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7" r:id="rId12"/>
    <p:sldId id="268" r:id="rId13"/>
    <p:sldId id="269" r:id="rId14"/>
    <p:sldId id="290" r:id="rId15"/>
    <p:sldId id="291" r:id="rId16"/>
    <p:sldId id="293" r:id="rId17"/>
    <p:sldId id="294" r:id="rId18"/>
    <p:sldId id="297" r:id="rId19"/>
    <p:sldId id="299" r:id="rId20"/>
    <p:sldId id="301" r:id="rId21"/>
    <p:sldId id="302" r:id="rId22"/>
    <p:sldId id="303" r:id="rId23"/>
    <p:sldId id="304" r:id="rId24"/>
    <p:sldId id="305" r:id="rId25"/>
    <p:sldId id="289" r:id="rId26"/>
    <p:sldId id="270" r:id="rId27"/>
    <p:sldId id="271" r:id="rId28"/>
    <p:sldId id="292" r:id="rId29"/>
    <p:sldId id="29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F203-3035-431A-9132-0340FD284A61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0A0F-5579-43BC-9B57-90164F90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3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F203-3035-431A-9132-0340FD284A61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0A0F-5579-43BC-9B57-90164F90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2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F203-3035-431A-9132-0340FD284A61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0A0F-5579-43BC-9B57-90164F90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8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F203-3035-431A-9132-0340FD284A61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0A0F-5579-43BC-9B57-90164F90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7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F203-3035-431A-9132-0340FD284A61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0A0F-5579-43BC-9B57-90164F90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0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F203-3035-431A-9132-0340FD284A61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0A0F-5579-43BC-9B57-90164F90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4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F203-3035-431A-9132-0340FD284A61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0A0F-5579-43BC-9B57-90164F90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1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F203-3035-431A-9132-0340FD284A61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0A0F-5579-43BC-9B57-90164F90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9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F203-3035-431A-9132-0340FD284A61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0A0F-5579-43BC-9B57-90164F90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3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F203-3035-431A-9132-0340FD284A61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0A0F-5579-43BC-9B57-90164F90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4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F203-3035-431A-9132-0340FD284A61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0A0F-5579-43BC-9B57-90164F90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4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8F203-3035-431A-9132-0340FD284A61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50A0F-5579-43BC-9B57-90164F90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9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Programming in Java 8 - Part 3 - Java Streams -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Stav Alfi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2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07" y="1436910"/>
            <a:ext cx="11682028" cy="391885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5721" y="538706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What will happen? 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Basic operations -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8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799" y="1407884"/>
            <a:ext cx="8982037" cy="521335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Basic operations -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486" y="1673511"/>
            <a:ext cx="8725807" cy="51844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80383" y="5056176"/>
            <a:ext cx="9458589" cy="1709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Basic operations - 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9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17" y="1437484"/>
            <a:ext cx="11878785" cy="3457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17" y="5006981"/>
            <a:ext cx="5915025" cy="17526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Basic operations - peek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Basic operations - distinct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2152650"/>
            <a:ext cx="8562975" cy="255270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11" idx="0"/>
          </p:cNvCxnSpPr>
          <p:nvPr/>
        </p:nvCxnSpPr>
        <p:spPr>
          <a:xfrm flipV="1">
            <a:off x="2270312" y="3801035"/>
            <a:ext cx="1512794" cy="152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8200" y="5325036"/>
            <a:ext cx="28642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elements we distinct, must implement equals(Object)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12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1433739"/>
            <a:ext cx="8867775" cy="523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Basic operations - sorted</a:t>
            </a:r>
            <a:endParaRPr lang="en-US" dirty="0"/>
          </a:p>
        </p:txBody>
      </p:sp>
      <p:cxnSp>
        <p:nvCxnSpPr>
          <p:cNvPr id="4" name="Straight Arrow Connector 3"/>
          <p:cNvCxnSpPr>
            <a:stCxn id="5" idx="3"/>
          </p:cNvCxnSpPr>
          <p:nvPr/>
        </p:nvCxnSpPr>
        <p:spPr>
          <a:xfrm flipV="1">
            <a:off x="3227295" y="3065929"/>
            <a:ext cx="618564" cy="25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3071" y="2859742"/>
            <a:ext cx="28642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type of the elements we sort, must implement Comparable interface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3989259"/>
            <a:ext cx="10515600" cy="2868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2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You were living in a lie…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1506631"/>
            <a:ext cx="8524875" cy="2571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2" y="4239998"/>
            <a:ext cx="1809750" cy="1781175"/>
          </a:xfrm>
          <a:prstGeom prst="rect">
            <a:avLst/>
          </a:prstGeom>
        </p:spPr>
      </p:pic>
      <p:pic>
        <p:nvPicPr>
          <p:cNvPr id="7" name="Picture 4" descr="https://camo.githubusercontent.com/c366e2078fe9ddf4a8dafef0010ca0e98bb5a0a6/687474703a2f2f696d6775722e636f6d2f4f38704f6573462e6a706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152" y="4078381"/>
            <a:ext cx="5834492" cy="265204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86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You were living in a lie…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517956"/>
            <a:ext cx="7467600" cy="4429125"/>
          </a:xfrm>
          <a:prstGeom prst="rect">
            <a:avLst/>
          </a:prstGeom>
        </p:spPr>
      </p:pic>
      <p:pic>
        <p:nvPicPr>
          <p:cNvPr id="5" name="Picture 2" descr="https://camo.githubusercontent.com/305799da0b6a12764b367d1bb9074851a05c1b04/687474703a2f2f696d6775722e636f6d2f4e4a4933776c6f2e6a70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156" y="3732518"/>
            <a:ext cx="6434817" cy="292491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41884" y="3819047"/>
            <a:ext cx="11361111" cy="2052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3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Basic operations - limit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1690688"/>
            <a:ext cx="7058025" cy="3333750"/>
          </a:xfrm>
          <a:prstGeom prst="rect">
            <a:avLst/>
          </a:prstGeom>
        </p:spPr>
      </p:pic>
      <p:pic>
        <p:nvPicPr>
          <p:cNvPr id="6" name="Picture 2" descr="https://camo.githubusercontent.com/102585baddc2838a23f1a75109a5633244538d0b/687474703a2f2f696d6775722e636f6d2f63697562765a6c2e6a70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659" y="3765993"/>
            <a:ext cx="6257352" cy="284425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41884" y="3819047"/>
            <a:ext cx="11361111" cy="2052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8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Basic operations - limit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1690688"/>
            <a:ext cx="6962775" cy="3371850"/>
          </a:xfrm>
          <a:prstGeom prst="rect">
            <a:avLst/>
          </a:prstGeom>
        </p:spPr>
      </p:pic>
      <p:pic>
        <p:nvPicPr>
          <p:cNvPr id="4" name="Picture 2" descr="https://camo.githubusercontent.com/3bc6786cf936ab9cbc0847c16de9aa2dc5ccfee7/687474703a2f2f696d6775722e636f6d2f6f694458366c4e2e6a70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657" y="3746954"/>
            <a:ext cx="6264489" cy="284749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30889" y="5484561"/>
            <a:ext cx="11361111" cy="2052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61657" y="4482899"/>
            <a:ext cx="436146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en-US" sz="25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77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knowledge in Java</a:t>
            </a:r>
          </a:p>
          <a:p>
            <a:r>
              <a:rPr lang="en-US" dirty="0" smtClean="0"/>
              <a:t>Basic knowledge in Java templates</a:t>
            </a:r>
          </a:p>
          <a:p>
            <a:pPr fontAlgn="base"/>
            <a:r>
              <a:rPr lang="en-US" dirty="0"/>
              <a:t>T</a:t>
            </a:r>
            <a:r>
              <a:rPr lang="en-US" dirty="0" smtClean="0"/>
              <a:t>horough understanding about lambda expressions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2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FlatMap operation - Basics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2089041"/>
            <a:ext cx="90868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99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FlatMap operation – Real Example – V1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579499"/>
            <a:ext cx="79438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26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FlatMap operation – Real Example – </a:t>
            </a:r>
            <a:r>
              <a:rPr lang="en-US" dirty="0" smtClean="0"/>
              <a:t>V2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1690688"/>
            <a:ext cx="81724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48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FlatMap operation – Real Example – </a:t>
            </a:r>
            <a:r>
              <a:rPr lang="en-US" dirty="0" smtClean="0"/>
              <a:t>V3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90688"/>
            <a:ext cx="82296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68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Native solutions </a:t>
            </a:r>
            <a:r>
              <a:rPr lang="en-US" sz="3600" dirty="0" smtClean="0"/>
              <a:t>for Async streams in </a:t>
            </a:r>
            <a:r>
              <a:rPr lang="en-US" sz="3600" dirty="0"/>
              <a:t>Java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4"/>
          <a:ext cx="10515600" cy="4628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3165"/>
                <a:gridCol w="3496235"/>
                <a:gridCol w="3886200"/>
              </a:tblGrid>
              <a:tr h="1542988">
                <a:tc>
                  <a:txBody>
                    <a:bodyPr/>
                    <a:lstStyle/>
                    <a:p>
                      <a:pPr algn="l"/>
                      <a:endParaRPr lang="en-US" dirty="0" smtClean="0"/>
                    </a:p>
                    <a:p>
                      <a:pPr algn="l"/>
                      <a:endParaRPr lang="en-US" dirty="0" smtClean="0"/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Amount of elements</a:t>
                      </a:r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/</a:t>
                      </a:r>
                      <a:r>
                        <a:rPr lang="en-US" dirty="0" smtClean="0"/>
                        <a:t>Is Async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3200" dirty="0" smtClean="0"/>
                        <a:t>Synchronous 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3200" dirty="0" smtClean="0"/>
                        <a:t>Async</a:t>
                      </a:r>
                      <a:endParaRPr lang="en-US" dirty="0"/>
                    </a:p>
                  </a:txBody>
                  <a:tcPr/>
                </a:tc>
              </a:tr>
              <a:tr h="1542988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3200" dirty="0" smtClean="0"/>
                        <a:t>0...1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Future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CompletableFuture</a:t>
                      </a:r>
                    </a:p>
                  </a:txBody>
                  <a:tcPr/>
                </a:tc>
              </a:tr>
              <a:tr h="1542988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3200" dirty="0" smtClean="0"/>
                        <a:t>0…Infinity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Java</a:t>
                      </a:r>
                      <a:r>
                        <a:rPr lang="en-US" baseline="0" dirty="0" smtClean="0"/>
                        <a:t> 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Reactive Streams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047127" y="5459510"/>
            <a:ext cx="1344708" cy="340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22142" y="4804848"/>
            <a:ext cx="1452283" cy="654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Session 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1"/>
            <a:endCxn id="10" idx="3"/>
          </p:cNvCxnSpPr>
          <p:nvPr/>
        </p:nvCxnSpPr>
        <p:spPr>
          <a:xfrm flipH="1">
            <a:off x="6391835" y="5132060"/>
            <a:ext cx="430307" cy="497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109880" y="3944468"/>
            <a:ext cx="1344708" cy="340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84895" y="3549788"/>
            <a:ext cx="1452283" cy="654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Session 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6454589" y="3877000"/>
            <a:ext cx="430306" cy="282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130119" y="4553951"/>
            <a:ext cx="1452283" cy="654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Session 5</a:t>
            </a:r>
          </a:p>
        </p:txBody>
      </p:sp>
      <p:cxnSp>
        <p:nvCxnSpPr>
          <p:cNvPr id="19" name="Straight Arrow Connector 18"/>
          <p:cNvCxnSpPr>
            <a:stCxn id="18" idx="1"/>
            <a:endCxn id="20" idx="0"/>
          </p:cNvCxnSpPr>
          <p:nvPr/>
        </p:nvCxnSpPr>
        <p:spPr>
          <a:xfrm flipH="1">
            <a:off x="9406218" y="4881163"/>
            <a:ext cx="723901" cy="573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529918" y="5455138"/>
            <a:ext cx="1752600" cy="340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91716" y="762000"/>
            <a:ext cx="887506" cy="537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3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  <p:bldP spid="18" grpId="0" animBg="1"/>
      <p:bldP spid="20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all the even numbers in [1,10]</a:t>
            </a:r>
          </a:p>
          <a:p>
            <a:r>
              <a:rPr lang="en-US" dirty="0" smtClean="0"/>
              <a:t>Create Person class with the following properties: ID, age, B.D.</a:t>
            </a:r>
          </a:p>
          <a:p>
            <a:r>
              <a:rPr lang="en-US" dirty="0" smtClean="0"/>
              <a:t>Create a fake method which return a Person object by ID.</a:t>
            </a:r>
          </a:p>
          <a:p>
            <a:r>
              <a:rPr lang="en-US" dirty="0" smtClean="0"/>
              <a:t>Create a fake method which update a Person details by ID.</a:t>
            </a:r>
          </a:p>
          <a:p>
            <a:r>
              <a:rPr lang="en-US" dirty="0" smtClean="0"/>
              <a:t>Given list of IDs (not distinct IDs), get each Person object related to that ID from a server, if his B.D is today then update each age to age+1. Print the Ids of the person you updated their age.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734232"/>
            <a:ext cx="5551714" cy="59531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199" y="2387371"/>
            <a:ext cx="10069287" cy="275068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4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2730726"/>
            <a:ext cx="9429750" cy="284797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Exercises - Answers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4881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1. Print all the even numbers in [1,10]</a:t>
            </a:r>
          </a:p>
        </p:txBody>
      </p:sp>
    </p:spTree>
    <p:extLst>
      <p:ext uri="{BB962C8B-B14F-4D97-AF65-F5344CB8AC3E}">
        <p14:creationId xmlns:p14="http://schemas.microsoft.com/office/powerpoint/2010/main" val="189918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Exercises - Answers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107732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2. Given list of IDs (not distinct IDs), get each Person object related to that ID from a server, if his B.D is today then update each age to age+1. Print the Ids of the person you updated their 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3173866"/>
            <a:ext cx="11744325" cy="2600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006535" y="5016390"/>
            <a:ext cx="10800" cy="143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10017419" y="5027272"/>
            <a:ext cx="10800" cy="143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Exercises - Answers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107732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2. Given list of IDs (not distinct IDs), get each Person object related to that ID from a server, update each age to age-1 only if his B.D is today. Print the Ids of the person you updated their age.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2891017"/>
            <a:ext cx="11172825" cy="35337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14653" y="4961962"/>
            <a:ext cx="10800" cy="143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9614649" y="4972847"/>
            <a:ext cx="10800" cy="143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30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next…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 streams</a:t>
            </a:r>
          </a:p>
          <a:p>
            <a:r>
              <a:rPr lang="en-US" dirty="0" smtClean="0"/>
              <a:t>Optional class</a:t>
            </a:r>
          </a:p>
          <a:p>
            <a:r>
              <a:rPr lang="en-US" dirty="0" smtClean="0"/>
              <a:t>Reduction</a:t>
            </a:r>
          </a:p>
          <a:p>
            <a:r>
              <a:rPr lang="en-US" dirty="0" smtClean="0"/>
              <a:t>Collectors</a:t>
            </a:r>
          </a:p>
          <a:p>
            <a:r>
              <a:rPr lang="en-US" dirty="0" smtClean="0"/>
              <a:t>Spliterators</a:t>
            </a:r>
          </a:p>
          <a:p>
            <a:r>
              <a:rPr lang="en-US" dirty="0" smtClean="0"/>
              <a:t>Parallel streams</a:t>
            </a:r>
          </a:p>
        </p:txBody>
      </p:sp>
    </p:spTree>
    <p:extLst>
      <p:ext uri="{BB962C8B-B14F-4D97-AF65-F5344CB8AC3E}">
        <p14:creationId xmlns:p14="http://schemas.microsoft.com/office/powerpoint/2010/main" val="223539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What is a stream</a:t>
            </a:r>
          </a:p>
          <a:p>
            <a:r>
              <a:rPr lang="en-US" dirty="0" smtClean="0"/>
              <a:t>Basic operations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2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Declarative code</a:t>
            </a:r>
          </a:p>
          <a:p>
            <a:r>
              <a:rPr lang="en-US" dirty="0" smtClean="0"/>
              <a:t>Processing only what you need</a:t>
            </a:r>
          </a:p>
          <a:p>
            <a:r>
              <a:rPr lang="en-US" dirty="0" smtClean="0"/>
              <a:t>Parallel programming</a:t>
            </a:r>
          </a:p>
          <a:p>
            <a:r>
              <a:rPr lang="en-US" dirty="0" smtClean="0"/>
              <a:t>Thinking Async</a:t>
            </a:r>
          </a:p>
          <a:p>
            <a:r>
              <a:rPr lang="en-US" dirty="0" smtClean="0"/>
              <a:t>Controlling the callbacks hell</a:t>
            </a:r>
          </a:p>
          <a:p>
            <a:r>
              <a:rPr lang="en-US" sz="6000" dirty="0" smtClean="0">
                <a:solidFill>
                  <a:srgbClr val="7030A0"/>
                </a:solidFill>
              </a:rPr>
              <a:t>It’s standard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https://camo.githubusercontent.com/e581baffb3db3e4f749350326af32de8d5ba4363/687474703a2f2f692e696d6775722e636f6d2f4149696d5138432e6a70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41" y="1690688"/>
            <a:ext cx="3679060" cy="340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53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282" y="3002509"/>
            <a:ext cx="11135436" cy="5442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“Processing Data using a pipeline by intermediate and terminal operations.”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025986" y="3546785"/>
            <a:ext cx="1327814" cy="315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Stav Alfi 2017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54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25" y="1825625"/>
            <a:ext cx="9045257" cy="324219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What is a stream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84143" y="2987039"/>
            <a:ext cx="7538539" cy="12573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84143" y="4305299"/>
            <a:ext cx="7538539" cy="539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05600" y="2463800"/>
            <a:ext cx="3136900" cy="419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Intermediate Operations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05600" y="4955108"/>
            <a:ext cx="31369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Terminal Operation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83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</a:p>
          <a:p>
            <a:r>
              <a:rPr lang="en-US" dirty="0" smtClean="0"/>
              <a:t>Multiple intermediate operations</a:t>
            </a:r>
          </a:p>
          <a:p>
            <a:r>
              <a:rPr lang="en-US" dirty="0" smtClean="0"/>
              <a:t>A single terminal operation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What is a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33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forEach</a:t>
            </a:r>
          </a:p>
          <a:p>
            <a:r>
              <a:rPr lang="en-US" dirty="0" smtClean="0"/>
              <a:t>map</a:t>
            </a:r>
          </a:p>
          <a:p>
            <a:r>
              <a:rPr lang="en-US" dirty="0" smtClean="0"/>
              <a:t>filter</a:t>
            </a:r>
          </a:p>
          <a:p>
            <a:r>
              <a:rPr lang="en-US" dirty="0" smtClean="0"/>
              <a:t>peek</a:t>
            </a:r>
          </a:p>
          <a:p>
            <a:r>
              <a:rPr lang="en-US" dirty="0" smtClean="0"/>
              <a:t>distinct</a:t>
            </a:r>
          </a:p>
          <a:p>
            <a:r>
              <a:rPr lang="en-US" dirty="0" smtClean="0"/>
              <a:t>sorted</a:t>
            </a:r>
          </a:p>
          <a:p>
            <a:r>
              <a:rPr lang="en-US" dirty="0" smtClean="0"/>
              <a:t>Limit</a:t>
            </a:r>
          </a:p>
          <a:p>
            <a:r>
              <a:rPr lang="en-US" dirty="0" smtClean="0"/>
              <a:t>Exercises </a:t>
            </a:r>
            <a:r>
              <a:rPr lang="en-US" dirty="0"/>
              <a:t>+ short break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628" y="1505522"/>
            <a:ext cx="6902903" cy="521504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Basic operations - forEach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459</Words>
  <Application>Microsoft Office PowerPoint</Application>
  <PresentationFormat>Widescreen</PresentationFormat>
  <Paragraphs>106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Functional Programming in Java 8 - Part 3 - Java Streams - Introduction</vt:lpstr>
      <vt:lpstr>Pre Requirements</vt:lpstr>
      <vt:lpstr>Agenda </vt:lpstr>
      <vt:lpstr>Motivation</vt:lpstr>
      <vt:lpstr>What is a stream</vt:lpstr>
      <vt:lpstr>What is a stream</vt:lpstr>
      <vt:lpstr>What is a stream</vt:lpstr>
      <vt:lpstr>Basic operations</vt:lpstr>
      <vt:lpstr>Basic operations - forEach</vt:lpstr>
      <vt:lpstr>What will happen? </vt:lpstr>
      <vt:lpstr>PowerPoint Presentation</vt:lpstr>
      <vt:lpstr>PowerPoint Presentation</vt:lpstr>
      <vt:lpstr>Basic operations - peek</vt:lpstr>
      <vt:lpstr>Basic operations - distinct</vt:lpstr>
      <vt:lpstr>Basic operations - sorted</vt:lpstr>
      <vt:lpstr>You were living in a lie…</vt:lpstr>
      <vt:lpstr>You were living in a lie…</vt:lpstr>
      <vt:lpstr>Basic operations - limit</vt:lpstr>
      <vt:lpstr>Basic operations - limit</vt:lpstr>
      <vt:lpstr>FlatMap operation - Basics</vt:lpstr>
      <vt:lpstr>FlatMap operation – Real Example – V1</vt:lpstr>
      <vt:lpstr>FlatMap operation – Real Example – V2</vt:lpstr>
      <vt:lpstr>FlatMap operation – Real Example – V3</vt:lpstr>
      <vt:lpstr>Native solutions for Async streams in Java</vt:lpstr>
      <vt:lpstr>Exercises </vt:lpstr>
      <vt:lpstr>Exercises - Answers </vt:lpstr>
      <vt:lpstr>Exercises - Answers </vt:lpstr>
      <vt:lpstr>Exercises - Answers </vt:lpstr>
      <vt:lpstr>Coming next…</vt:lpstr>
    </vt:vector>
  </TitlesOfParts>
  <Company>NICE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 In Depth – Part 1</dc:title>
  <dc:creator>Stav Alfi</dc:creator>
  <cp:lastModifiedBy>Stav Alfi</cp:lastModifiedBy>
  <cp:revision>44</cp:revision>
  <dcterms:created xsi:type="dcterms:W3CDTF">2017-08-27T18:39:58Z</dcterms:created>
  <dcterms:modified xsi:type="dcterms:W3CDTF">2018-05-22T07:01:03Z</dcterms:modified>
</cp:coreProperties>
</file>