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C931-BE61-4358-B49F-2B20C1A0C1E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BC7C-6155-432C-A977-933053F5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6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C931-BE61-4358-B49F-2B20C1A0C1E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BC7C-6155-432C-A977-933053F5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6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C931-BE61-4358-B49F-2B20C1A0C1E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BC7C-6155-432C-A977-933053F5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4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C931-BE61-4358-B49F-2B20C1A0C1E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BC7C-6155-432C-A977-933053F5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C931-BE61-4358-B49F-2B20C1A0C1E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BC7C-6155-432C-A977-933053F5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6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C931-BE61-4358-B49F-2B20C1A0C1E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BC7C-6155-432C-A977-933053F5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C931-BE61-4358-B49F-2B20C1A0C1E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BC7C-6155-432C-A977-933053F5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C931-BE61-4358-B49F-2B20C1A0C1E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BC7C-6155-432C-A977-933053F5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6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C931-BE61-4358-B49F-2B20C1A0C1E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BC7C-6155-432C-A977-933053F5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C931-BE61-4358-B49F-2B20C1A0C1E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BC7C-6155-432C-A977-933053F5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4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C931-BE61-4358-B49F-2B20C1A0C1E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BC7C-6155-432C-A977-933053F5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0C931-BE61-4358-B49F-2B20C1A0C1E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BC7C-6155-432C-A977-933053F5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7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ircleci.com/docs/2.0/sample-confi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ever-client-logos.s3.amazonaws.com/circle-logo-horizon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007" y="2011036"/>
            <a:ext cx="9525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19707" y="58696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smtClean="0"/>
              <a:t>CircleCI Contact – 9-00-1-800-5857075</a:t>
            </a:r>
            <a:br>
              <a:rPr lang="it-IT" sz="280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12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Examples: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324100"/>
            <a:ext cx="7620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96211"/>
              </p:ext>
            </p:extLst>
          </p:nvPr>
        </p:nvGraphicFramePr>
        <p:xfrm>
          <a:off x="1780989" y="163860"/>
          <a:ext cx="8127999" cy="641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Jenkins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Quick:</a:t>
                      </a:r>
                      <a:r>
                        <a:rPr lang="en-US" baseline="0" dirty="0" smtClean="0"/>
                        <a:t> All in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Slow: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Unstable and lack of plugin integration QA process, Poor quality plug-ins that are difficult to combine , </a:t>
                      </a:r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native support to/from</a:t>
                      </a:r>
                      <a:r>
                        <a:rPr lang="en-US" sz="1800" b="1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Bitbucket</a:t>
                      </a:r>
                      <a:endParaRPr lang="en-US" sz="1800" b="1" i="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 set</a:t>
                      </a:r>
                      <a:r>
                        <a:rPr lang="en-US" baseline="0" dirty="0" smtClean="0"/>
                        <a:t>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Insolated and automatic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Manually setup</a:t>
                      </a:r>
                      <a:r>
                        <a:rPr lang="en-US" baseline="0" dirty="0" smtClean="0"/>
                        <a:t> and fix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parallel steps, Concurrent pushes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Concurrent pushes by manually configure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full machine to handle one build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native</a:t>
                      </a:r>
                      <a:r>
                        <a:rPr lang="en-US" baseline="0" dirty="0" smtClean="0"/>
                        <a:t>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MySQL, MongoDB, Cassandra,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SQLite,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ElasticSearch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Neo4j,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years from</a:t>
                      </a:r>
                      <a:r>
                        <a:rPr lang="en-US" baseline="0" dirty="0" smtClean="0"/>
                        <a:t> today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used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Github</a:t>
                      </a:r>
                      <a:r>
                        <a:rPr lang="en-US" baseline="0" dirty="0" smtClean="0"/>
                        <a:t> or replaced with </a:t>
                      </a:r>
                      <a:r>
                        <a:rPr lang="en-US" baseline="0" dirty="0" err="1" smtClean="0"/>
                        <a:t>TravisCI</a:t>
                      </a:r>
                      <a:r>
                        <a:rPr lang="en-US" baseline="0" dirty="0" smtClean="0"/>
                        <a:t> and more.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8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Questions…</a:t>
            </a:r>
            <a:endParaRPr lang="en-US" dirty="0"/>
          </a:p>
        </p:txBody>
      </p:sp>
      <p:pic>
        <p:nvPicPr>
          <p:cNvPr id="2050" name="Picture 2" descr="https://upload.wikimedia.org/wikipedia/en/thumb/d/df/BitBucket_SVG_Logo.svg/1280px-BitBucket_SVG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32" y="5916706"/>
            <a:ext cx="3126890" cy="79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docker.com/sites/default/files/social/docker_twitter_sh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581" y="5716629"/>
            <a:ext cx="3846419" cy="114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ever-client-logos.s3.amazonaws.com/circle-logo-horizont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079" y="5965428"/>
            <a:ext cx="3719045" cy="89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3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125"/>
            <a:ext cx="12192000" cy="619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2" y="104775"/>
            <a:ext cx="1106805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/>
              <a:t>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Supported Languages</a:t>
            </a:r>
          </a:p>
          <a:p>
            <a:r>
              <a:rPr lang="en-US" dirty="0"/>
              <a:t>Clojure (v1.2.0 and later)</a:t>
            </a:r>
          </a:p>
          <a:p>
            <a:r>
              <a:rPr lang="en-US" dirty="0"/>
              <a:t>Elixir (v1.2 and later)</a:t>
            </a:r>
          </a:p>
          <a:p>
            <a:r>
              <a:rPr lang="en-US" dirty="0"/>
              <a:t>Go (v1.7 and later)</a:t>
            </a:r>
          </a:p>
          <a:p>
            <a:r>
              <a:rPr lang="en-US" dirty="0">
                <a:solidFill>
                  <a:schemeClr val="accent5"/>
                </a:solidFill>
              </a:rPr>
              <a:t>Java (Java 8 and later)</a:t>
            </a:r>
          </a:p>
          <a:p>
            <a:r>
              <a:rPr lang="en-US" dirty="0">
                <a:solidFill>
                  <a:schemeClr val="accent5"/>
                </a:solidFill>
              </a:rPr>
              <a:t>JavaScript (Node.js 4 and later</a:t>
            </a:r>
            <a:r>
              <a:rPr lang="en-US" dirty="0" smtClean="0">
                <a:solidFill>
                  <a:schemeClr val="accent5"/>
                </a:solidFill>
              </a:rPr>
              <a:t>) – Any NPM package: Angular2 and more..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PHP (PHP 5 and later)</a:t>
            </a:r>
          </a:p>
          <a:p>
            <a:r>
              <a:rPr lang="en-US" dirty="0"/>
              <a:t>Python (Python 2 and later)</a:t>
            </a:r>
          </a:p>
          <a:p>
            <a:r>
              <a:rPr lang="en-US" dirty="0"/>
              <a:t>React Native</a:t>
            </a:r>
          </a:p>
          <a:p>
            <a:r>
              <a:rPr lang="en-US" dirty="0"/>
              <a:t>Ruby and Rails (Ruby 2 and later)</a:t>
            </a:r>
          </a:p>
          <a:p>
            <a:r>
              <a:rPr lang="en-US" dirty="0"/>
              <a:t>Build projects in C, C#, C++, Clojure, Elixir, </a:t>
            </a:r>
            <a:r>
              <a:rPr lang="en-US" dirty="0" err="1"/>
              <a:t>Erlang</a:t>
            </a:r>
            <a:r>
              <a:rPr lang="en-US" dirty="0"/>
              <a:t>, Go, Groovy, Haskell, </a:t>
            </a:r>
            <a:r>
              <a:rPr lang="en-US" dirty="0" err="1"/>
              <a:t>Haxe</a:t>
            </a:r>
            <a:r>
              <a:rPr lang="en-US" dirty="0"/>
              <a:t>, Java, JavaScript, Node.js, Perl, PHP, Python, Ruby, Rust, Scala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20686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Docker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Hub</a:t>
            </a:r>
          </a:p>
          <a:p>
            <a:r>
              <a:rPr lang="en-US" dirty="0" smtClean="0"/>
              <a:t>AWS registry</a:t>
            </a:r>
          </a:p>
          <a:p>
            <a:r>
              <a:rPr lang="en-US" dirty="0" smtClean="0"/>
              <a:t>Google cloud Registry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 control systems support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42" y="1845420"/>
            <a:ext cx="8295715" cy="50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and image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 and image Caching</a:t>
            </a:r>
          </a:p>
          <a:p>
            <a:r>
              <a:rPr lang="en-US" dirty="0"/>
              <a:t>SSH or Local Builds for Easy Debugging</a:t>
            </a:r>
          </a:p>
          <a:p>
            <a:r>
              <a:rPr lang="en-US" dirty="0" smtClean="0"/>
              <a:t>full-level virtual machine isolation, base images designed by the end user, Docker security capabilities, Linux kernel security modules like Apparmor, and more.</a:t>
            </a:r>
          </a:p>
          <a:p>
            <a:r>
              <a:rPr lang="en-US" dirty="0" smtClean="0"/>
              <a:t>Choose the CPU/RAM You Need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94" y="2766218"/>
            <a:ext cx="10515600" cy="1325563"/>
          </a:xfrm>
        </p:spPr>
        <p:txBody>
          <a:bodyPr/>
          <a:lstStyle/>
          <a:p>
            <a:r>
              <a:rPr lang="en-US" dirty="0" smtClean="0"/>
              <a:t>    How it 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19" y="313248"/>
            <a:ext cx="6239175" cy="62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116"/>
            <a:ext cx="12192000" cy="60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285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Language Support</vt:lpstr>
      <vt:lpstr>First-Class Docker Support</vt:lpstr>
      <vt:lpstr>Version control systems support</vt:lpstr>
      <vt:lpstr>Dependencies and image Caching</vt:lpstr>
      <vt:lpstr>    How it works</vt:lpstr>
      <vt:lpstr>PowerPoint Presentation</vt:lpstr>
      <vt:lpstr>Examples:</vt:lpstr>
      <vt:lpstr>PowerPoint Presentation</vt:lpstr>
      <vt:lpstr>Questions…</vt:lpstr>
    </vt:vector>
  </TitlesOfParts>
  <Company>NICE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 Alfi</dc:creator>
  <cp:lastModifiedBy>Stav Alfi</cp:lastModifiedBy>
  <cp:revision>17</cp:revision>
  <dcterms:created xsi:type="dcterms:W3CDTF">2017-12-13T11:19:20Z</dcterms:created>
  <dcterms:modified xsi:type="dcterms:W3CDTF">2017-12-13T15:50:40Z</dcterms:modified>
</cp:coreProperties>
</file>