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85" r:id="rId3"/>
    <p:sldId id="286" r:id="rId4"/>
    <p:sldId id="280" r:id="rId5"/>
    <p:sldId id="281" r:id="rId6"/>
    <p:sldId id="282" r:id="rId7"/>
    <p:sldId id="283" r:id="rId8"/>
    <p:sldId id="284" r:id="rId9"/>
    <p:sldId id="279" r:id="rId10"/>
    <p:sldId id="260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F13609-AE97-400F-9986-07E01E3940BF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31016-BD07-4813-9DFB-72E0AEE94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33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31016-BD07-4813-9DFB-72E0AEE94C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81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1C30-A75E-40B4-AA6E-2E93299D7EE5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FBBD-7A3C-4592-9F68-D33753C18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32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1C30-A75E-40B4-AA6E-2E93299D7EE5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FBBD-7A3C-4592-9F68-D33753C18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18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1C30-A75E-40B4-AA6E-2E93299D7EE5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FBBD-7A3C-4592-9F68-D33753C18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65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1C30-A75E-40B4-AA6E-2E93299D7EE5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FBBD-7A3C-4592-9F68-D33753C18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43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1C30-A75E-40B4-AA6E-2E93299D7EE5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FBBD-7A3C-4592-9F68-D33753C18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1C30-A75E-40B4-AA6E-2E93299D7EE5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FBBD-7A3C-4592-9F68-D33753C18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9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1C30-A75E-40B4-AA6E-2E93299D7EE5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FBBD-7A3C-4592-9F68-D33753C18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0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1C30-A75E-40B4-AA6E-2E93299D7EE5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FBBD-7A3C-4592-9F68-D33753C18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25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1C30-A75E-40B4-AA6E-2E93299D7EE5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FBBD-7A3C-4592-9F68-D33753C18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13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1C30-A75E-40B4-AA6E-2E93299D7EE5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FBBD-7A3C-4592-9F68-D33753C18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3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1C30-A75E-40B4-AA6E-2E93299D7EE5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FBBD-7A3C-4592-9F68-D33753C18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98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01C30-A75E-40B4-AA6E-2E93299D7EE5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5FBBD-7A3C-4592-9F68-D33753C18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31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Continues </a:t>
            </a:r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Stav Alfi</a:t>
            </a:r>
            <a:endParaRPr lang="en-US" dirty="0"/>
          </a:p>
        </p:txBody>
      </p:sp>
      <p:pic>
        <p:nvPicPr>
          <p:cNvPr id="5" name="Picture 2" descr="תוצאת תמונה עבור ‪bitbucket‬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872" y="4137957"/>
            <a:ext cx="2402641" cy="240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09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תוצאת תמונה עבור ‪Github‬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8171" y="14077"/>
            <a:ext cx="3862203" cy="202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GitHub - Continues Integration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030" y="2041734"/>
            <a:ext cx="9627939" cy="435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86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Travis CI – Continues Integration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1390650"/>
            <a:ext cx="9686925" cy="5467350"/>
          </a:xfrm>
          <a:prstGeom prst="rect">
            <a:avLst/>
          </a:prstGeom>
        </p:spPr>
      </p:pic>
      <p:pic>
        <p:nvPicPr>
          <p:cNvPr id="5" name="Picture 10" descr="https://travis-ci.org/images/logos/TravisCI-Mascot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49" y="253504"/>
            <a:ext cx="2043976" cy="202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44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Circle CI – Continues Integration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6" y="1690688"/>
            <a:ext cx="11624308" cy="4969419"/>
          </a:xfrm>
          <a:prstGeom prst="rect">
            <a:avLst/>
          </a:prstGeom>
        </p:spPr>
      </p:pic>
      <p:pic>
        <p:nvPicPr>
          <p:cNvPr id="1026" name="Picture 2" descr="תוצאת תמונה עבור ‪circle ci price‬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6" y="230188"/>
            <a:ext cx="1460500" cy="146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17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Jenkins – Continues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Rent Virtual machine on our clouds.</a:t>
            </a:r>
          </a:p>
          <a:p>
            <a:r>
              <a:rPr lang="en-US" dirty="0" smtClean="0"/>
              <a:t>Create 300 containers using Swarm / Kubernetes.</a:t>
            </a:r>
          </a:p>
          <a:p>
            <a:r>
              <a:rPr lang="en-US" dirty="0" smtClean="0"/>
              <a:t>Run builds on them.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תוצאת תמונה עבור ‪jenkins‬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45" y="261280"/>
            <a:ext cx="1714263" cy="142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06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should be like…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93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is today…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2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control</a:t>
            </a:r>
          </a:p>
          <a:p>
            <a:r>
              <a:rPr lang="en-US" dirty="0" smtClean="0"/>
              <a:t>Dependency manager</a:t>
            </a:r>
          </a:p>
          <a:p>
            <a:r>
              <a:rPr lang="en-US" dirty="0" smtClean="0"/>
              <a:t>Compilation + tests environment</a:t>
            </a:r>
            <a:endParaRPr lang="en-US" dirty="0"/>
          </a:p>
        </p:txBody>
      </p:sp>
      <p:pic>
        <p:nvPicPr>
          <p:cNvPr id="1026" name="Picture 2" descr="תוצאת תמונה עבור ‪TFS‬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4232924"/>
            <a:ext cx="276225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תוצאת תמונה עבור ‪TFS‬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084" y="3879128"/>
            <a:ext cx="276225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תוצאת תמונה עבור ‪TFS‬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605" y="3946272"/>
            <a:ext cx="276225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תוצאת תמונה עבור ‪TFS‬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692" y="4653864"/>
            <a:ext cx="276225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תוצאת תמונה עבור ‪TFS‬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0" y="4258793"/>
            <a:ext cx="276225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תוצאת תמונה עבור ‪TFS‬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774" y="4380146"/>
            <a:ext cx="276225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27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Jenkins + </a:t>
            </a:r>
            <a:r>
              <a:rPr lang="en-US" dirty="0"/>
              <a:t>Artifactory </a:t>
            </a:r>
            <a:r>
              <a:rPr lang="en-US" dirty="0" smtClean="0"/>
              <a:t>+ SCM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Source control + SCM – Git + Git-TFS</a:t>
            </a:r>
          </a:p>
          <a:p>
            <a:r>
              <a:rPr lang="en-US" dirty="0" smtClean="0"/>
              <a:t>Artifactory – JFrog</a:t>
            </a:r>
          </a:p>
          <a:p>
            <a:r>
              <a:rPr lang="en-US" dirty="0" smtClean="0"/>
              <a:t>Jenkins – Imperative build + deployment processes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Cons: </a:t>
            </a:r>
          </a:p>
          <a:p>
            <a:pPr marL="514350" indent="-514350">
              <a:buAutoNum type="arabicPeriod"/>
            </a:pPr>
            <a:r>
              <a:rPr lang="en-US" dirty="0" smtClean="0"/>
              <a:t>Git-TFS try to be Jenkins also and fail.</a:t>
            </a:r>
          </a:p>
          <a:p>
            <a:pPr marL="514350" indent="-514350">
              <a:buAutoNum type="arabicPeriod"/>
            </a:pPr>
            <a:r>
              <a:rPr lang="en-US" dirty="0" smtClean="0"/>
              <a:t>Jenkins doesn’t have any support to Git-TFS.</a:t>
            </a:r>
          </a:p>
          <a:p>
            <a:pPr marL="514350" indent="-514350">
              <a:buAutoNum type="arabicPeriod"/>
            </a:pPr>
            <a:r>
              <a:rPr lang="en-US" dirty="0" smtClean="0"/>
              <a:t>Jenkins provide imperative work flow.</a:t>
            </a:r>
          </a:p>
          <a:p>
            <a:pPr marL="514350" indent="-514350">
              <a:buAutoNum type="arabicPeriod"/>
            </a:pPr>
            <a:r>
              <a:rPr lang="en-US" dirty="0" smtClean="0"/>
              <a:t>Jenkins plugins have limitation and bugs.</a:t>
            </a:r>
          </a:p>
          <a:p>
            <a:pPr marL="514350" indent="-514350">
              <a:buAutoNum type="arabicPeriod"/>
            </a:pPr>
            <a:r>
              <a:rPr lang="en-US" dirty="0" smtClean="0"/>
              <a:t>Multiple flows.</a:t>
            </a:r>
          </a:p>
        </p:txBody>
      </p:sp>
      <p:pic>
        <p:nvPicPr>
          <p:cNvPr id="4" name="Picture 12" descr="תוצאת תמונה עבור ‪TFS‬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295" y="1988765"/>
            <a:ext cx="276225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תוצאת תמונה עבור ‪TFS‬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6777" y="2359695"/>
            <a:ext cx="276225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תוצאת תמונה עבור ‪jenkins‬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4023" y="4747555"/>
            <a:ext cx="1714263" cy="142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6457" y="4954734"/>
            <a:ext cx="1253470" cy="1126358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 flipV="1">
            <a:off x="10524420" y="3722166"/>
            <a:ext cx="362505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10706522" y="3722063"/>
            <a:ext cx="362505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10914164" y="3721960"/>
            <a:ext cx="362505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0438269" y="3941622"/>
            <a:ext cx="362505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9422208" y="5517913"/>
            <a:ext cx="7947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rved Up Arrow 17"/>
          <p:cNvSpPr/>
          <p:nvPr/>
        </p:nvSpPr>
        <p:spPr>
          <a:xfrm rot="18377581">
            <a:off x="11266354" y="5941572"/>
            <a:ext cx="924574" cy="47078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54" name="Picture 6" descr="תוצאת תמונה עבור ‪git‬‏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865" y="1241829"/>
            <a:ext cx="1634289" cy="68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/>
          <p:cNvCxnSpPr>
            <a:stCxn id="4" idx="0"/>
          </p:cNvCxnSpPr>
          <p:nvPr/>
        </p:nvCxnSpPr>
        <p:spPr>
          <a:xfrm>
            <a:off x="10524420" y="1988765"/>
            <a:ext cx="0" cy="500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3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Jenkins + Artifactory + </a:t>
            </a:r>
            <a:r>
              <a:rPr lang="en-US" dirty="0" smtClean="0"/>
              <a:t>SCM +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Source control + SCM – Git + </a:t>
            </a:r>
            <a:r>
              <a:rPr lang="en-US" sz="1800" dirty="0" smtClean="0"/>
              <a:t>Bitbucket</a:t>
            </a:r>
            <a:endParaRPr lang="en-US" sz="1800" dirty="0"/>
          </a:p>
          <a:p>
            <a:r>
              <a:rPr lang="en-US" sz="1800" dirty="0" smtClean="0"/>
              <a:t>Artifactory </a:t>
            </a:r>
            <a:r>
              <a:rPr lang="en-US" sz="1800" dirty="0"/>
              <a:t>– JFrog</a:t>
            </a:r>
          </a:p>
          <a:p>
            <a:r>
              <a:rPr lang="en-US" sz="1800" dirty="0"/>
              <a:t>Jenkins – Imperative build </a:t>
            </a:r>
            <a:r>
              <a:rPr lang="en-US" sz="1800" dirty="0" smtClean="0"/>
              <a:t>process</a:t>
            </a:r>
          </a:p>
          <a:p>
            <a:r>
              <a:rPr lang="en-US" sz="1800" dirty="0" smtClean="0"/>
              <a:t>Deployment – Docker</a:t>
            </a: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Cons</a:t>
            </a:r>
            <a:r>
              <a:rPr lang="en-US" sz="1800" dirty="0"/>
              <a:t>: </a:t>
            </a:r>
          </a:p>
          <a:p>
            <a:pPr marL="514350" indent="-514350">
              <a:buAutoNum type="arabicPeriod"/>
            </a:pPr>
            <a:r>
              <a:rPr lang="en-US" sz="1800" dirty="0" smtClean="0"/>
              <a:t>Jenkins </a:t>
            </a:r>
            <a:r>
              <a:rPr lang="en-US" sz="1800" dirty="0"/>
              <a:t>provide imperative work flow.</a:t>
            </a:r>
          </a:p>
          <a:p>
            <a:pPr marL="514350" indent="-514350">
              <a:buAutoNum type="arabicPeriod"/>
            </a:pPr>
            <a:r>
              <a:rPr lang="en-US" sz="1800" dirty="0"/>
              <a:t>Jenkins plugins have limitation and bugs</a:t>
            </a:r>
            <a:r>
              <a:rPr lang="en-US" sz="1800" dirty="0" smtClean="0"/>
              <a:t>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1800" dirty="0"/>
              <a:t>Design + construct + </a:t>
            </a:r>
            <a:r>
              <a:rPr lang="en-US" sz="1800" dirty="0" smtClean="0"/>
              <a:t>Maintain Builds.</a:t>
            </a:r>
          </a:p>
          <a:p>
            <a:endParaRPr lang="en-US" dirty="0"/>
          </a:p>
        </p:txBody>
      </p:sp>
      <p:pic>
        <p:nvPicPr>
          <p:cNvPr id="4" name="Picture 2" descr="תוצאת תמונה עבור ‪jenkins‬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834" y="5442063"/>
            <a:ext cx="1714263" cy="142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תוצאת תמונה עבור ‪bitbucket‬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562" y="5306794"/>
            <a:ext cx="1739177" cy="173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5919" y="4335320"/>
            <a:ext cx="1253470" cy="1126358"/>
          </a:xfrm>
          <a:prstGeom prst="rect">
            <a:avLst/>
          </a:prstGeom>
        </p:spPr>
      </p:pic>
      <p:pic>
        <p:nvPicPr>
          <p:cNvPr id="17" name="Picture 6" descr="תוצאת תמונה עבור ‪git‬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68" y="5741260"/>
            <a:ext cx="1634289" cy="68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4" descr="https://images.g2crowd.com/uploads/product/image/large_detail/large_detail_1489709896/dock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072" y="5327168"/>
            <a:ext cx="1293728" cy="1293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/>
          <p:cNvCxnSpPr/>
          <p:nvPr/>
        </p:nvCxnSpPr>
        <p:spPr>
          <a:xfrm>
            <a:off x="2528040" y="6082418"/>
            <a:ext cx="669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155760" y="6082418"/>
            <a:ext cx="669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845034" y="6079401"/>
            <a:ext cx="3022918" cy="3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322951" y="5096761"/>
            <a:ext cx="1193549" cy="460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05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Build Manager </a:t>
            </a:r>
            <a:r>
              <a:rPr lang="en-US" sz="4000" dirty="0"/>
              <a:t>+ Artifactory + SCM + Deployment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sz="1800" dirty="0"/>
              <a:t>Source control + SCM – Git + </a:t>
            </a:r>
            <a:r>
              <a:rPr lang="en-US" sz="1800" dirty="0" smtClean="0"/>
              <a:t>Bitbucket</a:t>
            </a:r>
            <a:endParaRPr lang="en-US" sz="1800" dirty="0"/>
          </a:p>
          <a:p>
            <a:r>
              <a:rPr lang="en-US" sz="1800" dirty="0" smtClean="0"/>
              <a:t>Artifactory </a:t>
            </a:r>
            <a:r>
              <a:rPr lang="en-US" sz="1800" dirty="0"/>
              <a:t>– </a:t>
            </a:r>
            <a:r>
              <a:rPr lang="en-US" sz="1800" dirty="0" smtClean="0"/>
              <a:t>JFrog</a:t>
            </a:r>
          </a:p>
          <a:p>
            <a:r>
              <a:rPr lang="en-US" sz="1800" dirty="0" smtClean="0"/>
              <a:t>Build manager – CircleCI</a:t>
            </a:r>
            <a:endParaRPr lang="en-US" sz="1800" dirty="0"/>
          </a:p>
          <a:p>
            <a:r>
              <a:rPr lang="en-US" sz="1800" dirty="0" smtClean="0"/>
              <a:t>Deployment – Docker</a:t>
            </a: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endParaRPr lang="en-US" dirty="0"/>
          </a:p>
        </p:txBody>
      </p:sp>
      <p:pic>
        <p:nvPicPr>
          <p:cNvPr id="6" name="Picture 2" descr="תוצאת תמונה עבור ‪bitbucket‬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149" y="5307374"/>
            <a:ext cx="1739177" cy="173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564" y="3924919"/>
            <a:ext cx="1253470" cy="1126358"/>
          </a:xfrm>
          <a:prstGeom prst="rect">
            <a:avLst/>
          </a:prstGeom>
        </p:spPr>
      </p:pic>
      <p:pic>
        <p:nvPicPr>
          <p:cNvPr id="8" name="Picture 6" descr="תוצאת תמונה עבור ‪git‬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68" y="5741260"/>
            <a:ext cx="1634289" cy="68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https://images.g2crowd.com/uploads/product/image/large_detail/large_detail_1489709896/dock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072" y="5327168"/>
            <a:ext cx="1293728" cy="1293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V="1">
            <a:off x="2528040" y="6079401"/>
            <a:ext cx="2578334" cy="3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247057" y="6079401"/>
            <a:ext cx="3620895" cy="3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תוצאת תמונה עבור ‪circle ci price‬‏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169" y="4068457"/>
            <a:ext cx="975335" cy="97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/>
          <p:cNvCxnSpPr/>
          <p:nvPr/>
        </p:nvCxnSpPr>
        <p:spPr>
          <a:xfrm flipH="1" flipV="1">
            <a:off x="4199289" y="5043792"/>
            <a:ext cx="925539" cy="521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6132673" y="5051277"/>
            <a:ext cx="1074159" cy="5189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72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01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Bitbucket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37" y="546099"/>
            <a:ext cx="2876550" cy="4010025"/>
          </a:xfrm>
          <a:prstGeom prst="rect">
            <a:avLst/>
          </a:prstGeom>
        </p:spPr>
      </p:pic>
      <p:pic>
        <p:nvPicPr>
          <p:cNvPr id="5" name="Picture 2" descr="תוצאת תמונה עבור ‪bitbucket‬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149" y="5307374"/>
            <a:ext cx="1739177" cy="173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2564" y="3924919"/>
            <a:ext cx="1253470" cy="1126358"/>
          </a:xfrm>
          <a:prstGeom prst="rect">
            <a:avLst/>
          </a:prstGeom>
        </p:spPr>
      </p:pic>
      <p:pic>
        <p:nvPicPr>
          <p:cNvPr id="7" name="Picture 6" descr="תוצאת תמונה עבור ‪git‬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68" y="5741260"/>
            <a:ext cx="1634289" cy="68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https://images.g2crowd.com/uploads/product/image/large_detail/large_detail_1489709896/dock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072" y="5327168"/>
            <a:ext cx="1293728" cy="1293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V="1">
            <a:off x="2528040" y="6079401"/>
            <a:ext cx="2578334" cy="3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247057" y="6079401"/>
            <a:ext cx="3620895" cy="3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תוצאת תמונה עבור ‪circle ci price‬‏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169" y="4068457"/>
            <a:ext cx="975335" cy="97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4199290" y="5043794"/>
            <a:ext cx="988346" cy="605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132673" y="5051277"/>
            <a:ext cx="1074159" cy="5189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82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Today vs tomorrow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265732"/>
              </p:ext>
            </p:extLst>
          </p:nvPr>
        </p:nvGraphicFramePr>
        <p:xfrm>
          <a:off x="1502876" y="1690688"/>
          <a:ext cx="8964942" cy="3290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8314"/>
                <a:gridCol w="2988314"/>
                <a:gridCol w="2988314"/>
              </a:tblGrid>
              <a:tr h="8227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Tomorrow</a:t>
                      </a:r>
                      <a:endParaRPr lang="en-US" dirty="0"/>
                    </a:p>
                  </a:txBody>
                  <a:tcPr/>
                </a:tc>
              </a:tr>
              <a:tr h="822741">
                <a:tc>
                  <a:txBody>
                    <a:bodyPr/>
                    <a:lstStyle/>
                    <a:p>
                      <a:r>
                        <a:rPr lang="en-US" dirty="0" smtClean="0"/>
                        <a:t>Knowledge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Build Team /Jenkins /Git-TFS - Imperative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Circle-CI - Declarative</a:t>
                      </a:r>
                      <a:endParaRPr lang="en-US" dirty="0"/>
                    </a:p>
                  </a:txBody>
                  <a:tcPr/>
                </a:tc>
              </a:tr>
              <a:tr h="822741">
                <a:tc>
                  <a:txBody>
                    <a:bodyPr/>
                    <a:lstStyle/>
                    <a:p>
                      <a:r>
                        <a:rPr lang="en-US" dirty="0" smtClean="0"/>
                        <a:t>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Design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+ construct</a:t>
                      </a:r>
                      <a:r>
                        <a:rPr lang="en-US" baseline="0" dirty="0" smtClean="0"/>
                        <a:t> + </a:t>
                      </a:r>
                      <a:r>
                        <a:rPr lang="en-US" dirty="0" smtClean="0"/>
                        <a:t>Maintain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design</a:t>
                      </a:r>
                      <a:r>
                        <a:rPr lang="en-US" baseline="0" dirty="0" smtClean="0"/>
                        <a:t> – No integration needed</a:t>
                      </a:r>
                      <a:endParaRPr lang="en-US" dirty="0"/>
                    </a:p>
                  </a:txBody>
                  <a:tcPr/>
                </a:tc>
              </a:tr>
              <a:tr h="822741">
                <a:tc>
                  <a:txBody>
                    <a:bodyPr/>
                    <a:lstStyle/>
                    <a:p>
                      <a:r>
                        <a:rPr lang="en-US" dirty="0" smtClean="0"/>
                        <a:t>Machines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Dependencies, configurations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708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229</Words>
  <Application>Microsoft Office PowerPoint</Application>
  <PresentationFormat>Widescreen</PresentationFormat>
  <Paragraphs>56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Continues Integration</vt:lpstr>
      <vt:lpstr>What it should be like…</vt:lpstr>
      <vt:lpstr>How it is today…</vt:lpstr>
      <vt:lpstr>TFS</vt:lpstr>
      <vt:lpstr>Jenkins + Artifactory + SCM</vt:lpstr>
      <vt:lpstr>Jenkins + Artifactory + SCM + Deployment</vt:lpstr>
      <vt:lpstr>Build Manager + Artifactory + SCM + Deployment</vt:lpstr>
      <vt:lpstr>Bitbucket</vt:lpstr>
      <vt:lpstr>Today vs tomorrow</vt:lpstr>
      <vt:lpstr>GitHub - Continues Integration</vt:lpstr>
      <vt:lpstr>Travis CI – Continues Integration</vt:lpstr>
      <vt:lpstr>Circle CI – Continues Integration</vt:lpstr>
      <vt:lpstr>Jenkins – Continues Integration</vt:lpstr>
    </vt:vector>
  </TitlesOfParts>
  <Company>NICE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Stav Alfi</dc:creator>
  <cp:lastModifiedBy>Stav Alfi</cp:lastModifiedBy>
  <cp:revision>82</cp:revision>
  <dcterms:created xsi:type="dcterms:W3CDTF">2017-11-04T11:09:33Z</dcterms:created>
  <dcterms:modified xsi:type="dcterms:W3CDTF">2017-11-16T12:59:13Z</dcterms:modified>
</cp:coreProperties>
</file>