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78" r:id="rId5"/>
    <p:sldId id="268" r:id="rId6"/>
    <p:sldId id="269" r:id="rId7"/>
    <p:sldId id="270" r:id="rId8"/>
    <p:sldId id="262" r:id="rId9"/>
    <p:sldId id="276" r:id="rId10"/>
    <p:sldId id="261" r:id="rId11"/>
    <p:sldId id="263" r:id="rId12"/>
    <p:sldId id="273" r:id="rId13"/>
    <p:sldId id="27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1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Integrations &amp; Costs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Stav Alfi</a:t>
            </a:r>
            <a:endParaRPr lang="en-US" dirty="0"/>
          </a:p>
        </p:txBody>
      </p:sp>
      <p:pic>
        <p:nvPicPr>
          <p:cNvPr id="4" name="Picture 8" descr="תוצאת תמונה עבור ‪Github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98" y="4243971"/>
            <a:ext cx="3862203" cy="20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- Code quality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96" y="1205907"/>
            <a:ext cx="8209804" cy="4912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66" y="497798"/>
            <a:ext cx="1847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- Monitoring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21" y="1426190"/>
            <a:ext cx="9887158" cy="50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– Monitoring - Sentry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562100"/>
            <a:ext cx="11039475" cy="5295900"/>
          </a:xfrm>
          <a:prstGeom prst="rect">
            <a:avLst/>
          </a:prstGeom>
        </p:spPr>
      </p:pic>
      <p:pic>
        <p:nvPicPr>
          <p:cNvPr id="6146" name="Picture 2" descr="תוצאת תמונה עבור ‪sentry io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3506"/>
            <a:ext cx="2302823" cy="230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46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GitHub – Monitoring - Sentry</a:t>
            </a:r>
            <a:endParaRPr lang="en-US" dirty="0"/>
          </a:p>
        </p:txBody>
      </p:sp>
      <p:pic>
        <p:nvPicPr>
          <p:cNvPr id="5" name="Picture 2" descr="תוצאת תמונה עבור ‪sentry io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3506"/>
            <a:ext cx="2302823" cy="230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994" y="1377129"/>
            <a:ext cx="9579591" cy="53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7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Bitbucket vs GitHub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24529"/>
              </p:ext>
            </p:extLst>
          </p:nvPr>
        </p:nvGraphicFramePr>
        <p:xfrm>
          <a:off x="2525413" y="1690688"/>
          <a:ext cx="7141173" cy="334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565"/>
                <a:gridCol w="2379217"/>
                <a:gridCol w="2380391"/>
              </a:tblGrid>
              <a:tr h="445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Bitbucket</a:t>
                      </a:r>
                      <a:endParaRPr lang="en-US" dirty="0"/>
                    </a:p>
                  </a:txBody>
                  <a:tcPr/>
                </a:tc>
              </a:tr>
              <a:tr h="794072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Continues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options and configurations (also in Web hooks)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r>
                        <a:rPr lang="en-US" baseline="0" dirty="0" smtClean="0"/>
                        <a:t> configurations</a:t>
                      </a:r>
                      <a:endParaRPr lang="en-US" dirty="0"/>
                    </a:p>
                  </a:txBody>
                  <a:tcPr/>
                </a:tc>
              </a:tr>
              <a:tr h="794072">
                <a:tc>
                  <a:txBody>
                    <a:bodyPr/>
                    <a:lstStyle/>
                    <a:p>
                      <a:r>
                        <a:rPr lang="en-US" dirty="0" smtClean="0"/>
                        <a:t>3’th party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famous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services</a:t>
                      </a:r>
                      <a:endParaRPr lang="en-US" dirty="0"/>
                    </a:p>
                  </a:txBody>
                  <a:tcPr/>
                </a:tc>
              </a:tr>
              <a:tr h="794072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1.5 million</a:t>
                      </a:r>
                      <a:r>
                        <a:rPr lang="en-US" baseline="0" dirty="0" smtClean="0"/>
                        <a:t> organizations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24 million users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67 million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- 6 million users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תוצאת תמונה עבור ‪Github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171" y="14077"/>
            <a:ext cx="3862203" cy="20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Continues Integration</a:t>
            </a:r>
          </a:p>
          <a:p>
            <a:r>
              <a:rPr lang="en-US" dirty="0" smtClean="0"/>
              <a:t>Continues Deployment</a:t>
            </a:r>
          </a:p>
          <a:p>
            <a:r>
              <a:rPr lang="en-US" dirty="0" smtClean="0"/>
              <a:t>Code quality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Project management - Agile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Integration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תוצאת תמונה עבור ‪Github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171" y="14077"/>
            <a:ext cx="3862203" cy="20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- Continues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30" y="2041734"/>
            <a:ext cx="9627939" cy="43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Continues Deployment </a:t>
            </a:r>
          </a:p>
        </p:txBody>
      </p:sp>
      <p:pic>
        <p:nvPicPr>
          <p:cNvPr id="4" name="Picture 8" descr="תוצאת תמונה עבור ‪Github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377" y="2014573"/>
            <a:ext cx="2521125" cy="132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travis-ci.org/images/logos/TravisCI-Mascot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17" y="4977620"/>
            <a:ext cx="1334244" cy="132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תוצאת תמונה עבור ‪codefresh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86" y="1993009"/>
            <a:ext cx="1530033" cy="15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images.g2crowd.com/uploads/product/image/large_detail/large_detail_1489709896/dock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303" y="1917160"/>
            <a:ext cx="1518415" cy="15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627939" y="3523042"/>
            <a:ext cx="0" cy="129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03692" y="2676365"/>
            <a:ext cx="186501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31919" y="2700422"/>
            <a:ext cx="15073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4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Travis CI – Continues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390650"/>
            <a:ext cx="9686925" cy="5467350"/>
          </a:xfrm>
          <a:prstGeom prst="rect">
            <a:avLst/>
          </a:prstGeom>
        </p:spPr>
      </p:pic>
      <p:pic>
        <p:nvPicPr>
          <p:cNvPr id="5" name="Picture 10" descr="https://travis-ci.org/images/logos/TravisCI-Mascot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9" y="253504"/>
            <a:ext cx="2043976" cy="20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Circle CI – Continues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6" y="1690688"/>
            <a:ext cx="11624308" cy="4969419"/>
          </a:xfrm>
          <a:prstGeom prst="rect">
            <a:avLst/>
          </a:prstGeom>
        </p:spPr>
      </p:pic>
      <p:pic>
        <p:nvPicPr>
          <p:cNvPr id="1026" name="Picture 2" descr="תוצאת תמונה עבור ‪circle ci pric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6" y="230188"/>
            <a:ext cx="14605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Jenkins – Continues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Rent Virtual machine on our clouds.</a:t>
            </a:r>
          </a:p>
          <a:p>
            <a:r>
              <a:rPr lang="en-US" dirty="0" smtClean="0"/>
              <a:t>Create 300 containers using Swarm / Kubernetes.</a:t>
            </a:r>
          </a:p>
          <a:p>
            <a:r>
              <a:rPr lang="en-US" dirty="0" smtClean="0"/>
              <a:t>Run builds on them.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תוצאת תמונה עבור ‪jenkins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5" y="261280"/>
            <a:ext cx="1714263" cy="14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GitHub - Continues Deployment – </a:t>
            </a:r>
            <a:r>
              <a:rPr lang="en-US" sz="4000" dirty="0" smtClean="0">
                <a:solidFill>
                  <a:schemeClr val="accent5"/>
                </a:solidFill>
              </a:rPr>
              <a:t>D</a:t>
            </a:r>
            <a:r>
              <a:rPr lang="en-US" sz="4000" dirty="0">
                <a:solidFill>
                  <a:schemeClr val="accent5"/>
                </a:solidFill>
              </a:rPr>
              <a:t>ocker </a:t>
            </a:r>
            <a:r>
              <a:rPr lang="en-US" sz="4000" dirty="0" smtClean="0">
                <a:solidFill>
                  <a:schemeClr val="accent5"/>
                </a:solidFill>
              </a:rPr>
              <a:t>Hub</a:t>
            </a:r>
            <a:endParaRPr lang="en-US" sz="4000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0" y="1757752"/>
            <a:ext cx="11598180" cy="4964202"/>
          </a:xfrm>
          <a:prstGeom prst="rect">
            <a:avLst/>
          </a:prstGeom>
        </p:spPr>
      </p:pic>
      <p:pic>
        <p:nvPicPr>
          <p:cNvPr id="4" name="Picture 14" descr="https://images.g2crowd.com/uploads/product/image/large_detail/large_detail_1489709896/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024"/>
            <a:ext cx="1293728" cy="129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738" y="1005267"/>
            <a:ext cx="9344034" cy="397128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- Continues Deployment </a:t>
            </a:r>
            <a:r>
              <a:rPr lang="en-US" dirty="0" smtClean="0"/>
              <a:t>- Codefresh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9" y="2339199"/>
            <a:ext cx="11167341" cy="3784578"/>
          </a:xfrm>
          <a:prstGeom prst="rect">
            <a:avLst/>
          </a:prstGeom>
        </p:spPr>
      </p:pic>
      <p:pic>
        <p:nvPicPr>
          <p:cNvPr id="1026" name="Picture 2" descr="תוצאת תמונה עבור ‪codefresh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67719"/>
            <a:ext cx="2171480" cy="217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132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GitHub Integrations &amp; Costs</vt:lpstr>
      <vt:lpstr>GitHub Integration options</vt:lpstr>
      <vt:lpstr>GitHub - Continues Integration</vt:lpstr>
      <vt:lpstr>Continues Deployment </vt:lpstr>
      <vt:lpstr>Travis CI – Continues Integration</vt:lpstr>
      <vt:lpstr>Circle CI – Continues Integration</vt:lpstr>
      <vt:lpstr>Jenkins – Continues Integration</vt:lpstr>
      <vt:lpstr>GitHub - Continues Deployment – Docker Hub</vt:lpstr>
      <vt:lpstr>GitHub - Continues Deployment - Codefresh</vt:lpstr>
      <vt:lpstr>GitHub - Code quality</vt:lpstr>
      <vt:lpstr>GitHub - Monitoring</vt:lpstr>
      <vt:lpstr>GitHub – Monitoring - Sentry</vt:lpstr>
      <vt:lpstr>GitHub – Monitoring - Sentry</vt:lpstr>
      <vt:lpstr>Bitbucket vs GitHub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Alfi</dc:creator>
  <cp:lastModifiedBy>Stav Alfi</cp:lastModifiedBy>
  <cp:revision>55</cp:revision>
  <dcterms:created xsi:type="dcterms:W3CDTF">2017-11-04T11:09:33Z</dcterms:created>
  <dcterms:modified xsi:type="dcterms:W3CDTF">2017-11-16T07:45:34Z</dcterms:modified>
</cp:coreProperties>
</file>