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8" r:id="rId5"/>
    <p:sldId id="257" r:id="rId6"/>
    <p:sldId id="291" r:id="rId7"/>
    <p:sldId id="292" r:id="rId8"/>
    <p:sldId id="293" r:id="rId9"/>
    <p:sldId id="294" r:id="rId10"/>
    <p:sldId id="295" r:id="rId11"/>
    <p:sldId id="289" r:id="rId12"/>
    <p:sldId id="290" r:id="rId13"/>
    <p:sldId id="296" r:id="rId14"/>
    <p:sldId id="297" r:id="rId15"/>
    <p:sldId id="300" r:id="rId16"/>
    <p:sldId id="301" r:id="rId17"/>
    <p:sldId id="299" r:id="rId18"/>
    <p:sldId id="302" r:id="rId19"/>
    <p:sldId id="303" r:id="rId20"/>
    <p:sldId id="298" r:id="rId21"/>
    <p:sldId id="304" r:id="rId22"/>
    <p:sldId id="305" r:id="rId23"/>
    <p:sldId id="306" r:id="rId24"/>
    <p:sldId id="308" r:id="rId25"/>
    <p:sldId id="307" r:id="rId26"/>
    <p:sldId id="310" r:id="rId27"/>
    <p:sldId id="332" r:id="rId28"/>
    <p:sldId id="312" r:id="rId29"/>
    <p:sldId id="313" r:id="rId30"/>
    <p:sldId id="314" r:id="rId31"/>
    <p:sldId id="315" r:id="rId32"/>
    <p:sldId id="318" r:id="rId33"/>
    <p:sldId id="316" r:id="rId34"/>
    <p:sldId id="317" r:id="rId35"/>
    <p:sldId id="321" r:id="rId36"/>
    <p:sldId id="320" r:id="rId37"/>
    <p:sldId id="319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30" r:id="rId46"/>
    <p:sldId id="328" r:id="rId47"/>
    <p:sldId id="3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#repeat" TargetMode="External"/><Relationship Id="rId2" Type="http://schemas.openxmlformats.org/officeDocument/2006/relationships/hyperlink" Target="http://rxmarbles.com/#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xmarbles.com/#distinctUntilChang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-streams/reactive-streams-jvm/blob/v1.0.2/README.md" TargetMode="External"/><Relationship Id="rId2" Type="http://schemas.openxmlformats.org/officeDocument/2006/relationships/hyperlink" Target="http://www.reactive-strea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activex.io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91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Functional programming in Java 8 Part </a:t>
            </a:r>
            <a:r>
              <a:rPr lang="en-US" sz="4800" dirty="0" smtClean="0"/>
              <a:t>5 </a:t>
            </a:r>
            <a:r>
              <a:rPr lang="en-US" sz="4800" dirty="0"/>
              <a:t>–  Reactive Streams Specification -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9364"/>
            <a:ext cx="9144000" cy="1655762"/>
          </a:xfrm>
        </p:spPr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pic>
        <p:nvPicPr>
          <p:cNvPr id="5" name="Picture 3" descr="×ª××× × ×§×©××¨×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19" y="3661520"/>
            <a:ext cx="3071655" cy="28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</a:t>
            </a:r>
            <a:r>
              <a:rPr lang="en-US" dirty="0" smtClean="0"/>
              <a:t>Native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20" y="1690688"/>
            <a:ext cx="6859960" cy="44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</a:t>
            </a:r>
            <a:r>
              <a:rPr lang="en-US" dirty="0" smtClean="0"/>
              <a:t>Native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17956"/>
            <a:ext cx="7467600" cy="4429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Pipelines </a:t>
            </a:r>
            <a:r>
              <a:rPr lang="en-US" dirty="0"/>
              <a:t>–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" y="2378905"/>
            <a:ext cx="11716871" cy="23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smtClean="0"/>
              <a:t>vs Sync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Synchronous operation </a:t>
            </a:r>
            <a:r>
              <a:rPr lang="en-US" dirty="0" smtClean="0"/>
              <a:t>== </a:t>
            </a:r>
            <a:r>
              <a:rPr lang="en-US" i="1" dirty="0" smtClean="0"/>
              <a:t>Blocking operation </a:t>
            </a:r>
            <a:r>
              <a:rPr lang="en-US" dirty="0" smtClean="0"/>
              <a:t>== Invoking a method &amp; waiting until </a:t>
            </a:r>
            <a:r>
              <a:rPr lang="en-US" u="sng" dirty="0" smtClean="0"/>
              <a:t>that</a:t>
            </a:r>
            <a:r>
              <a:rPr lang="en-US" dirty="0" smtClean="0"/>
              <a:t> method is finished.</a:t>
            </a:r>
          </a:p>
          <a:p>
            <a:endParaRPr lang="en-US" dirty="0"/>
          </a:p>
          <a:p>
            <a:r>
              <a:rPr lang="en-US" i="1" dirty="0"/>
              <a:t>Async </a:t>
            </a:r>
            <a:r>
              <a:rPr lang="en-US" i="1" dirty="0" smtClean="0"/>
              <a:t>operation </a:t>
            </a:r>
            <a:r>
              <a:rPr lang="en-US" dirty="0" smtClean="0"/>
              <a:t>!= </a:t>
            </a:r>
            <a:r>
              <a:rPr lang="en-US" i="1" dirty="0" smtClean="0"/>
              <a:t>Non blocking operation</a:t>
            </a:r>
            <a:endParaRPr lang="en-US" i="1" dirty="0"/>
          </a:p>
        </p:txBody>
      </p:sp>
      <p:cxnSp>
        <p:nvCxnSpPr>
          <p:cNvPr id="5" name="Straight Arrow Connector 4"/>
          <p:cNvCxnSpPr>
            <a:stCxn id="16" idx="2"/>
            <a:endCxn id="11" idx="0"/>
          </p:cNvCxnSpPr>
          <p:nvPr/>
        </p:nvCxnSpPr>
        <p:spPr>
          <a:xfrm>
            <a:off x="2312895" y="3702424"/>
            <a:ext cx="76199" cy="1030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2"/>
            <a:endCxn id="8" idx="0"/>
          </p:cNvCxnSpPr>
          <p:nvPr/>
        </p:nvCxnSpPr>
        <p:spPr>
          <a:xfrm>
            <a:off x="5607424" y="3702424"/>
            <a:ext cx="640976" cy="1030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506" y="4733365"/>
            <a:ext cx="31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a method &amp; Asking if it can complete </a:t>
            </a:r>
            <a:r>
              <a:rPr lang="en-US" u="sng" dirty="0" smtClean="0"/>
              <a:t>now.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733365"/>
            <a:ext cx="31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a method &amp; Letting it complete while I’m </a:t>
            </a:r>
            <a:r>
              <a:rPr lang="en-US" u="sng" dirty="0" smtClean="0"/>
              <a:t>not</a:t>
            </a:r>
            <a:r>
              <a:rPr lang="en-US" dirty="0" smtClean="0"/>
              <a:t> getting blocked.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1102660" y="3254188"/>
            <a:ext cx="2420470" cy="44823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0683" y="3254188"/>
            <a:ext cx="3433481" cy="448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</a:t>
            </a:r>
            <a:r>
              <a:rPr lang="en-US" sz="3600" dirty="0" smtClean="0"/>
              <a:t>for Async streams in </a:t>
            </a:r>
            <a:r>
              <a:rPr lang="en-US" sz="3600" dirty="0"/>
              <a:t>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11372"/>
              </p:ext>
            </p:extLst>
          </p:nvPr>
        </p:nvGraphicFramePr>
        <p:xfrm>
          <a:off x="838200" y="1825624"/>
          <a:ext cx="10515600" cy="4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65"/>
                <a:gridCol w="3496235"/>
                <a:gridCol w="3886200"/>
              </a:tblGrid>
              <a:tr h="154298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Amount of elements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dirty="0" smtClean="0"/>
                        <a:t>Is 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Synchronous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0...1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CompletableFuture</a:t>
                      </a:r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0…Infinity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Reactive Streams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1716" y="762000"/>
            <a:ext cx="887506" cy="5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47127" y="5459510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2142" y="480484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6391835" y="5132060"/>
            <a:ext cx="430307" cy="49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9880" y="3944468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4895" y="354978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454589" y="3877000"/>
            <a:ext cx="430306" cy="2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30119" y="4553951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  <a:endCxn id="20" idx="0"/>
          </p:cNvCxnSpPr>
          <p:nvPr/>
        </p:nvCxnSpPr>
        <p:spPr>
          <a:xfrm flipH="1">
            <a:off x="9406218" y="4881163"/>
            <a:ext cx="723901" cy="57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29918" y="5455138"/>
            <a:ext cx="1752600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solutions </a:t>
            </a:r>
            <a:r>
              <a:rPr lang="en-US" dirty="0" smtClean="0"/>
              <a:t>- Java Streams are Blocking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17956"/>
            <a:ext cx="7467600" cy="4429125"/>
          </a:xfrm>
          <a:prstGeom prst="rect">
            <a:avLst/>
          </a:prstGeom>
        </p:spPr>
      </p:pic>
      <p:pic>
        <p:nvPicPr>
          <p:cNvPr id="5" name="Picture 2" descr="https://camo.githubusercontent.com/305799da0b6a12764b367d1bb9074851a05c1b04/687474703a2f2f696d6775722e636f6d2f4e4a4933776c6f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6" y="3732518"/>
            <a:ext cx="6434817" cy="29249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6" y="2382498"/>
            <a:ext cx="3660179" cy="15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solutions - 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streams are Pull based == I ask for the elements while I </a:t>
            </a:r>
            <a:r>
              <a:rPr lang="en-US" b="1" i="1" u="sng" dirty="0" smtClean="0"/>
              <a:t>KNOW</a:t>
            </a:r>
            <a:r>
              <a:rPr lang="en-US" dirty="0" smtClean="0"/>
              <a:t> they are already exist.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- Java </a:t>
            </a:r>
            <a:r>
              <a:rPr lang="en-US" sz="3600" dirty="0" smtClean="0"/>
              <a:t>Streams` error handling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570534"/>
            <a:ext cx="7943850" cy="467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3700310"/>
            <a:ext cx="3660179" cy="15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</a:t>
            </a:r>
            <a:r>
              <a:rPr lang="en-US" sz="3600" dirty="0" smtClean="0"/>
              <a:t>solutions – CompletableFuture error handling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95" y="1690688"/>
            <a:ext cx="4877640" cy="297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6" y="1690688"/>
            <a:ext cx="5314950" cy="414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591" y="4887228"/>
            <a:ext cx="3899647" cy="1697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960659" y="2294965"/>
            <a:ext cx="824753" cy="528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46037" y="3334871"/>
            <a:ext cx="139375" cy="42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– CompletableFuture </a:t>
            </a:r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only unchecked exceptions</a:t>
            </a:r>
          </a:p>
          <a:p>
            <a:r>
              <a:rPr lang="en-US" dirty="0" smtClean="0"/>
              <a:t>Handles only 0…1 elements in the streams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can I handle [0…Infinite] amount of elements asynchronously?</a:t>
            </a:r>
          </a:p>
        </p:txBody>
      </p:sp>
    </p:spTree>
    <p:extLst>
      <p:ext uri="{BB962C8B-B14F-4D97-AF65-F5344CB8AC3E}">
        <p14:creationId xmlns:p14="http://schemas.microsoft.com/office/powerpoint/2010/main" val="29736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1 - Basic Concepts &amp; </a:t>
            </a:r>
            <a:r>
              <a:rPr lang="en-US" dirty="0" smtClean="0"/>
              <a:t>Lambdas</a:t>
            </a:r>
          </a:p>
          <a:p>
            <a:r>
              <a:rPr lang="en-US" dirty="0"/>
              <a:t>Functional Programming in Java 8 - Part 3 - Java Streams </a:t>
            </a:r>
            <a:r>
              <a:rPr lang="en-US" dirty="0" smtClean="0"/>
              <a:t>– Introduction</a:t>
            </a:r>
          </a:p>
          <a:p>
            <a:r>
              <a:rPr lang="en-US" dirty="0" smtClean="0"/>
              <a:t>Functional </a:t>
            </a:r>
            <a:r>
              <a:rPr lang="en-US" dirty="0"/>
              <a:t>Programming in Java 8 - Part 4 - Optional and Primitive Streams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1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first, 5 min break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70" y="2640947"/>
            <a:ext cx="3679060" cy="34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966912"/>
            <a:ext cx="74580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352675"/>
            <a:ext cx="7058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009775"/>
            <a:ext cx="7391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005012"/>
            <a:ext cx="7324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47812"/>
            <a:ext cx="73152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890433"/>
            <a:ext cx="73247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http://rxmarbles.com/#</a:t>
            </a:r>
            <a:r>
              <a:rPr lang="en-US" dirty="0" smtClean="0">
                <a:hlinkClick r:id="rId2"/>
              </a:rPr>
              <a:t>buffer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http://rxmarbles.com/#</a:t>
            </a:r>
            <a:r>
              <a:rPr lang="en-US" dirty="0" smtClean="0">
                <a:hlinkClick r:id="rId3"/>
              </a:rPr>
              <a:t>repeat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http://rxmarbles.com</a:t>
            </a:r>
            <a:r>
              <a:rPr lang="en-US">
                <a:hlinkClick r:id="rId4"/>
              </a:rPr>
              <a:t>/#</a:t>
            </a:r>
            <a:r>
              <a:rPr lang="en-US" smtClean="0">
                <a:hlinkClick r:id="rId4"/>
              </a:rPr>
              <a:t>distinctUntilChange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76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programming– What is it?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Reactive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programming is a declarative programming paradigm concerned with data streams and the propagation of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change. Reactive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programs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maintain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continuous interaction with their environment, but at a speed which is determined by the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1710"/>
            <a:ext cx="8943975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01787" y="3585880"/>
            <a:ext cx="1264023" cy="2510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5280208"/>
            <a:ext cx="1824318" cy="3406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48118" y="3711387"/>
            <a:ext cx="1353669" cy="158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Streams– </a:t>
            </a:r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Streams is an initiative to provide a standard for asynchronous stream processing with non-blocking back pressure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short, it is a </a:t>
            </a:r>
            <a:r>
              <a:rPr lang="en-US" u="sng" dirty="0" smtClean="0"/>
              <a:t>standard</a:t>
            </a:r>
            <a:r>
              <a:rPr lang="en-US" dirty="0" smtClean="0"/>
              <a:t> (Java 9) set of rules to write reactive programming code for the JVM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back:</a:t>
            </a:r>
          </a:p>
          <a:p>
            <a:pPr lvl="1"/>
            <a:r>
              <a:rPr lang="en-US" dirty="0" smtClean="0"/>
              <a:t>Stateless, Immutable, Pure function and Side effects</a:t>
            </a:r>
          </a:p>
          <a:p>
            <a:pPr lvl="1"/>
            <a:r>
              <a:rPr lang="en-US" dirty="0"/>
              <a:t>Functional Interfaces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Declarative pipelines</a:t>
            </a:r>
          </a:p>
          <a:p>
            <a:pPr lvl="1"/>
            <a:r>
              <a:rPr lang="en-US" dirty="0" smtClean="0"/>
              <a:t>Native solutions for declarative &amp; Async code in Java</a:t>
            </a:r>
          </a:p>
          <a:p>
            <a:r>
              <a:rPr lang="en-US" dirty="0" smtClean="0"/>
              <a:t>Reactive Streams - </a:t>
            </a:r>
            <a:r>
              <a:rPr lang="en-US" dirty="0"/>
              <a:t>Introduction</a:t>
            </a:r>
            <a:endParaRPr lang="en-US" dirty="0" smtClean="0"/>
          </a:p>
          <a:p>
            <a:r>
              <a:rPr lang="en-US" dirty="0" smtClean="0"/>
              <a:t>Project Reactor - Introduction</a:t>
            </a:r>
          </a:p>
          <a:p>
            <a:r>
              <a:rPr lang="en-US" dirty="0" smtClean="0"/>
              <a:t>Spring Reactive </a:t>
            </a:r>
            <a:r>
              <a:rPr lang="en-US" dirty="0"/>
              <a:t>W</a:t>
            </a:r>
            <a:r>
              <a:rPr lang="en-US" dirty="0" smtClean="0"/>
              <a:t>eb - Introduction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3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Streams –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Publisher</a:t>
            </a:r>
            <a:r>
              <a:rPr lang="en-US" dirty="0" smtClean="0"/>
              <a:t> - sends [0…Infinite] elements to everyone who want.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Subscriber</a:t>
            </a:r>
            <a:r>
              <a:rPr lang="en-US" dirty="0" smtClean="0"/>
              <a:t> - Ask for </a:t>
            </a:r>
            <a:r>
              <a:rPr lang="en-US" dirty="0"/>
              <a:t>[0…Infinite] elements </a:t>
            </a:r>
            <a:r>
              <a:rPr lang="en-US" dirty="0" smtClean="0"/>
              <a:t>from a publisher.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  <a:r>
              <a:rPr lang="en-US" dirty="0" smtClean="0"/>
              <a:t> - Used by the subscriber for requesting [</a:t>
            </a:r>
            <a:r>
              <a:rPr lang="en-US" i="1" dirty="0" smtClean="0"/>
              <a:t>N]</a:t>
            </a:r>
            <a:r>
              <a:rPr lang="en-US" dirty="0" smtClean="0"/>
              <a:t> elements or cancel the stream.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Processor</a:t>
            </a:r>
            <a:r>
              <a:rPr lang="en-US" dirty="0" smtClean="0"/>
              <a:t> - Is a Subscriber and a publisher == He get and send </a:t>
            </a:r>
            <a:r>
              <a:rPr lang="en-US" dirty="0"/>
              <a:t>[0…Infinite] </a:t>
            </a:r>
            <a:r>
              <a:rPr lang="en-US" dirty="0" smtClean="0"/>
              <a:t>elements.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Streams - Publisher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343150"/>
            <a:ext cx="11229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Streams - </a:t>
            </a:r>
            <a:r>
              <a:rPr lang="en-US" dirty="0"/>
              <a:t>Subscriber</a:t>
            </a:r>
            <a:r>
              <a:rPr lang="en-US" b="1" dirty="0"/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5615546"/>
            <a:ext cx="55149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652587"/>
            <a:ext cx="9648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Subscription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62175"/>
            <a:ext cx="7191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- </a:t>
            </a:r>
            <a:r>
              <a:rPr lang="en-US" dirty="0" smtClean="0"/>
              <a:t>Processor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845047"/>
            <a:ext cx="11438965" cy="12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Streams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http://www.reactive-streams.org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github.com/reactive-streams/reactive-streams-jvm/blob/v1.0.2/README.md</a:t>
            </a:r>
            <a:endParaRPr lang="en-US" dirty="0" smtClean="0"/>
          </a:p>
          <a:p>
            <a:r>
              <a:rPr lang="en-US" dirty="0">
                <a:hlinkClick r:id="rId4"/>
              </a:rPr>
              <a:t>http://reactivex.io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667669"/>
            <a:ext cx="7696200" cy="466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/>
          <a:lstStyle/>
          <a:p>
            <a:r>
              <a:rPr lang="en-US" dirty="0"/>
              <a:t>But first, 5 min break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Reactor is a fully non-blocking reactive programming foundation for the JVM, </a:t>
            </a:r>
            <a:r>
              <a:rPr lang="en-US" dirty="0" smtClean="0"/>
              <a:t>which supports backpressure.</a:t>
            </a:r>
          </a:p>
          <a:p>
            <a:r>
              <a:rPr lang="en-US" dirty="0" smtClean="0"/>
              <a:t>It implements the Reactive Streams specification.</a:t>
            </a:r>
            <a:endParaRPr lang="en-US" dirty="0"/>
          </a:p>
        </p:txBody>
      </p:sp>
      <p:pic>
        <p:nvPicPr>
          <p:cNvPr id="2051" name="Picture 3" descr="×ª××× × ×§×©××¨×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04" y="3639670"/>
            <a:ext cx="3071655" cy="28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 - 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686747"/>
              </p:ext>
            </p:extLst>
          </p:nvPr>
        </p:nvGraphicFramePr>
        <p:xfrm>
          <a:off x="838200" y="1825624"/>
          <a:ext cx="10515600" cy="4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65"/>
                <a:gridCol w="3496235"/>
                <a:gridCol w="3886200"/>
              </a:tblGrid>
              <a:tr h="154298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Amount of elements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dirty="0" smtClean="0"/>
                        <a:t>Is 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Synchronous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0...1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Mono&lt;T&gt;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Mono&lt;T&gt;</a:t>
                      </a:r>
                      <a:endParaRPr lang="en-US" baseline="0" dirty="0" smtClean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0…Infinity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Flux&lt;T&gt;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Flux&lt;T&gt;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09880" y="5477433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84895" y="5082753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6454589" y="5409965"/>
            <a:ext cx="430306" cy="2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595687"/>
            <a:ext cx="11668125" cy="18573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77025" y="142875"/>
            <a:ext cx="5381625" cy="283845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Publisher</a:t>
            </a:r>
            <a:r>
              <a:rPr lang="en-US" dirty="0" smtClean="0"/>
              <a:t> - sends elements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Subscriber</a:t>
            </a:r>
            <a:r>
              <a:rPr lang="en-US" dirty="0" smtClean="0"/>
              <a:t> - Ask for elements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  <a:r>
              <a:rPr lang="en-US" dirty="0" smtClean="0"/>
              <a:t> - Used by the subscriber for requesting [</a:t>
            </a:r>
            <a:r>
              <a:rPr lang="en-US" i="1" dirty="0" smtClean="0"/>
              <a:t>N]</a:t>
            </a:r>
            <a:r>
              <a:rPr lang="en-US" dirty="0" smtClean="0"/>
              <a:t> elements or cancel the stream.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Processor</a:t>
            </a:r>
            <a:r>
              <a:rPr lang="en-US" dirty="0" smtClean="0"/>
              <a:t> – Subscriber +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Stateless method</a:t>
            </a:r>
          </a:p>
          <a:p>
            <a:r>
              <a:rPr lang="en-US" dirty="0"/>
              <a:t>Side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Pure function</a:t>
            </a:r>
          </a:p>
          <a:p>
            <a:r>
              <a:rPr lang="en-US" dirty="0"/>
              <a:t>Side </a:t>
            </a:r>
            <a:r>
              <a:rPr lang="en-US" dirty="0" smtClean="0"/>
              <a:t>effects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Pure </a:t>
            </a:r>
            <a:r>
              <a:rPr lang="en-US" dirty="0" smtClean="0"/>
              <a:t>functions advantages</a:t>
            </a:r>
          </a:p>
          <a:p>
            <a:r>
              <a:rPr lang="en-US" dirty="0"/>
              <a:t>Declarative pipelines</a:t>
            </a:r>
          </a:p>
          <a:p>
            <a:r>
              <a:rPr lang="en-US" dirty="0"/>
              <a:t>Native solutions for declarative &amp; Async code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77025" y="142875"/>
            <a:ext cx="5381625" cy="283845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Publisher</a:t>
            </a:r>
            <a:r>
              <a:rPr lang="en-US" dirty="0" smtClean="0"/>
              <a:t> - sends elements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Subscriber</a:t>
            </a:r>
            <a:r>
              <a:rPr lang="en-US" dirty="0" smtClean="0"/>
              <a:t> - Ask for elements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  <a:r>
              <a:rPr lang="en-US" dirty="0" smtClean="0"/>
              <a:t> - Used by the subscriber for requesting [</a:t>
            </a:r>
            <a:r>
              <a:rPr lang="en-US" i="1" dirty="0" smtClean="0"/>
              <a:t>N]</a:t>
            </a:r>
            <a:r>
              <a:rPr lang="en-US" dirty="0" smtClean="0"/>
              <a:t> elements or cancel the stream.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Processor</a:t>
            </a:r>
            <a:r>
              <a:rPr lang="en-US" dirty="0" smtClean="0"/>
              <a:t> – Subscriber + 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19475"/>
            <a:ext cx="11544300" cy="25908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412876"/>
            <a:ext cx="5448300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Streams are by default </a:t>
            </a:r>
            <a:r>
              <a:rPr lang="en-US" i="1" dirty="0" smtClean="0">
                <a:solidFill>
                  <a:schemeClr val="accent1"/>
                </a:solidFill>
              </a:rPr>
              <a:t>cold</a:t>
            </a:r>
            <a:r>
              <a:rPr lang="en-US" i="1" dirty="0" smtClean="0"/>
              <a:t> &amp; blocking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40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12876"/>
            <a:ext cx="5448300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Streams are by default </a:t>
            </a:r>
            <a:r>
              <a:rPr lang="en-US" i="1" dirty="0" smtClean="0">
                <a:solidFill>
                  <a:schemeClr val="accent1"/>
                </a:solidFill>
              </a:rPr>
              <a:t>cold</a:t>
            </a:r>
            <a:r>
              <a:rPr lang="en-US" i="1" dirty="0" smtClean="0"/>
              <a:t> &amp; blocking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57437"/>
            <a:ext cx="11239500" cy="435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3501232"/>
            <a:ext cx="5514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5"/>
            <a:ext cx="10515600" cy="1325563"/>
          </a:xfrm>
        </p:spPr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25" y="1431132"/>
            <a:ext cx="5448300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Streams are by default </a:t>
            </a:r>
            <a:r>
              <a:rPr lang="en-US" i="1" dirty="0" smtClean="0">
                <a:solidFill>
                  <a:schemeClr val="accent1"/>
                </a:solidFill>
              </a:rPr>
              <a:t>cold</a:t>
            </a:r>
            <a:r>
              <a:rPr lang="en-US" i="1" dirty="0" smtClean="0"/>
              <a:t> &amp; blocking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47095"/>
            <a:ext cx="551497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334169"/>
            <a:ext cx="5781675" cy="633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5782073"/>
            <a:ext cx="5648722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5"/>
            <a:ext cx="10515600" cy="1325563"/>
          </a:xfrm>
        </p:spPr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25" y="1431132"/>
            <a:ext cx="5448300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Streams are by default </a:t>
            </a:r>
            <a:r>
              <a:rPr lang="en-US" i="1" dirty="0" smtClean="0">
                <a:solidFill>
                  <a:schemeClr val="accent1"/>
                </a:solidFill>
              </a:rPr>
              <a:t>cold</a:t>
            </a:r>
            <a:r>
              <a:rPr lang="en-US" i="1" dirty="0" smtClean="0"/>
              <a:t> &amp; blocking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47095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43" y="228600"/>
            <a:ext cx="4969562" cy="645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5248275"/>
            <a:ext cx="6488305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5"/>
            <a:ext cx="10515600" cy="1325563"/>
          </a:xfrm>
        </p:spPr>
        <p:txBody>
          <a:bodyPr/>
          <a:lstStyle/>
          <a:p>
            <a:r>
              <a:rPr lang="en-US" dirty="0"/>
              <a:t>Project Reactor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25" y="1431132"/>
            <a:ext cx="5448300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Streams are by default </a:t>
            </a:r>
            <a:r>
              <a:rPr lang="en-US" i="1" dirty="0" smtClean="0">
                <a:solidFill>
                  <a:schemeClr val="accent1"/>
                </a:solidFill>
              </a:rPr>
              <a:t>cold</a:t>
            </a:r>
            <a:r>
              <a:rPr lang="en-US" i="1" dirty="0" smtClean="0"/>
              <a:t> &amp; blocking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47095"/>
            <a:ext cx="551497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47" y="586907"/>
            <a:ext cx="6311153" cy="595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140" y="2555501"/>
            <a:ext cx="1724025" cy="13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459" y="2555501"/>
            <a:ext cx="17240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×ª××× × ×§×©××¨×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572" y="632594"/>
            <a:ext cx="856228" cy="7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Reactor – What have we seen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31459" y="1308757"/>
            <a:ext cx="5665694" cy="5513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1" y="3911442"/>
            <a:ext cx="1098320" cy="131080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46320" y="1559859"/>
            <a:ext cx="4190907" cy="49395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9602" y="3425420"/>
            <a:ext cx="176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Async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3305375" y="4025964"/>
            <a:ext cx="6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13" name="Right Arrow 12"/>
          <p:cNvSpPr/>
          <p:nvPr/>
        </p:nvSpPr>
        <p:spPr>
          <a:xfrm rot="19766488">
            <a:off x="677374" y="5332927"/>
            <a:ext cx="2887372" cy="281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78986" y="4374344"/>
            <a:ext cx="785087" cy="6801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6200" y="4431043"/>
            <a:ext cx="97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Cold Streams</a:t>
            </a:r>
          </a:p>
        </p:txBody>
      </p:sp>
    </p:spTree>
    <p:extLst>
      <p:ext uri="{BB962C8B-B14F-4D97-AF65-F5344CB8AC3E}">
        <p14:creationId xmlns:p14="http://schemas.microsoft.com/office/powerpoint/2010/main" val="40035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Reactive Web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/>
          <a:lstStyle/>
          <a:p>
            <a:r>
              <a:rPr lang="en-US" dirty="0"/>
              <a:t>But first, 5 min break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webflux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2" y="2283053"/>
            <a:ext cx="8004175" cy="40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×ª××× × ×§×©××¨×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572" y="632594"/>
            <a:ext cx="856228" cy="7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Reactive Web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greater the latency per call, or the interdependency among calls, the more dramatic the benefits.</a:t>
            </a:r>
          </a:p>
        </p:txBody>
      </p:sp>
      <p:pic>
        <p:nvPicPr>
          <p:cNvPr id="4" name="Picture 3" descr="×ª××× × ×§×©××¨×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572" y="632594"/>
            <a:ext cx="856228" cy="7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028825"/>
            <a:ext cx="10829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0" y="1690688"/>
            <a:ext cx="4176712" cy="50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Why?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73" y="1690688"/>
            <a:ext cx="6501653" cy="4436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8471" y="4598895"/>
            <a:ext cx="207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Side effects!!!!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8812306" y="4829728"/>
            <a:ext cx="466165" cy="19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78471" y="3047611"/>
            <a:ext cx="207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Side effects!!!! Why????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8812306" y="3463110"/>
            <a:ext cx="466165" cy="6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78471" y="1459855"/>
            <a:ext cx="207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Side effects!!!!</a:t>
            </a:r>
          </a:p>
          <a:p>
            <a:r>
              <a:rPr lang="en-US" sz="2400" dirty="0" smtClean="0"/>
              <a:t>Why????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8812306" y="1875354"/>
            <a:ext cx="466165" cy="9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835" cy="4351338"/>
          </a:xfrm>
        </p:spPr>
        <p:txBody>
          <a:bodyPr/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Separate tests</a:t>
            </a:r>
          </a:p>
          <a:p>
            <a:pPr lvl="1"/>
            <a:r>
              <a:rPr lang="en-US" dirty="0" smtClean="0"/>
              <a:t>If not - </a:t>
            </a:r>
            <a:r>
              <a:rPr lang="en-US" dirty="0"/>
              <a:t>extremely harder </a:t>
            </a:r>
            <a:r>
              <a:rPr lang="en-US" dirty="0" smtClean="0"/>
              <a:t>and        </a:t>
            </a:r>
            <a:r>
              <a:rPr lang="en-US" i="1" dirty="0" smtClean="0"/>
              <a:t>time-consuming!</a:t>
            </a:r>
            <a:endParaRPr lang="en-US" dirty="0" smtClean="0"/>
          </a:p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Expansion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2" y="1690688"/>
            <a:ext cx="6015318" cy="44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Pipelines – </a:t>
            </a:r>
            <a:r>
              <a:rPr lang="en-US" dirty="0" smtClean="0"/>
              <a:t>Basic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72" y="1690688"/>
            <a:ext cx="5314950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95" y="2481262"/>
            <a:ext cx="4676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820</Words>
  <Application>Microsoft Office PowerPoint</Application>
  <PresentationFormat>Widescreen</PresentationFormat>
  <Paragraphs>183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Functional programming in Java 8 Part 5 –  Reactive Streams Specification - Introduction</vt:lpstr>
      <vt:lpstr>Pre Requirements</vt:lpstr>
      <vt:lpstr>Agenda</vt:lpstr>
      <vt:lpstr>Step back </vt:lpstr>
      <vt:lpstr>Step back - Functional Interfaces Family</vt:lpstr>
      <vt:lpstr>Declarative Pipelines – Why?</vt:lpstr>
      <vt:lpstr>Declarative Pipelines – Why?</vt:lpstr>
      <vt:lpstr>Declarative Pipelines – Why?</vt:lpstr>
      <vt:lpstr>Declarative Pipelines – Basic solution</vt:lpstr>
      <vt:lpstr>Declarative Pipelines – Native solution</vt:lpstr>
      <vt:lpstr>Declarative Pipelines – Native solutions</vt:lpstr>
      <vt:lpstr>Declarative Pipelines – Why?</vt:lpstr>
      <vt:lpstr>Async vs Sync operations</vt:lpstr>
      <vt:lpstr>Native solutions for Async streams in Java</vt:lpstr>
      <vt:lpstr>Native solutions - Java Streams are Blocking</vt:lpstr>
      <vt:lpstr>Native solutions - Java Streams</vt:lpstr>
      <vt:lpstr>Native solutions - Java Streams` error handling</vt:lpstr>
      <vt:lpstr>Native solutions – CompletableFuture error handling</vt:lpstr>
      <vt:lpstr>Native solutions – CompletableFuture conclusion</vt:lpstr>
      <vt:lpstr>Reactive Streams - Introduction</vt:lpstr>
      <vt:lpstr>Reactive Streams - Marble diagrams</vt:lpstr>
      <vt:lpstr>Reactive Streams - Marble diagrams</vt:lpstr>
      <vt:lpstr>Reactive Streams - Marble diagrams</vt:lpstr>
      <vt:lpstr>Reactive Streams - Marble diagrams</vt:lpstr>
      <vt:lpstr>Reactive Streams - Marble diagrams</vt:lpstr>
      <vt:lpstr>Reactive Streams - Marble diagrams</vt:lpstr>
      <vt:lpstr>PowerPoint Presentation</vt:lpstr>
      <vt:lpstr>Reactive programming– What is it?</vt:lpstr>
      <vt:lpstr>Reactive Streams– What is it?</vt:lpstr>
      <vt:lpstr>Reactive Streams – API</vt:lpstr>
      <vt:lpstr>Reactive Streams - Publisher</vt:lpstr>
      <vt:lpstr>Reactive Streams - Subscriber </vt:lpstr>
      <vt:lpstr>Reactive Streams - Subscription</vt:lpstr>
      <vt:lpstr>Reactive Streams - Processor</vt:lpstr>
      <vt:lpstr>Reactive Streams Specification</vt:lpstr>
      <vt:lpstr>Project Reactor - Introduction</vt:lpstr>
      <vt:lpstr>Project Reactor - Introduction</vt:lpstr>
      <vt:lpstr>Project Reactor - Introduction</vt:lpstr>
      <vt:lpstr>Project Reactor - Code</vt:lpstr>
      <vt:lpstr>Project Reactor - Code</vt:lpstr>
      <vt:lpstr>Project Reactor - Code</vt:lpstr>
      <vt:lpstr>Project Reactor - Code</vt:lpstr>
      <vt:lpstr>Project Reactor - Code</vt:lpstr>
      <vt:lpstr>Project Reactor - Code</vt:lpstr>
      <vt:lpstr>Project Reactor – What have we seen</vt:lpstr>
      <vt:lpstr>Spring Reactive Web - Introduction</vt:lpstr>
      <vt:lpstr>Spring Reactive Web - Introduction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 8 – Part 3</dc:title>
  <dc:creator>Stav Alfi</dc:creator>
  <cp:lastModifiedBy>Stav Alfi</cp:lastModifiedBy>
  <cp:revision>244</cp:revision>
  <dcterms:created xsi:type="dcterms:W3CDTF">2018-01-25T11:02:57Z</dcterms:created>
  <dcterms:modified xsi:type="dcterms:W3CDTF">2018-05-22T07:00:55Z</dcterms:modified>
</cp:coreProperties>
</file>