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ECE4-2216-4921-86ED-C83E2C85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84EA6-C694-4C7A-A4BB-03EB6F5A9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0C834-EB2F-490D-AFA7-01FF8D81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5CCE-B172-4E4F-9013-62175837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9AD4-EEF8-48FB-8D91-5A7A6A92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498B-727D-4D25-89D7-9A5193D9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A7663-63E2-4E61-8670-E4B8162F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F2934-5D5F-46CD-A593-7C836A5C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D58C-D719-4A98-88F9-98F61247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E5F3-DD60-415C-B196-94444E77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A5EFC-9A8F-4434-AED5-7F9C122D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F241-023B-4F3F-B73D-671E7936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BF66-82DC-4DC4-9DC0-18601C0B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7F76-E07E-49E3-8272-C572B18C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4A4-D7E5-4E43-BE4F-303F69A4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39A-7E66-49C8-AA4A-E63E18B5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FDB4-B2A3-4D5A-811E-29907D6F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2523-F523-4228-A002-B123755B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77C2-F118-4CCE-BFCA-8720E793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BF24-9A84-42F4-8451-F8FF5B85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0D68-54DD-481F-980B-62B0E083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8CC5-4998-478D-A153-38B532B4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B224-65F1-4F94-88B1-055B45E0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9EF4-2A60-48A7-858F-3AC2812B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4CC1-482F-4182-840F-181CC19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8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6DA-95BF-4CB2-977E-A7D3941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6ADA-7381-4211-8908-137BBC165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57E7-173F-4167-8B3D-7410F8F58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4965-BE5E-405F-A763-1468958F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ED61E-B9B7-43D3-B075-8C0BC2C3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A0541-B2E6-4170-85EC-FD7643C4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A677-13A3-438B-99C4-EDD1D282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662E1-F2E5-4A99-B345-D70FBF44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630B-117F-4F13-A284-BC617AB2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1019A-E6C7-4C62-8878-3FA79A34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A81A9-C31C-4E96-92B8-E21627F07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08D3F-4876-4B10-A239-CB45FEEA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79B38-ACA6-4434-8BE3-EE8606FF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EE82F-F0BE-4876-AF66-4EAE3B7B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60C1-4322-4856-A070-736FADD0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0010A-567F-4100-BA44-321A40D5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D641A-EB20-4F2C-B238-D18FE629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CD60E-6C7C-41FD-A734-C85CEADE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A2F76-3DEB-4C1B-80C9-C3CC76A0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8E0B-6E12-476D-BC66-D93CEFF6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198F-4CE0-4305-B101-EFEB8734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DBE8-C0FC-4CD8-85EF-F26F20ED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A7AC-9933-4E8E-8922-2A3CBED6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D6E0C-A9D8-45B4-940D-85DC864F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CDEE-7BD0-45BF-96CE-EDC5CE85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5DC3-5724-484B-ADB4-39E86595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FA15F-04AD-4762-A8E1-87BF18A8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83E5-527D-4F14-8ACF-05557A44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F1B0A-D126-4C95-9DEE-D15FA2315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E1375-BE15-48C9-BDCD-26D8E17C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A2206-0294-407D-823C-8B6634C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54672-9746-4567-A9F8-D39E84F2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48309-A74D-4921-A5F4-B6072751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11001-009E-44D2-B849-9B53B5C9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41A8-77FF-4657-83BD-5BFE6A624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96F9-720F-4946-96D9-46D348A9F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4CF8-24C2-45AB-B828-83BB2DB4094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F873C-81AE-42D7-819E-2E18A737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EA1E-F48D-4653-B349-5B9685E5B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DF7E-30FD-4983-BB25-F9B4781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99D2-11B8-4AFE-8A74-558FEB0D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850" y="6464298"/>
            <a:ext cx="71501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12C25-DD74-4825-A5CF-9B30F742D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3661"/>
            <a:ext cx="4483100" cy="8413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ADDDA-7ACC-4702-B79E-0630F6406FFE}"/>
              </a:ext>
            </a:extLst>
          </p:cNvPr>
          <p:cNvSpPr/>
          <p:nvPr/>
        </p:nvSpPr>
        <p:spPr>
          <a:xfrm>
            <a:off x="1422400" y="1016000"/>
            <a:ext cx="3048000" cy="165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2FA99-A6EF-46FA-B5A8-680D0D6B9009}"/>
              </a:ext>
            </a:extLst>
          </p:cNvPr>
          <p:cNvSpPr/>
          <p:nvPr/>
        </p:nvSpPr>
        <p:spPr>
          <a:xfrm>
            <a:off x="6553200" y="1122363"/>
            <a:ext cx="3263900" cy="141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6AECB4-9134-4AC5-80A2-F5AD20BD4528}"/>
              </a:ext>
            </a:extLst>
          </p:cNvPr>
          <p:cNvSpPr/>
          <p:nvPr/>
        </p:nvSpPr>
        <p:spPr>
          <a:xfrm>
            <a:off x="1828800" y="3314700"/>
            <a:ext cx="32893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2E79E0-2685-4F99-AA0A-2E816F3041D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470400" y="1831182"/>
            <a:ext cx="2082800" cy="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4A328-6426-4B44-B902-4B062D34EA7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946400" y="2671762"/>
            <a:ext cx="527050" cy="64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2024-03-25T13:42:57Z</dcterms:created>
  <dcterms:modified xsi:type="dcterms:W3CDTF">2024-03-25T13:51:54Z</dcterms:modified>
</cp:coreProperties>
</file>