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1ECE4-2216-4921-86ED-C83E2C85FC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D84EA6-C694-4C7A-A4BB-03EB6F5A95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A0C834-EB2F-490D-AFA7-01FF8D81F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F4CF8-24C2-45AB-B828-83BB2DB40941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D95CCE-B172-4E4F-9013-62175837A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E39AD4-EEF8-48FB-8D91-5A7A6A92E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CDF7E-30FD-4983-BB25-F9B47817B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919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3498B-727D-4D25-89D7-9A5193D91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5A7663-63E2-4E61-8670-E4B8162F39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0F2934-5D5F-46CD-A593-7C836A5C0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F4CF8-24C2-45AB-B828-83BB2DB40941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F9D58C-D719-4A98-88F9-98F61247A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A5E5F3-DD60-415C-B196-94444E77A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CDF7E-30FD-4983-BB25-F9B47817B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283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0A5EFC-9A8F-4434-AED5-7F9C122D59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2EF241-023B-4F3F-B73D-671E793668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40BF66-82DC-4DC4-9DC0-18601C0BB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F4CF8-24C2-45AB-B828-83BB2DB40941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247F76-E07E-49E3-8272-C572B18C6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3554A4-D7E5-4E43-BE4F-303F69A4E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CDF7E-30FD-4983-BB25-F9B47817B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075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6039A-7E66-49C8-AA4A-E63E18B5E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ACFDB4-B2A3-4D5A-811E-29907D6F1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012523-F523-4228-A002-B123755B0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F4CF8-24C2-45AB-B828-83BB2DB40941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8877C2-F118-4CCE-BFCA-8720E7939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AFBF24-9A84-42F4-8451-F8FF5B85D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CDF7E-30FD-4983-BB25-F9B47817B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365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20D68-54DD-481F-980B-62B0E083F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758CC5-4998-478D-A153-38B532B49F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52B224-65F1-4F94-88B1-055B45E00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F4CF8-24C2-45AB-B828-83BB2DB40941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429EF4-2A60-48A7-858F-3AC2812B3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834CC1-482F-4182-840F-181CC19C7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CDF7E-30FD-4983-BB25-F9B47817B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082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DF6DA-95BF-4CB2-977E-A7D394169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FA6ADA-7381-4211-8908-137BBC1659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2F57E7-173F-4167-8B3D-7410F8F58A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264965-BE5E-405F-A763-1468958F8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F4CF8-24C2-45AB-B828-83BB2DB40941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CED61E-B9B7-43D3-B075-8C0BC2C37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2A0541-B2E6-4170-85EC-FD7643C43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CDF7E-30FD-4983-BB25-F9B47817B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232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BA677-13A3-438B-99C4-EDD1D2824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9662E1-F2E5-4A99-B345-D70FBF442A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2A630B-117F-4F13-A284-BC617AB2F8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41019A-E6C7-4C62-8878-3FA79A34C4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8A81A9-C31C-4E96-92B8-E21627F07B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708D3F-4876-4B10-A239-CB45FEEA2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F4CF8-24C2-45AB-B828-83BB2DB40941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679B38-ACA6-4434-8BE3-EE8606FF6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8EE82F-F0BE-4876-AF66-4EAE3B7B7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CDF7E-30FD-4983-BB25-F9B47817B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725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860C1-4322-4856-A070-736FADD08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30010A-567F-4100-BA44-321A40D5A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F4CF8-24C2-45AB-B828-83BB2DB40941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AD641A-EB20-4F2C-B238-D18FE629A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BCD60E-6C7C-41FD-A734-C85CEADE5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CDF7E-30FD-4983-BB25-F9B47817B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034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3A2F76-3DEB-4C1B-80C9-C3CC76A08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F4CF8-24C2-45AB-B828-83BB2DB40941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088E0B-6E12-476D-BC66-D93CEFF65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B0198F-4CE0-4305-B101-EFEB87344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CDF7E-30FD-4983-BB25-F9B47817B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558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5DBE8-C0FC-4CD8-85EF-F26F20ED7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7CA7AC-9933-4E8E-8922-2A3CBED6E5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9D6E0C-A9D8-45B4-940D-85DC864F1D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5FCDEE-7BD0-45BF-96CE-EDC5CE856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F4CF8-24C2-45AB-B828-83BB2DB40941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8A5DC3-5724-484B-ADB4-39E865954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9FA15F-04AD-4762-A8E1-87BF18A8D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CDF7E-30FD-4983-BB25-F9B47817B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066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583E5-527D-4F14-8ACF-05557A443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2F1B0A-D126-4C95-9DEE-D15FA2315F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3E1375-BE15-48C9-BDCD-26D8E17C95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EA2206-0294-407D-823C-8B6634C57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F4CF8-24C2-45AB-B828-83BB2DB40941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454672-9746-4567-A9F8-D39E84F25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048309-A74D-4921-A5F4-B6072751E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CDF7E-30FD-4983-BB25-F9B47817B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143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411001-009E-44D2-B849-9B53B5C97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4F41A8-77FF-4657-83BD-5BFE6A624F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DB96F9-720F-4946-96D9-46D348A9F5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5F4CF8-24C2-45AB-B828-83BB2DB40941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DF873C-81AE-42D7-819E-2E18A73738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3AEA1E-F48D-4653-B349-5B9685E5BA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2CDF7E-30FD-4983-BB25-F9B47817B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190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199D2-11B8-4AFE-8A74-558FEB0DD6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E12C25-DD74-4825-A5CF-9B30F742D5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23ADDDA-7ACC-4702-B79E-0630F6406FFE}"/>
              </a:ext>
            </a:extLst>
          </p:cNvPr>
          <p:cNvSpPr/>
          <p:nvPr/>
        </p:nvSpPr>
        <p:spPr>
          <a:xfrm>
            <a:off x="1422400" y="1016000"/>
            <a:ext cx="3048000" cy="1655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312FA99-A6EF-46FA-B5A8-680D0D6B9009}"/>
              </a:ext>
            </a:extLst>
          </p:cNvPr>
          <p:cNvSpPr/>
          <p:nvPr/>
        </p:nvSpPr>
        <p:spPr>
          <a:xfrm>
            <a:off x="6553200" y="1122363"/>
            <a:ext cx="3263900" cy="14176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464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Logon Aluno</dc:creator>
  <cp:lastModifiedBy>Logon Aluno</cp:lastModifiedBy>
  <cp:revision>1</cp:revision>
  <dcterms:created xsi:type="dcterms:W3CDTF">2024-03-25T13:42:57Z</dcterms:created>
  <dcterms:modified xsi:type="dcterms:W3CDTF">2024-03-25T13:43:09Z</dcterms:modified>
</cp:coreProperties>
</file>