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g6zSdc/9CBT2hWfGxp0YuJmd7x8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JUAN . MONSALVEZ BRAV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10-14T16:29:35.418">
    <p:pos x="81" y="2848"/>
    <p:text>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s7yf-X8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4907715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9490771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94907715e6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94907715e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94907715e6_0_0"/>
          <p:cNvSpPr/>
          <p:nvPr/>
        </p:nvSpPr>
        <p:spPr>
          <a:xfrm rot="-1869609">
            <a:off x="5116535" y="2360332"/>
            <a:ext cx="2026353" cy="2046933"/>
          </a:xfrm>
          <a:prstGeom prst="ellipse">
            <a:avLst/>
          </a:prstGeom>
          <a:gradFill>
            <a:gsLst>
              <a:gs pos="0">
                <a:srgbClr val="DFEAFB"/>
              </a:gs>
              <a:gs pos="100000">
                <a:srgbClr val="6E9CE7"/>
              </a:gs>
            </a:gsLst>
            <a:lin ang="5400012" scaled="0"/>
          </a:gradFill>
          <a:ln>
            <a:noFill/>
          </a:ln>
        </p:spPr>
        <p:txBody>
          <a:bodyPr anchorCtr="0" anchor="ctr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5"/>
              <a:buFont typeface="Arial"/>
              <a:buNone/>
            </a:pPr>
            <a:r>
              <a:t/>
            </a:r>
            <a:endParaRPr b="0" i="0" sz="12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394907715e6_0_0"/>
          <p:cNvSpPr txBox="1"/>
          <p:nvPr/>
        </p:nvSpPr>
        <p:spPr>
          <a:xfrm>
            <a:off x="5252768" y="2734218"/>
            <a:ext cx="17541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286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BlueSky Financial</a:t>
            </a:r>
            <a:endParaRPr b="1" i="0" sz="2286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717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Portal de Capacitaciones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394907715e6_0_0"/>
          <p:cNvSpPr/>
          <p:nvPr/>
        </p:nvSpPr>
        <p:spPr>
          <a:xfrm>
            <a:off x="8128588" y="907413"/>
            <a:ext cx="3787800" cy="19926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5"/>
              <a:buFont typeface="Arial"/>
              <a:buNone/>
            </a:pPr>
            <a:r>
              <a:t/>
            </a:r>
            <a:endParaRPr b="0" i="0" sz="12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394907715e6_0_0"/>
          <p:cNvSpPr/>
          <p:nvPr/>
        </p:nvSpPr>
        <p:spPr>
          <a:xfrm>
            <a:off x="8185865" y="907413"/>
            <a:ext cx="3787800" cy="199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5"/>
              <a:buFont typeface="Arial"/>
              <a:buNone/>
            </a:pPr>
            <a:r>
              <a:t/>
            </a:r>
            <a:endParaRPr b="0" i="0" sz="12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394907715e6_0_0"/>
          <p:cNvSpPr txBox="1"/>
          <p:nvPr/>
        </p:nvSpPr>
        <p:spPr>
          <a:xfrm>
            <a:off x="8128263" y="963901"/>
            <a:ext cx="3845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1" i="0" lang="en-US" sz="1650" u="none" cap="none" strike="noStrike">
                <a:solidFill>
                  <a:srgbClr val="2C3E50"/>
                </a:solidFill>
                <a:latin typeface="Verdana"/>
                <a:ea typeface="Verdana"/>
                <a:cs typeface="Verdana"/>
                <a:sym typeface="Verdana"/>
              </a:rPr>
              <a:t>Equipo de Desarrollo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394907715e6_0_0"/>
          <p:cNvSpPr/>
          <p:nvPr/>
        </p:nvSpPr>
        <p:spPr>
          <a:xfrm>
            <a:off x="257238" y="907413"/>
            <a:ext cx="3787800" cy="19926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5"/>
              <a:buFont typeface="Arial"/>
              <a:buNone/>
            </a:pPr>
            <a:r>
              <a:t/>
            </a:r>
            <a:endParaRPr b="0" i="0" sz="12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394907715e6_0_0"/>
          <p:cNvSpPr/>
          <p:nvPr/>
        </p:nvSpPr>
        <p:spPr>
          <a:xfrm>
            <a:off x="202088" y="907413"/>
            <a:ext cx="3787800" cy="199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5"/>
              <a:buFont typeface="Arial"/>
              <a:buNone/>
            </a:pPr>
            <a:r>
              <a:t/>
            </a:r>
            <a:endParaRPr b="0" i="0" sz="12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394907715e6_0_0"/>
          <p:cNvSpPr txBox="1"/>
          <p:nvPr/>
        </p:nvSpPr>
        <p:spPr>
          <a:xfrm>
            <a:off x="199313" y="971088"/>
            <a:ext cx="3695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C3E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Arquitectura Técnica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394907715e6_0_0"/>
          <p:cNvSpPr txBox="1"/>
          <p:nvPr/>
        </p:nvSpPr>
        <p:spPr>
          <a:xfrm>
            <a:off x="184588" y="1382163"/>
            <a:ext cx="37878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90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4495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Frontend </a:t>
            </a:r>
            <a:r>
              <a:rPr b="0" i="0" lang="en-US" sz="1100" u="none" cap="none" strike="noStrike">
                <a:solidFill>
                  <a:srgbClr val="7F8C8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- ASP.NET Web Forms / HTML5 + CSS3 / JavaScript</a:t>
            </a:r>
            <a:endParaRPr b="0" i="0" sz="1100" u="none" cap="none" strike="noStrike">
              <a:solidFill>
                <a:srgbClr val="7F8C8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905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4495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Backend - </a:t>
            </a:r>
            <a:r>
              <a:rPr b="0" i="0" lang="en-US" sz="1100" u="none" cap="none" strike="noStrike">
                <a:solidFill>
                  <a:srgbClr val="7F8C8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C# (.NET Framework) / Lógica de Negocio</a:t>
            </a:r>
            <a:endParaRPr b="0" i="0" sz="1100" u="none" cap="none" strike="noStrike">
              <a:solidFill>
                <a:srgbClr val="7F8C8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905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4495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Base de Datos - </a:t>
            </a:r>
            <a:r>
              <a:rPr b="0" i="0" lang="en-US" sz="1100" u="none" cap="none" strike="noStrike">
                <a:solidFill>
                  <a:srgbClr val="7F8C8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MySQL</a:t>
            </a:r>
            <a:endParaRPr b="0" i="0" sz="1100" u="none" cap="none" strike="noStrike">
              <a:solidFill>
                <a:srgbClr val="7F8C8D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394907715e6_0_0"/>
          <p:cNvSpPr txBox="1"/>
          <p:nvPr/>
        </p:nvSpPr>
        <p:spPr>
          <a:xfrm>
            <a:off x="8358348" y="1374913"/>
            <a:ext cx="34914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4495E"/>
                </a:solidFill>
                <a:latin typeface="Verdana"/>
                <a:ea typeface="Verdana"/>
                <a:cs typeface="Verdana"/>
                <a:sym typeface="Verdana"/>
              </a:rPr>
              <a:t>Lorenzo Araya</a:t>
            </a:r>
            <a:r>
              <a:rPr b="0" i="0" lang="en-US" sz="1100" u="none" cap="none" strike="noStrike">
                <a:solidFill>
                  <a:srgbClr val="34495E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b="0" i="0" lang="en-US" sz="1100" u="none" cap="none" strike="noStrike">
                <a:solidFill>
                  <a:srgbClr val="7F8C8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Full Stack Developer</a:t>
            </a:r>
            <a:endParaRPr b="0" i="0" sz="1100" u="none" cap="none" strike="noStrike">
              <a:solidFill>
                <a:srgbClr val="34495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4495E"/>
                </a:solidFill>
                <a:latin typeface="Verdana"/>
                <a:ea typeface="Verdana"/>
                <a:cs typeface="Verdana"/>
                <a:sym typeface="Verdana"/>
              </a:rPr>
              <a:t>Matías Padilla </a:t>
            </a:r>
            <a:r>
              <a:rPr b="0" i="0" lang="en-US" sz="1100" u="none" cap="none" strike="noStrike">
                <a:solidFill>
                  <a:srgbClr val="34495E"/>
                </a:solidFill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b="0" i="0" lang="en-US" sz="1100" u="none" cap="none" strike="noStrike">
                <a:solidFill>
                  <a:srgbClr val="7F8C8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Database Developer</a:t>
            </a:r>
            <a:endParaRPr b="0" i="0" sz="1100" u="none" cap="none" strike="noStrike">
              <a:solidFill>
                <a:srgbClr val="34495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4495E"/>
                </a:solidFill>
                <a:latin typeface="Verdana"/>
                <a:ea typeface="Verdana"/>
                <a:cs typeface="Verdana"/>
                <a:sym typeface="Verdana"/>
              </a:rPr>
              <a:t>Juan Monsalvez</a:t>
            </a:r>
            <a:r>
              <a:rPr b="0" i="0" lang="en-US" sz="1100" u="none" cap="none" strike="noStrike">
                <a:solidFill>
                  <a:srgbClr val="34495E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b="0" i="0" lang="en-US" sz="1100" u="none" cap="none" strike="noStrike">
                <a:solidFill>
                  <a:srgbClr val="7F8C8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AI/Integration Developer</a:t>
            </a:r>
            <a:endParaRPr b="0" i="0" sz="1100" u="none" cap="none" strike="noStrike">
              <a:solidFill>
                <a:srgbClr val="34495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34495E"/>
                </a:solidFill>
                <a:latin typeface="Verdana"/>
                <a:ea typeface="Verdana"/>
                <a:cs typeface="Verdana"/>
                <a:sym typeface="Verdana"/>
              </a:rPr>
              <a:t>David Murillo</a:t>
            </a:r>
            <a:r>
              <a:rPr b="0" i="0" lang="en-US" sz="1100" u="none" cap="none" strike="noStrike">
                <a:solidFill>
                  <a:srgbClr val="34495E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b="0" i="0" lang="en-US" sz="1100" u="none" cap="none" strike="noStrike">
                <a:solidFill>
                  <a:srgbClr val="7F8C8D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QA/Project Coordinator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394907715e6_0_0"/>
          <p:cNvSpPr/>
          <p:nvPr/>
        </p:nvSpPr>
        <p:spPr>
          <a:xfrm>
            <a:off x="201438" y="4046913"/>
            <a:ext cx="3787800" cy="1992600"/>
          </a:xfrm>
          <a:prstGeom prst="roundRect">
            <a:avLst>
              <a:gd fmla="val 16667" name="adj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5"/>
              <a:buFont typeface="Arial"/>
              <a:buNone/>
            </a:pPr>
            <a:r>
              <a:t/>
            </a:r>
            <a:endParaRPr b="0" i="0" sz="12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394907715e6_0_0"/>
          <p:cNvSpPr/>
          <p:nvPr/>
        </p:nvSpPr>
        <p:spPr>
          <a:xfrm>
            <a:off x="146288" y="4046913"/>
            <a:ext cx="3787800" cy="199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5"/>
              <a:buFont typeface="Arial"/>
              <a:buNone/>
            </a:pPr>
            <a:r>
              <a:t/>
            </a:r>
            <a:endParaRPr b="0" i="0" sz="12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394907715e6_0_0"/>
          <p:cNvSpPr txBox="1"/>
          <p:nvPr/>
        </p:nvSpPr>
        <p:spPr>
          <a:xfrm>
            <a:off x="143513" y="4110588"/>
            <a:ext cx="3695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2C3E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Metodologia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394907715e6_0_0"/>
          <p:cNvSpPr txBox="1"/>
          <p:nvPr/>
        </p:nvSpPr>
        <p:spPr>
          <a:xfrm>
            <a:off x="128788" y="4521663"/>
            <a:ext cx="3787800" cy="1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34495E"/>
              </a:buClr>
              <a:buSzPts val="1500"/>
              <a:buFont typeface="Verdana"/>
              <a:buChar char="●"/>
            </a:pPr>
            <a:r>
              <a:rPr lang="en-US" sz="1500">
                <a:solidFill>
                  <a:srgbClr val="34495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Scrum Ágil - </a:t>
            </a:r>
            <a:r>
              <a:rPr lang="en-US" sz="1500">
                <a:solidFill>
                  <a:srgbClr val="34495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sdfsdfsdf</a:t>
            </a:r>
            <a:endParaRPr sz="1500">
              <a:solidFill>
                <a:srgbClr val="34495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95E"/>
              </a:buClr>
              <a:buSzPts val="1500"/>
              <a:buFont typeface="Verdana"/>
              <a:buChar char="●"/>
            </a:pPr>
            <a:r>
              <a:rPr lang="en-US" sz="1500">
                <a:solidFill>
                  <a:srgbClr val="34495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 Sprints -</a:t>
            </a:r>
            <a:endParaRPr sz="1500">
              <a:solidFill>
                <a:srgbClr val="34495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34495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dsdf</a:t>
            </a:r>
            <a:endParaRPr sz="1500">
              <a:solidFill>
                <a:srgbClr val="34495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g394907715e6_0_0"/>
          <p:cNvSpPr/>
          <p:nvPr/>
        </p:nvSpPr>
        <p:spPr>
          <a:xfrm>
            <a:off x="4869350" y="4957562"/>
            <a:ext cx="2636400" cy="15180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5"/>
              <a:buFont typeface="Arial"/>
              <a:buNone/>
            </a:pPr>
            <a:r>
              <a:t/>
            </a:r>
            <a:endParaRPr b="0" i="0" sz="12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394907715e6_0_0"/>
          <p:cNvSpPr/>
          <p:nvPr/>
        </p:nvSpPr>
        <p:spPr>
          <a:xfrm>
            <a:off x="4875925" y="5005033"/>
            <a:ext cx="2636400" cy="151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5"/>
              <a:buFont typeface="Arial"/>
              <a:buNone/>
            </a:pPr>
            <a:r>
              <a:t/>
            </a:r>
            <a:endParaRPr b="0" i="0" sz="12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94907715e6_0_0"/>
          <p:cNvSpPr txBox="1"/>
          <p:nvPr/>
        </p:nvSpPr>
        <p:spPr>
          <a:xfrm>
            <a:off x="4873999" y="5057470"/>
            <a:ext cx="25722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2C3E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Usuarios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394907715e6_0_0"/>
          <p:cNvSpPr txBox="1"/>
          <p:nvPr/>
        </p:nvSpPr>
        <p:spPr>
          <a:xfrm>
            <a:off x="4863750" y="5502267"/>
            <a:ext cx="26364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4495E"/>
              </a:buClr>
              <a:buSzPts val="1100"/>
              <a:buFont typeface="Verdana"/>
              <a:buChar char="●"/>
            </a:pPr>
            <a:r>
              <a:rPr b="1" lang="en-US" sz="1100">
                <a:solidFill>
                  <a:srgbClr val="34495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Admin RRHH</a:t>
            </a:r>
            <a:endParaRPr b="1" sz="1100">
              <a:solidFill>
                <a:srgbClr val="34495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495E"/>
              </a:buClr>
              <a:buSzPts val="1100"/>
              <a:buFont typeface="Verdana"/>
              <a:buChar char="●"/>
            </a:pPr>
            <a:r>
              <a:rPr b="1" lang="en-US" sz="1100">
                <a:solidFill>
                  <a:srgbClr val="34495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Empleados</a:t>
            </a:r>
            <a:endParaRPr b="1" sz="1100">
              <a:solidFill>
                <a:srgbClr val="34495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905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34495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g394907715e6_0_0"/>
          <p:cNvSpPr/>
          <p:nvPr/>
        </p:nvSpPr>
        <p:spPr>
          <a:xfrm>
            <a:off x="8128588" y="4046913"/>
            <a:ext cx="3787800" cy="19926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5"/>
              <a:buFont typeface="Arial"/>
              <a:buNone/>
            </a:pPr>
            <a:r>
              <a:t/>
            </a:r>
            <a:endParaRPr b="0" i="0" sz="12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394907715e6_0_0"/>
          <p:cNvSpPr/>
          <p:nvPr/>
        </p:nvSpPr>
        <p:spPr>
          <a:xfrm>
            <a:off x="8185865" y="4046913"/>
            <a:ext cx="3787800" cy="1992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5"/>
              <a:buFont typeface="Arial"/>
              <a:buNone/>
            </a:pPr>
            <a:r>
              <a:t/>
            </a:r>
            <a:endParaRPr b="0" i="0" sz="12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394907715e6_0_0"/>
          <p:cNvSpPr txBox="1"/>
          <p:nvPr/>
        </p:nvSpPr>
        <p:spPr>
          <a:xfrm>
            <a:off x="8128263" y="4103401"/>
            <a:ext cx="38454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b="1" lang="en-US" sz="1650">
                <a:solidFill>
                  <a:srgbClr val="2C3E50"/>
                </a:solidFill>
                <a:latin typeface="Verdana"/>
                <a:ea typeface="Verdana"/>
                <a:cs typeface="Verdana"/>
                <a:sym typeface="Verdana"/>
              </a:rPr>
              <a:t>Objetivos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394907715e6_0_0"/>
          <p:cNvSpPr txBox="1"/>
          <p:nvPr/>
        </p:nvSpPr>
        <p:spPr>
          <a:xfrm>
            <a:off x="8270150" y="4598973"/>
            <a:ext cx="35919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99% Disponibilidad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85% Completitud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90% Satisfacció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94907715e6_0_0"/>
          <p:cNvSpPr/>
          <p:nvPr/>
        </p:nvSpPr>
        <p:spPr>
          <a:xfrm>
            <a:off x="4883013" y="438845"/>
            <a:ext cx="2636400" cy="1518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5"/>
              <a:buFont typeface="Arial"/>
              <a:buNone/>
            </a:pPr>
            <a:r>
              <a:t/>
            </a:r>
            <a:endParaRPr b="0" i="0" sz="12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394907715e6_0_0"/>
          <p:cNvSpPr/>
          <p:nvPr/>
        </p:nvSpPr>
        <p:spPr>
          <a:xfrm>
            <a:off x="4889588" y="385132"/>
            <a:ext cx="2636400" cy="1518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D2D2D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1975" lIns="81975" spcFirstLastPara="1" rIns="81975" wrap="square" tIns="81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5"/>
              <a:buFont typeface="Arial"/>
              <a:buNone/>
            </a:pPr>
            <a:r>
              <a:t/>
            </a:r>
            <a:endParaRPr b="0" i="0" sz="1255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394907715e6_0_0"/>
          <p:cNvSpPr txBox="1"/>
          <p:nvPr/>
        </p:nvSpPr>
        <p:spPr>
          <a:xfrm>
            <a:off x="4887662" y="437569"/>
            <a:ext cx="25722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ctr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2C3E5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Módulos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394907715e6_0_0"/>
          <p:cNvSpPr txBox="1"/>
          <p:nvPr/>
        </p:nvSpPr>
        <p:spPr>
          <a:xfrm>
            <a:off x="4877413" y="882367"/>
            <a:ext cx="26364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34495E"/>
              </a:buClr>
              <a:buSzPts val="1100"/>
              <a:buFont typeface="Verdana"/>
              <a:buChar char="●"/>
            </a:pPr>
            <a:r>
              <a:rPr b="1" lang="en-US" sz="1100">
                <a:solidFill>
                  <a:srgbClr val="34495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Cursos </a:t>
            </a:r>
            <a:endParaRPr b="1" sz="1100">
              <a:solidFill>
                <a:srgbClr val="34495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495E"/>
              </a:buClr>
              <a:buSzPts val="1100"/>
              <a:buFont typeface="Verdana"/>
              <a:buChar char="●"/>
            </a:pPr>
            <a:r>
              <a:rPr b="1" lang="en-US" sz="1100">
                <a:solidFill>
                  <a:srgbClr val="34495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Evaluaciones</a:t>
            </a:r>
            <a:endParaRPr b="1" sz="1100">
              <a:solidFill>
                <a:srgbClr val="34495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495E"/>
              </a:buClr>
              <a:buSzPts val="1100"/>
              <a:buFont typeface="Verdana"/>
              <a:buChar char="●"/>
            </a:pPr>
            <a:r>
              <a:rPr b="1" lang="en-US" sz="1100">
                <a:solidFill>
                  <a:srgbClr val="34495E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Certificados </a:t>
            </a:r>
            <a:endParaRPr b="1" sz="1100">
              <a:solidFill>
                <a:srgbClr val="34495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1905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rgbClr val="34495E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g394907715e6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163" y="457200"/>
            <a:ext cx="9591675" cy="594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ISRAEL MUÑOZ</dc:creator>
</cp:coreProperties>
</file>