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Roboto Black"/>
      <p:bold r:id="rId8"/>
      <p:boldItalic r:id="rId9"/>
    </p:embeddedFont>
    <p:embeddedFont>
      <p:font typeface="Libre Franklin Medium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M3y4/5w/F3vvy9GAbXryebBNk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ibreFranklinMedium-bold.fntdata"/><Relationship Id="rId10" Type="http://schemas.openxmlformats.org/officeDocument/2006/relationships/font" Target="fonts/LibreFranklinMedium-regular.fntdata"/><Relationship Id="rId13" Type="http://schemas.openxmlformats.org/officeDocument/2006/relationships/font" Target="fonts/LibreFranklinMedium-boldItalic.fntdata"/><Relationship Id="rId12" Type="http://schemas.openxmlformats.org/officeDocument/2006/relationships/font" Target="fonts/LibreFranklin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Black-boldItalic.fntdata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Setup Proyecto: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-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Setup Proyecto: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-</a:t>
            </a:r>
            <a:endParaRPr/>
          </a:p>
        </p:txBody>
      </p:sp>
      <p:sp>
        <p:nvSpPr>
          <p:cNvPr id="139" name="Google Shape;1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2c7ff977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e2c7ff977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Setup Proyecto: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-</a:t>
            </a:r>
            <a:endParaRPr/>
          </a:p>
        </p:txBody>
      </p:sp>
      <p:sp>
        <p:nvSpPr>
          <p:cNvPr id="184" name="Google Shape;184;g2e2c7ff977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CL" sz="1200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"/>
          <p:cNvCxnSpPr/>
          <p:nvPr/>
        </p:nvCxnSpPr>
        <p:spPr>
          <a:xfrm>
            <a:off x="6895641" y="604734"/>
            <a:ext cx="0" cy="57978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/>
          <p:nvPr/>
        </p:nvSpPr>
        <p:spPr>
          <a:xfrm>
            <a:off x="894675" y="1431650"/>
            <a:ext cx="10067700" cy="1346400"/>
          </a:xfrm>
          <a:prstGeom prst="rect">
            <a:avLst/>
          </a:prstGeom>
          <a:solidFill>
            <a:schemeClr val="accent2">
              <a:alpha val="1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1881439" y="1176548"/>
            <a:ext cx="11414" cy="527076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"/>
          <p:cNvCxnSpPr/>
          <p:nvPr/>
        </p:nvCxnSpPr>
        <p:spPr>
          <a:xfrm>
            <a:off x="7925578" y="1271386"/>
            <a:ext cx="9300" cy="52707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5865721" y="1180421"/>
            <a:ext cx="0" cy="527076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Icono de marca de verificación | Premium Vector #Freepik #vector #icono  #cepillo #grunge #forma | Aesthetic desktop wallpaper, Entry signs, Icon set" id="94" name="Google Shape;94;p1"/>
          <p:cNvSpPr/>
          <p:nvPr/>
        </p:nvSpPr>
        <p:spPr>
          <a:xfrm>
            <a:off x="207433" y="-218017"/>
            <a:ext cx="406400" cy="4064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4912766" y="604734"/>
            <a:ext cx="0" cy="57978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"/>
          <p:cNvSpPr/>
          <p:nvPr/>
        </p:nvSpPr>
        <p:spPr>
          <a:xfrm>
            <a:off x="48038" y="1508067"/>
            <a:ext cx="774863" cy="1269971"/>
          </a:xfrm>
          <a:prstGeom prst="rect">
            <a:avLst/>
          </a:prstGeom>
          <a:solidFill>
            <a:srgbClr val="F4B081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81367" y="1691505"/>
            <a:ext cx="722231" cy="763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Base de datos</a:t>
            </a:r>
            <a:endParaRPr b="1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cxnSp>
        <p:nvCxnSpPr>
          <p:cNvPr id="98" name="Google Shape;98;p1"/>
          <p:cNvCxnSpPr/>
          <p:nvPr/>
        </p:nvCxnSpPr>
        <p:spPr>
          <a:xfrm flipH="1">
            <a:off x="3877217" y="1180423"/>
            <a:ext cx="10800" cy="53190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1"/>
          <p:cNvSpPr/>
          <p:nvPr/>
        </p:nvSpPr>
        <p:spPr>
          <a:xfrm>
            <a:off x="511350" y="40425"/>
            <a:ext cx="100677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rPr b="0" i="0" lang="es-CL" sz="255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Roadmap (Sprint Planning) ACE Corporation:</a:t>
            </a:r>
            <a:endParaRPr b="0" i="0" sz="1450" u="none" cap="none" strike="noStrike">
              <a:solidFill>
                <a:schemeClr val="dk1"/>
              </a:solidFill>
              <a:highlight>
                <a:srgbClr val="6E266D"/>
              </a:highlight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894675" y="3042225"/>
            <a:ext cx="10067700" cy="1224000"/>
          </a:xfrm>
          <a:prstGeom prst="rect">
            <a:avLst/>
          </a:prstGeom>
          <a:solidFill>
            <a:srgbClr val="B7006A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48036" y="3116732"/>
            <a:ext cx="774863" cy="1149502"/>
          </a:xfrm>
          <a:prstGeom prst="rect">
            <a:avLst/>
          </a:prstGeom>
          <a:solidFill>
            <a:srgbClr val="B7006A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81365" y="3232433"/>
            <a:ext cx="722231" cy="763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Desarrollo Back-End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C#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83191" y="4558028"/>
            <a:ext cx="716700" cy="1698900"/>
          </a:xfrm>
          <a:prstGeom prst="rect">
            <a:avLst/>
          </a:prstGeom>
          <a:solidFill>
            <a:schemeClr val="accent6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885725" y="4555900"/>
            <a:ext cx="10076700" cy="1698900"/>
          </a:xfrm>
          <a:prstGeom prst="rect">
            <a:avLst/>
          </a:prstGeom>
          <a:solidFill>
            <a:schemeClr val="accent6">
              <a:alpha val="1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102902" y="4922110"/>
            <a:ext cx="6651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Desarrollo Front-End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.NET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cxnSp>
        <p:nvCxnSpPr>
          <p:cNvPr id="106" name="Google Shape;106;p1"/>
          <p:cNvCxnSpPr/>
          <p:nvPr/>
        </p:nvCxnSpPr>
        <p:spPr>
          <a:xfrm>
            <a:off x="2874703" y="683521"/>
            <a:ext cx="0" cy="57978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"/>
          <p:cNvCxnSpPr/>
          <p:nvPr/>
        </p:nvCxnSpPr>
        <p:spPr>
          <a:xfrm>
            <a:off x="9766196" y="1180434"/>
            <a:ext cx="0" cy="52707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"/>
          <p:cNvCxnSpPr/>
          <p:nvPr/>
        </p:nvCxnSpPr>
        <p:spPr>
          <a:xfrm>
            <a:off x="10688878" y="715159"/>
            <a:ext cx="0" cy="57978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"/>
          <p:cNvCxnSpPr/>
          <p:nvPr/>
        </p:nvCxnSpPr>
        <p:spPr>
          <a:xfrm>
            <a:off x="8843516" y="649509"/>
            <a:ext cx="0" cy="57978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"/>
          <p:cNvSpPr/>
          <p:nvPr/>
        </p:nvSpPr>
        <p:spPr>
          <a:xfrm>
            <a:off x="906951" y="1458612"/>
            <a:ext cx="2970134" cy="30212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Creación de Base de datos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5872400" y="1670850"/>
            <a:ext cx="2018700" cy="402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QA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4912786" y="2049838"/>
            <a:ext cx="1969500" cy="33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Implementación con back-end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917181" y="2428650"/>
            <a:ext cx="5967000" cy="33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de base de datos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2895725" y="3109600"/>
            <a:ext cx="3988500" cy="3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006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Inicio back-end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2874701" y="4580075"/>
            <a:ext cx="30600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Inicio 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4824956" y="3471175"/>
            <a:ext cx="5129700" cy="3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006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Desarrollo back-end 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874702" y="4982400"/>
            <a:ext cx="57315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	Desarrollo Front-End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4835450" y="3832750"/>
            <a:ext cx="5853300" cy="3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006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Implementaciones  Back-end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7189502" y="3095750"/>
            <a:ext cx="3549900" cy="30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7006A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QA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9028492" y="5341805"/>
            <a:ext cx="1475400" cy="35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Pruebas  QA.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504550" y="478715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3429659" y="478715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628189" y="487990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5585547" y="478709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9409089" y="483365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907631" y="829566"/>
            <a:ext cx="786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22/08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1960476" y="829566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 11/09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2866409" y="829566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12/09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921047" y="829566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02/10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972489" y="829566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                 23/10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064939" y="838841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24/10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8084115" y="838865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13/11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5022297" y="829559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3/10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8885202" y="86682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14/11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9904378" y="866853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4/12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2"/>
          <p:cNvCxnSpPr/>
          <p:nvPr/>
        </p:nvCxnSpPr>
        <p:spPr>
          <a:xfrm flipH="1">
            <a:off x="1828838" y="1887695"/>
            <a:ext cx="1800" cy="44919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2"/>
          <p:cNvCxnSpPr/>
          <p:nvPr/>
        </p:nvCxnSpPr>
        <p:spPr>
          <a:xfrm>
            <a:off x="3817952" y="1902108"/>
            <a:ext cx="13200" cy="44478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2"/>
          <p:cNvCxnSpPr/>
          <p:nvPr/>
        </p:nvCxnSpPr>
        <p:spPr>
          <a:xfrm flipH="1">
            <a:off x="5799620" y="1891568"/>
            <a:ext cx="15300" cy="44670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Icono de marca de verificación | Premium Vector #Freepik #vector #icono  #cepillo #grunge #forma | Aesthetic desktop wallpaper, Entry signs, Icon set" id="144" name="Google Shape;144;p2"/>
          <p:cNvSpPr/>
          <p:nvPr/>
        </p:nvSpPr>
        <p:spPr>
          <a:xfrm>
            <a:off x="207433" y="-218017"/>
            <a:ext cx="406400" cy="406401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2"/>
          <p:cNvCxnSpPr/>
          <p:nvPr/>
        </p:nvCxnSpPr>
        <p:spPr>
          <a:xfrm flipH="1">
            <a:off x="9080452" y="1677151"/>
            <a:ext cx="5100" cy="47151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"/>
          <p:cNvSpPr/>
          <p:nvPr/>
        </p:nvSpPr>
        <p:spPr>
          <a:xfrm>
            <a:off x="452700" y="417700"/>
            <a:ext cx="104673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</a:pPr>
            <a:r>
              <a:rPr b="0" i="0" lang="es-CL" sz="2550" u="none" cap="none" strike="noStrike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 Roadmap (Sprint Planning Documentación) ACE Corporation:</a:t>
            </a:r>
            <a:endParaRPr b="0" i="0" sz="1450" u="none" cap="none" strike="noStrike">
              <a:solidFill>
                <a:schemeClr val="dk1"/>
              </a:solidFill>
              <a:highlight>
                <a:srgbClr val="6E266D"/>
              </a:highlight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Arial"/>
              <a:buNone/>
            </a:pPr>
            <a:r>
              <a:t/>
            </a:r>
            <a:endParaRPr b="0" i="0" sz="2550" u="none" cap="none" strike="noStrike">
              <a:solidFill>
                <a:srgbClr val="6E266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92825" y="2171675"/>
            <a:ext cx="640500" cy="4196700"/>
          </a:xfrm>
          <a:prstGeom prst="rect">
            <a:avLst/>
          </a:prstGeom>
          <a:solidFill>
            <a:schemeClr val="accent1">
              <a:alpha val="4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 txBox="1"/>
          <p:nvPr/>
        </p:nvSpPr>
        <p:spPr>
          <a:xfrm rot="-5400000">
            <a:off x="-1668225" y="3953250"/>
            <a:ext cx="41625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Desarrollo de documentación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>
            <a:off x="876875" y="2148350"/>
            <a:ext cx="10680600" cy="4196700"/>
          </a:xfrm>
          <a:prstGeom prst="rect">
            <a:avLst/>
          </a:prstGeom>
          <a:solidFill>
            <a:schemeClr val="accent1">
              <a:alpha val="1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854506" y="1413828"/>
            <a:ext cx="786603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22/08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1907351" y="141382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 11/09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/>
          <p:nvPr/>
        </p:nvSpPr>
        <p:spPr>
          <a:xfrm>
            <a:off x="2813284" y="141382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12/09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/>
          <p:nvPr/>
        </p:nvSpPr>
        <p:spPr>
          <a:xfrm>
            <a:off x="3867922" y="141382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02/10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/>
          <p:nvPr/>
        </p:nvSpPr>
        <p:spPr>
          <a:xfrm>
            <a:off x="5919364" y="141382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                 23/10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/>
          <p:nvPr/>
        </p:nvSpPr>
        <p:spPr>
          <a:xfrm>
            <a:off x="7011814" y="1423103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24/10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8030990" y="1423127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13/11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4969172" y="1413822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3/10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"/>
          <p:cNvCxnSpPr/>
          <p:nvPr/>
        </p:nvCxnSpPr>
        <p:spPr>
          <a:xfrm>
            <a:off x="7924333" y="1902094"/>
            <a:ext cx="600" cy="44520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"/>
          <p:cNvCxnSpPr/>
          <p:nvPr/>
        </p:nvCxnSpPr>
        <p:spPr>
          <a:xfrm flipH="1">
            <a:off x="6847640" y="1702301"/>
            <a:ext cx="6000" cy="46803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"/>
          <p:cNvCxnSpPr/>
          <p:nvPr/>
        </p:nvCxnSpPr>
        <p:spPr>
          <a:xfrm flipH="1">
            <a:off x="4796502" y="1702301"/>
            <a:ext cx="11700" cy="46773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2"/>
          <p:cNvCxnSpPr/>
          <p:nvPr/>
        </p:nvCxnSpPr>
        <p:spPr>
          <a:xfrm>
            <a:off x="2814477" y="1716551"/>
            <a:ext cx="600" cy="46842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2"/>
          <p:cNvCxnSpPr/>
          <p:nvPr/>
        </p:nvCxnSpPr>
        <p:spPr>
          <a:xfrm>
            <a:off x="10349958" y="1940569"/>
            <a:ext cx="600" cy="44136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3" name="Google Shape;163;p2"/>
          <p:cNvCxnSpPr/>
          <p:nvPr/>
        </p:nvCxnSpPr>
        <p:spPr>
          <a:xfrm>
            <a:off x="11535027" y="1702301"/>
            <a:ext cx="900" cy="46857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"/>
          <p:cNvSpPr/>
          <p:nvPr/>
        </p:nvSpPr>
        <p:spPr>
          <a:xfrm>
            <a:off x="9469264" y="1413815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14/11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0488440" y="1413840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4/12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900553" y="2186788"/>
            <a:ext cx="2783100" cy="36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 de caso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896550" y="2604150"/>
            <a:ext cx="2783100" cy="36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Squad y responsabilidades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84100" y="2994888"/>
            <a:ext cx="2783100" cy="36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mapa mental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896549" y="3385625"/>
            <a:ext cx="2783100" cy="36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Visión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848849" y="5001975"/>
            <a:ext cx="2952300" cy="36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Retrospectiva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6904950" y="5366475"/>
            <a:ext cx="2180700" cy="4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s-CL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Sprint Planning  + Sprint 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837675" y="3749450"/>
            <a:ext cx="2984100" cy="36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L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	Epicas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3837674" y="4166925"/>
            <a:ext cx="2952300" cy="36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Historias de Usuario + product backlog 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3883752" y="4584450"/>
            <a:ext cx="2952300" cy="36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CL" sz="10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 Mapping + user story Mapping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6904950" y="5804475"/>
            <a:ext cx="3444900" cy="43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Scrum Board + Burndown Chart + Daily Meeting + Release + Review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1377050" y="104657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3302159" y="104657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7500689" y="1055853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5458047" y="1046572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9281589" y="105122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g2e2c7ff9772_0_0"/>
          <p:cNvCxnSpPr/>
          <p:nvPr/>
        </p:nvCxnSpPr>
        <p:spPr>
          <a:xfrm>
            <a:off x="2192212" y="668864"/>
            <a:ext cx="9600" cy="61359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g2e2c7ff9772_0_0"/>
          <p:cNvCxnSpPr/>
          <p:nvPr/>
        </p:nvCxnSpPr>
        <p:spPr>
          <a:xfrm>
            <a:off x="4179526" y="682907"/>
            <a:ext cx="2700" cy="61131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g2e2c7ff9772_0_0"/>
          <p:cNvCxnSpPr/>
          <p:nvPr/>
        </p:nvCxnSpPr>
        <p:spPr>
          <a:xfrm flipH="1">
            <a:off x="6163895" y="672637"/>
            <a:ext cx="12600" cy="61455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g2e2c7ff9772_0_0"/>
          <p:cNvCxnSpPr/>
          <p:nvPr/>
        </p:nvCxnSpPr>
        <p:spPr>
          <a:xfrm flipH="1">
            <a:off x="8097308" y="652797"/>
            <a:ext cx="1500" cy="62052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Icono de marca de verificación | Premium Vector #Freepik #vector #icono  #cepillo #grunge #forma | Aesthetic desktop wallpaper, Entry signs, Icon set" id="190" name="Google Shape;190;g2e2c7ff9772_0_0"/>
          <p:cNvSpPr/>
          <p:nvPr/>
        </p:nvSpPr>
        <p:spPr>
          <a:xfrm>
            <a:off x="207433" y="-218017"/>
            <a:ext cx="4065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2e2c7ff9772_0_0"/>
          <p:cNvSpPr/>
          <p:nvPr/>
        </p:nvSpPr>
        <p:spPr>
          <a:xfrm>
            <a:off x="511350" y="40425"/>
            <a:ext cx="55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rPr b="0" i="0" lang="es-CL" sz="2050" u="none" cap="none" strike="noStrike">
                <a:solidFill>
                  <a:srgbClr val="6E266D"/>
                </a:solidFill>
                <a:latin typeface="Roboto Black"/>
                <a:ea typeface="Roboto Black"/>
                <a:cs typeface="Roboto Black"/>
                <a:sym typeface="Roboto Black"/>
              </a:rPr>
              <a:t> Sprint Backlog ACE Corporation:</a:t>
            </a:r>
            <a:endParaRPr b="0" i="0" sz="950" u="none" cap="none" strike="noStrike">
              <a:solidFill>
                <a:srgbClr val="6E266D"/>
              </a:solidFill>
              <a:highlight>
                <a:srgbClr val="6E266D"/>
              </a:highlight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2" name="Google Shape;192;g2e2c7ff9772_0_0"/>
          <p:cNvSpPr/>
          <p:nvPr/>
        </p:nvSpPr>
        <p:spPr>
          <a:xfrm>
            <a:off x="1222122" y="2136073"/>
            <a:ext cx="10067700" cy="1192500"/>
          </a:xfrm>
          <a:prstGeom prst="rect">
            <a:avLst/>
          </a:prstGeom>
          <a:solidFill>
            <a:srgbClr val="002060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2e2c7ff9772_0_0"/>
          <p:cNvSpPr/>
          <p:nvPr/>
        </p:nvSpPr>
        <p:spPr>
          <a:xfrm>
            <a:off x="358808" y="2222721"/>
            <a:ext cx="774900" cy="112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e2c7ff9772_0_0"/>
          <p:cNvSpPr txBox="1"/>
          <p:nvPr/>
        </p:nvSpPr>
        <p:spPr>
          <a:xfrm>
            <a:off x="392137" y="2335456"/>
            <a:ext cx="722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Segundo Sprint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cxnSp>
        <p:nvCxnSpPr>
          <p:cNvPr id="195" name="Google Shape;195;g2e2c7ff9772_0_0"/>
          <p:cNvCxnSpPr/>
          <p:nvPr/>
        </p:nvCxnSpPr>
        <p:spPr>
          <a:xfrm flipH="1">
            <a:off x="3184950" y="397750"/>
            <a:ext cx="7500" cy="64116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g2e2c7ff9772_0_0"/>
          <p:cNvCxnSpPr/>
          <p:nvPr/>
        </p:nvCxnSpPr>
        <p:spPr>
          <a:xfrm>
            <a:off x="10076971" y="672650"/>
            <a:ext cx="3000" cy="6187200"/>
          </a:xfrm>
          <a:prstGeom prst="straightConnector1">
            <a:avLst/>
          </a:prstGeom>
          <a:noFill/>
          <a:ln cap="flat" cmpd="sng" w="9525">
            <a:solidFill>
              <a:srgbClr val="002060">
                <a:alpha val="14509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g2e2c7ff9772_0_0"/>
          <p:cNvCxnSpPr/>
          <p:nvPr/>
        </p:nvCxnSpPr>
        <p:spPr>
          <a:xfrm>
            <a:off x="11143953" y="219301"/>
            <a:ext cx="6900" cy="65925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" name="Google Shape;198;g2e2c7ff9772_0_0"/>
          <p:cNvSpPr/>
          <p:nvPr/>
        </p:nvSpPr>
        <p:spPr>
          <a:xfrm>
            <a:off x="358797" y="1025984"/>
            <a:ext cx="774900" cy="1047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e2c7ff9772_0_0"/>
          <p:cNvSpPr txBox="1"/>
          <p:nvPr/>
        </p:nvSpPr>
        <p:spPr>
          <a:xfrm>
            <a:off x="392137" y="1138726"/>
            <a:ext cx="722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Primer Sprint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0" name="Google Shape;200;g2e2c7ff9772_0_0"/>
          <p:cNvSpPr/>
          <p:nvPr/>
        </p:nvSpPr>
        <p:spPr>
          <a:xfrm>
            <a:off x="1205447" y="950470"/>
            <a:ext cx="10067700" cy="1120200"/>
          </a:xfrm>
          <a:prstGeom prst="rect">
            <a:avLst/>
          </a:prstGeom>
          <a:solidFill>
            <a:srgbClr val="F4B081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2e2c7ff9772_0_0"/>
          <p:cNvSpPr/>
          <p:nvPr/>
        </p:nvSpPr>
        <p:spPr>
          <a:xfrm>
            <a:off x="358797" y="3497772"/>
            <a:ext cx="774900" cy="1047600"/>
          </a:xfrm>
          <a:prstGeom prst="rect">
            <a:avLst/>
          </a:prstGeom>
          <a:solidFill>
            <a:srgbClr val="B70000">
              <a:alpha val="4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2e2c7ff9772_0_0"/>
          <p:cNvSpPr txBox="1"/>
          <p:nvPr/>
        </p:nvSpPr>
        <p:spPr>
          <a:xfrm>
            <a:off x="392137" y="3610513"/>
            <a:ext cx="722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Tercer Sprint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3" name="Google Shape;203;g2e2c7ff9772_0_0"/>
          <p:cNvSpPr/>
          <p:nvPr/>
        </p:nvSpPr>
        <p:spPr>
          <a:xfrm>
            <a:off x="1205447" y="3422258"/>
            <a:ext cx="10067700" cy="1120200"/>
          </a:xfrm>
          <a:prstGeom prst="rect">
            <a:avLst/>
          </a:prstGeom>
          <a:solidFill>
            <a:srgbClr val="B70000">
              <a:alpha val="2313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2e2c7ff9772_0_0"/>
          <p:cNvSpPr/>
          <p:nvPr/>
        </p:nvSpPr>
        <p:spPr>
          <a:xfrm>
            <a:off x="358797" y="4697413"/>
            <a:ext cx="774900" cy="1047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e2c7ff9772_0_0"/>
          <p:cNvSpPr txBox="1"/>
          <p:nvPr/>
        </p:nvSpPr>
        <p:spPr>
          <a:xfrm>
            <a:off x="392137" y="4810155"/>
            <a:ext cx="7221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Cuarto Sprint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6" name="Google Shape;206;g2e2c7ff9772_0_0"/>
          <p:cNvSpPr/>
          <p:nvPr/>
        </p:nvSpPr>
        <p:spPr>
          <a:xfrm>
            <a:off x="1205447" y="4621899"/>
            <a:ext cx="10067700" cy="1120200"/>
          </a:xfrm>
          <a:prstGeom prst="rect">
            <a:avLst/>
          </a:prstGeom>
          <a:solidFill>
            <a:srgbClr val="13B700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e2c7ff9772_0_0"/>
          <p:cNvSpPr/>
          <p:nvPr/>
        </p:nvSpPr>
        <p:spPr>
          <a:xfrm>
            <a:off x="392125" y="5886459"/>
            <a:ext cx="774900" cy="90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e2c7ff9772_0_0"/>
          <p:cNvSpPr txBox="1"/>
          <p:nvPr/>
        </p:nvSpPr>
        <p:spPr>
          <a:xfrm>
            <a:off x="425465" y="5983367"/>
            <a:ext cx="7221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L" sz="1000" u="none" cap="none" strike="noStrike">
                <a:solidFill>
                  <a:srgbClr val="203864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Quinto Sprint</a:t>
            </a:r>
            <a:endParaRPr b="0" i="0" sz="1000" u="none" cap="none" strike="noStrike">
              <a:solidFill>
                <a:srgbClr val="203864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09" name="Google Shape;209;g2e2c7ff9772_0_0"/>
          <p:cNvSpPr/>
          <p:nvPr/>
        </p:nvSpPr>
        <p:spPr>
          <a:xfrm>
            <a:off x="1238775" y="5821550"/>
            <a:ext cx="10034400" cy="963000"/>
          </a:xfrm>
          <a:prstGeom prst="rect">
            <a:avLst/>
          </a:prstGeom>
          <a:solidFill>
            <a:srgbClr val="B2B700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2e2c7ff9772_0_0"/>
          <p:cNvSpPr/>
          <p:nvPr/>
        </p:nvSpPr>
        <p:spPr>
          <a:xfrm>
            <a:off x="1238775" y="929500"/>
            <a:ext cx="1981500" cy="244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 USUARIO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g2e2c7ff9772_0_0"/>
          <p:cNvCxnSpPr/>
          <p:nvPr/>
        </p:nvCxnSpPr>
        <p:spPr>
          <a:xfrm>
            <a:off x="5131727" y="306819"/>
            <a:ext cx="3300" cy="65748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g2e2c7ff9772_0_0"/>
          <p:cNvCxnSpPr/>
          <p:nvPr/>
        </p:nvCxnSpPr>
        <p:spPr>
          <a:xfrm>
            <a:off x="7195727" y="228144"/>
            <a:ext cx="3300" cy="65748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g2e2c7ff9772_0_0"/>
          <p:cNvCxnSpPr/>
          <p:nvPr/>
        </p:nvCxnSpPr>
        <p:spPr>
          <a:xfrm>
            <a:off x="9103190" y="297976"/>
            <a:ext cx="6900" cy="6592500"/>
          </a:xfrm>
          <a:prstGeom prst="straightConnector1">
            <a:avLst/>
          </a:prstGeom>
          <a:noFill/>
          <a:ln cap="flat" cmpd="sng" w="28575">
            <a:solidFill>
              <a:schemeClr val="dk1">
                <a:alpha val="14509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g2e2c7ff9772_0_0"/>
          <p:cNvSpPr/>
          <p:nvPr/>
        </p:nvSpPr>
        <p:spPr>
          <a:xfrm>
            <a:off x="1205456" y="530741"/>
            <a:ext cx="7866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22/08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e2c7ff9772_0_0"/>
          <p:cNvSpPr/>
          <p:nvPr/>
        </p:nvSpPr>
        <p:spPr>
          <a:xfrm>
            <a:off x="2258301" y="530741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 11/09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e2c7ff9772_0_0"/>
          <p:cNvSpPr/>
          <p:nvPr/>
        </p:nvSpPr>
        <p:spPr>
          <a:xfrm>
            <a:off x="3164234" y="530741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12/09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e2c7ff9772_0_0"/>
          <p:cNvSpPr/>
          <p:nvPr/>
        </p:nvSpPr>
        <p:spPr>
          <a:xfrm>
            <a:off x="4218872" y="530741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02/10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e2c7ff9772_0_0"/>
          <p:cNvSpPr/>
          <p:nvPr/>
        </p:nvSpPr>
        <p:spPr>
          <a:xfrm>
            <a:off x="6270314" y="530741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                 23/10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e2c7ff9772_0_0"/>
          <p:cNvSpPr/>
          <p:nvPr/>
        </p:nvSpPr>
        <p:spPr>
          <a:xfrm>
            <a:off x="7362764" y="540016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24/10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e2c7ff9772_0_0"/>
          <p:cNvSpPr/>
          <p:nvPr/>
        </p:nvSpPr>
        <p:spPr>
          <a:xfrm>
            <a:off x="8381940" y="540040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13/11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e2c7ff9772_0_0"/>
          <p:cNvSpPr/>
          <p:nvPr/>
        </p:nvSpPr>
        <p:spPr>
          <a:xfrm>
            <a:off x="5320122" y="530734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3/10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e2c7ff9772_0_0"/>
          <p:cNvSpPr/>
          <p:nvPr/>
        </p:nvSpPr>
        <p:spPr>
          <a:xfrm>
            <a:off x="9246027" y="540028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                    14/11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e2c7ff9772_0_0"/>
          <p:cNvSpPr/>
          <p:nvPr/>
        </p:nvSpPr>
        <p:spPr>
          <a:xfrm>
            <a:off x="10265203" y="540053"/>
            <a:ext cx="7428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CL" sz="11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Fin                    4/12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2022-06-20T18:50:56Z</dcterms:created>
  <dc:creator>Ignacio Sastre Silva</dc:creator>
</cp:coreProperties>
</file>