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" roundtripDataSignature="AMtx7mhdlEVgQDo5gsVT3FMIfuHP0BtO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/>
          <p:nvPr/>
        </p:nvSpPr>
        <p:spPr>
          <a:xfrm>
            <a:off x="3457160" y="3100715"/>
            <a:ext cx="1077137" cy="1067968"/>
          </a:xfrm>
          <a:prstGeom prst="roundRect">
            <a:avLst>
              <a:gd fmla="val 1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</a:rPr>
              <a:t>Visualización de resultados y estadísticas por usuario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4618726" y="1495229"/>
            <a:ext cx="976500" cy="1459800"/>
          </a:xfrm>
          <a:prstGeom prst="roundRect">
            <a:avLst>
              <a:gd fmla="val 1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</a:rPr>
              <a:t>Descarga en PDF y registro en perfil del usuario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4623820" y="3146583"/>
            <a:ext cx="971438" cy="1039032"/>
          </a:xfrm>
          <a:prstGeom prst="roundRect">
            <a:avLst>
              <a:gd fmla="val 1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800">
                <a:solidFill>
                  <a:schemeClr val="lt1"/>
                </a:solidFill>
              </a:rPr>
              <a:t>Vista personalizada del panel según rol y actividad reciente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"/>
          <p:cNvGrpSpPr/>
          <p:nvPr/>
        </p:nvGrpSpPr>
        <p:grpSpPr>
          <a:xfrm>
            <a:off x="474743" y="666418"/>
            <a:ext cx="7719798" cy="3854782"/>
            <a:chOff x="1363" y="0"/>
            <a:chExt cx="10293063" cy="3595542"/>
          </a:xfrm>
        </p:grpSpPr>
        <p:sp>
          <p:nvSpPr>
            <p:cNvPr id="55" name="Google Shape;55;p1"/>
            <p:cNvSpPr/>
            <p:nvPr/>
          </p:nvSpPr>
          <p:spPr>
            <a:xfrm>
              <a:off x="1363" y="0"/>
              <a:ext cx="1145100" cy="572700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18133" y="16770"/>
              <a:ext cx="11115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7150" spcFirstLastPara="1" rIns="17150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Registro e inicio de sesión con validación por correo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 txBox="1"/>
            <p:nvPr/>
          </p:nvSpPr>
          <p:spPr>
            <a:xfrm>
              <a:off x="18132" y="784596"/>
              <a:ext cx="1128329" cy="842640"/>
            </a:xfrm>
            <a:prstGeom prst="rect">
              <a:avLst/>
            </a:prstGeom>
            <a:solidFill>
              <a:schemeClr val="accent5">
                <a:alpha val="89019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lang="es" sz="800">
                  <a:solidFill>
                    <a:schemeClr val="lt1"/>
                  </a:solidFill>
                </a:rPr>
                <a:t>Panel principal con cursos activos, completados y pendientes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8132" y="1800600"/>
              <a:ext cx="1127705" cy="651610"/>
            </a:xfrm>
            <a:prstGeom prst="roundRect">
              <a:avLst>
                <a:gd fmla="val 10000" name="adj"/>
              </a:avLst>
            </a:prstGeom>
            <a:solidFill>
              <a:schemeClr val="accent5">
                <a:alpha val="89019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43123" y="1842891"/>
              <a:ext cx="1101600" cy="6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12850" spcFirstLastPara="1" rIns="12850" wrap="square" tIns="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</a:rPr>
                <a:t>Funcionalidad para crear nuevos cursos con módulos, recursos y evaluaciones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312810" y="0"/>
              <a:ext cx="1145100" cy="572700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1329611" y="53600"/>
              <a:ext cx="11115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7150" spcFirstLastPara="1" rIns="17150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Recuperación de contraseña vía email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312136" y="779290"/>
              <a:ext cx="1145773" cy="1239760"/>
            </a:xfrm>
            <a:prstGeom prst="roundRect">
              <a:avLst>
                <a:gd fmla="val 10000" name="adj"/>
              </a:avLst>
            </a:prstGeom>
            <a:solidFill>
              <a:schemeClr val="accent5">
                <a:alpha val="89019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</a:rPr>
                <a:t>Vista de progreso por curso y acceso directo a exámenes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331439" y="2180482"/>
              <a:ext cx="1109672" cy="972813"/>
            </a:xfrm>
            <a:prstGeom prst="roundRect">
              <a:avLst>
                <a:gd fmla="val 10000" name="adj"/>
              </a:avLst>
            </a:prstGeom>
            <a:solidFill>
              <a:schemeClr val="accent5">
                <a:alpha val="89019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1345427" y="2270587"/>
              <a:ext cx="1077513" cy="880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12850" spcFirstLastPara="1" rIns="12850" wrap="square" tIns="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lang="es" sz="800">
                  <a:solidFill>
                    <a:schemeClr val="lt1"/>
                  </a:solidFill>
                </a:rPr>
                <a:t>Asignación de instructores y roles colaborativos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683971" y="752711"/>
              <a:ext cx="1110203" cy="920630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</a:rPr>
                <a:t>Filtros por categoría, nivel, fecha de inscripción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2685826" y="1800601"/>
              <a:ext cx="1108347" cy="1352694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</a:rPr>
                <a:t>- Roles: Administrador, Instructor, Estudiante</a:t>
              </a:r>
              <a:endParaRPr sz="8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</a:rPr>
                <a:t>- Permisos diferenciados para edición, visualización y gestión de usuarios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3966472" y="33469"/>
              <a:ext cx="1447500" cy="6516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Creación de exámenes manuales o aleatorios por módulo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964456" y="779290"/>
              <a:ext cx="1449645" cy="1217144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</a:rPr>
                <a:t>Generación automática de certificados al completar cursos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7339206" y="13088"/>
              <a:ext cx="1145100" cy="6093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7418227" y="20245"/>
              <a:ext cx="1111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7150" spcFirstLastPara="1" rIns="17150" wrap="square" tIns="1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Sincronización con Google Calendar para fechas de examen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7357620" y="752710"/>
              <a:ext cx="1188619" cy="1587165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019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7512636" y="1059424"/>
              <a:ext cx="922680" cy="97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12850" spcFirstLastPara="1" rIns="12850" wrap="square" tIns="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Sugerencias personalizadas basadas en historial de aprendizaje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7357620" y="2413101"/>
              <a:ext cx="1188619" cy="1182441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019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7477000" y="2550224"/>
              <a:ext cx="909040" cy="932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12850" spcFirstLastPara="1" rIns="12850" wrap="square" tIns="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puntos, insignias y ranking por participación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8818954" y="2167369"/>
              <a:ext cx="1431427" cy="1315310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019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8809123" y="2227323"/>
              <a:ext cx="1485301" cy="1368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12850" spcFirstLastPara="1" rIns="12850" wrap="square" tIns="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Métricas de avance y retención por curso y usuario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8808022" y="41762"/>
              <a:ext cx="1486404" cy="522269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 txBox="1"/>
            <p:nvPr/>
          </p:nvSpPr>
          <p:spPr>
            <a:xfrm>
              <a:off x="8934638" y="96553"/>
              <a:ext cx="1342232" cy="412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7150" spcFirstLastPara="1" rIns="17150" wrap="square" tIns="1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Exportación de certificados a LinkedIn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8833135" y="773072"/>
              <a:ext cx="1461289" cy="1260088"/>
            </a:xfrm>
            <a:prstGeom prst="roundRect">
              <a:avLst>
                <a:gd fmla="val 10000" name="adj"/>
              </a:avLst>
            </a:prstGeom>
            <a:solidFill>
              <a:schemeClr val="accent3">
                <a:alpha val="89019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 txBox="1"/>
            <p:nvPr/>
          </p:nvSpPr>
          <p:spPr>
            <a:xfrm>
              <a:off x="8957009" y="1134242"/>
              <a:ext cx="1180963" cy="666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12850" spcFirstLastPara="1" rIns="12850" wrap="square" tIns="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Motor de búsqueda por temas, nivel, duración o instructor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1"/>
          <p:cNvSpPr/>
          <p:nvPr/>
        </p:nvSpPr>
        <p:spPr>
          <a:xfrm>
            <a:off x="2465000" y="666275"/>
            <a:ext cx="854400" cy="663600"/>
          </a:xfrm>
          <a:prstGeom prst="roundRect">
            <a:avLst>
              <a:gd fmla="val 1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perfiles con historial de cursos y certificados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506062" y="3400514"/>
            <a:ext cx="814883" cy="978885"/>
          </a:xfrm>
          <a:prstGeom prst="roundRect">
            <a:avLst>
              <a:gd fmla="val 14928" name="adj"/>
            </a:avLst>
          </a:prstGeom>
          <a:solidFill>
            <a:schemeClr val="accent5">
              <a:alpha val="89019"/>
            </a:scheme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57438" y="3481296"/>
            <a:ext cx="710178" cy="89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8575" lIns="12850" spcFirstLastPara="1" rIns="12850" wrap="square" tIns="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s" sz="800">
                <a:solidFill>
                  <a:schemeClr val="lt1"/>
                </a:solidFill>
              </a:rPr>
              <a:t>Edición de contenido, fechas de disponibilidad y requisitos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893669" y="98574"/>
            <a:ext cx="2191934" cy="459953"/>
          </a:xfrm>
          <a:prstGeom prst="roundRect">
            <a:avLst>
              <a:gd fmla="val 1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PRINCIPALES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417016" y="98575"/>
            <a:ext cx="2191934" cy="459951"/>
          </a:xfrm>
          <a:prstGeom prst="roundRect">
            <a:avLst>
              <a:gd fmla="val 1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AVANZADAS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18725" y="702302"/>
            <a:ext cx="990225" cy="570302"/>
          </a:xfrm>
          <a:prstGeom prst="roundRect">
            <a:avLst>
              <a:gd fmla="val 10000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Configuración de tiempo límite y feedback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002607" y="96923"/>
            <a:ext cx="2191934" cy="461603"/>
          </a:xfrm>
          <a:prstGeom prst="roundRect">
            <a:avLst>
              <a:gd fmla="val 1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MEJORAS Y EXPANSIONES FUTURAS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203" y="4677427"/>
            <a:ext cx="2587719" cy="433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lorenzo andres araya pizarro</dc:creator>
</cp:coreProperties>
</file>