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3C6A1-556F-45A8-B7F6-86098C8C866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AE5AC-57D0-4E49-BB2B-D8293933540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E3D4A-9B61-4D1D-AF0B-7393B0F566D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65083-E1DE-4518-BE62-22C6BF21AF9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6A18CE3-9F12-4DB9-818A-B3568CAC856F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97123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DCC5EA-EF6D-430B-B804-C9107EACF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7AE79-CBB9-40D4-971A-1EEBCE15868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386F8A1-6849-4763-9881-1D1FE5EA4EF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4A699-00B5-4F7A-97E4-9FFA69A7827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04FC3-65C6-4955-BF6C-C80D2F010CE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CAE2-8C47-420E-8C1D-BA302F0349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E7433E-C3D9-4956-B054-ED5E23B084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E6E68-10F5-4F34-A285-403773C970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BC512C-67AE-44C6-A1D1-36628FAED416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0D154-37B6-42F8-B017-A27783B9A4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1D7E5-62F5-4E6A-86E3-C4941E76E1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4975-5B27-4B49-A8A5-B6BCE69B17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3E8461F-CFD0-4272-8403-34D228A806D3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D7AD0-E6A9-4CD0-9208-DE5BF8A0B6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9A5799-ADA8-4E21-8997-084190AAA6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AC85-4763-4819-B9D7-37AB811C9E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448FD2B-DB00-4E50-A9AE-901444BE12D4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3199CE-8A90-4206-8646-178E547336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45C193-DB53-43C3-AF18-BD781C7F94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FE221-3C17-47B2-A8A5-103CAE135C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21EBC7B-688F-4D5A-93DC-18719A2DCCA6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49FF4F-DC11-4A8A-B916-CA0EB05A95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6ABF83-F90A-428F-B36E-9A429E53A8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73AF4-00F7-470C-9A60-12BCFDCA1F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02BA41B-5FDA-4E39-8864-8FC34695732F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2A16A-69BA-4D24-98B0-B3869943C0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C921D-F11B-4483-92E5-08E5E944FE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ECDFA-06BF-4736-88CD-32A247D6E7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FD517F-FE4B-4379-89DF-909BB593F742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C924F2-B6DF-4B3A-8BE1-4C365EC92F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DD3976-E9DF-4A38-BC07-2D1758009E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C78D-12D4-4BBE-AB6C-0B52440CD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E4EFCA-D22C-48A8-8D29-1D8C2282055C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C4872-82B2-40C6-83F0-EF63248BF5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2A281-75AA-44B6-B369-1D893151DE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C9A2-AF5A-4BEE-BB77-CDFEE8BAF6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BEC16D8-954B-4E20-8D9C-6D71E5E987D9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EE51A-2617-47CC-AB44-13B4FE10FC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A7954-7E12-4505-920D-31C05FAA76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66436-B52E-450F-91E9-68B08DE387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E34BBEC-2E8F-4484-9A9F-1409F765A24A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BD415-52F5-48A8-B1CA-AAE8CFF18D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BBAB43-E184-4188-8632-15187D37A9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D0174-6EB7-40E6-8F49-AB84A235B5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8C6BFB1-FFCC-4667-9731-FF7BEB90CFCE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EBEEE8-1A24-4509-A673-66A567E058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03E9C2-2508-4294-BB95-ED0B725F55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E42D-6C0D-42BF-9BD1-73EA5E52F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A66A-AD56-4435-82BB-48A198982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605C-68ED-4125-B425-8439109B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5619-2F77-4539-BD39-16343E88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834-93F7-4C6B-B6F1-42BCECF3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14377-0610-4321-817E-038BC3A9BB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9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B634-8D83-4A5D-A273-C8EBB2D5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E02C6-B8E8-431D-992F-8C22F4DC4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50C4-036A-4B29-B949-C771F961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D02B-BF8D-4DF7-827E-1F055230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14124-1046-45D5-AD5B-9910F852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CE46F8-155F-4C2A-98DF-AA984F70E8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2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69044-CACE-4C76-800F-A9F5A568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83413" y="1728788"/>
            <a:ext cx="2232025" cy="3095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3A8A9-D4CD-4ABB-ACE6-EB08FF1B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7338" y="1728788"/>
            <a:ext cx="6543675" cy="3095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6135-71C2-4BD6-856D-3C5F4B51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27F76-7EE5-4B74-98CE-DFFC2ED6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837B8-3D62-43E3-B9B6-8136441F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C4050D-789B-4E7E-9223-2378F102EB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7108-37EF-49E3-A130-DBE1E07D3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6247A-D5A5-4E20-B6F0-59B9F5F8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782B-15B1-4A31-9097-D3A502C0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467E-E042-4963-A36F-DC1F2E8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27ED-BB2F-47F1-ACB6-E06A3169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E117EB-A21B-45C4-8910-C0A9D0B677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2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40A6-8D9C-40C2-825C-E5989EE6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3426-B8BD-4906-B501-E9211591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4D97-A638-44A3-B32D-F81E360B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1391-31BA-4AE8-BF78-FA4886F2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7DD8-0DD1-4AB1-830C-E551EA28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F0AF4E-1C16-4003-B54D-24B5410E4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8381-2B61-4D3C-90B3-4253487C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53D7-C455-469A-AF2C-5E55E86C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F870-3197-46A2-AA3C-0D057C35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33A3F-FDED-42A3-99FA-131BEC4E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766B-4A3B-46A5-AF29-C7F3B86F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BE39C8-7767-44EA-AC80-5327F6279E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9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B604-C85E-486B-8657-5BD2E9C2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BEFB-0D81-47C5-9AE6-1FD401F6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45C21-2675-44D3-ADF5-232F2521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F9430-AB8F-4585-B4BA-80DDB615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7C5F9-0E65-45B7-9B6C-91882107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EF19-88B3-4455-9B6D-B06F1A2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76FC4-BFA9-45A4-90D7-A29A9C6F91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91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DAB3-694E-49BE-9690-4A614A64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9F07D-7A3B-494E-9426-9818B421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09833-5014-4CD1-B938-621E6EB24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EFF8A-F3FF-4881-995C-2B78E890E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592D9-1AF9-4D17-9906-E0C16E960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5B796-9C15-4AE8-81B0-458A9762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E1A8C-FB6C-43B6-B4E1-D6BFA94B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BC40B-89C3-4BE1-8568-4FE7B335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429245-4E97-46B5-807A-00165D74A4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0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9ED8-17C7-4221-8C11-F597EFDB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76C67-242C-4F91-A133-FECB0989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76605-E178-450B-8A7F-02B8183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E4EE6-F6B1-4D59-8EF6-255572AD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D5152-5CD2-4F65-AE00-019D16A20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3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F6A26-9945-4C4B-9FED-28190ABA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4EC19-DCF9-4414-88CB-8D13A1D4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AF58D-FE6D-4CC1-8998-1DE27EE5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C10C0A-68CC-497D-8701-C886012EC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A31F-134B-4885-934A-4B0DD424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E980-9EEB-4995-B84E-ED25861B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9A736-85D6-4ED2-998D-466C21DD2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1E8A8-AC4E-4E02-8E3E-AEFD79FB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93040-DEF6-435C-A675-D465D947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477D-D859-4ABC-A4D2-52354952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D440EE-8606-49C7-ABED-84D053C6AB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48A8-3841-4DDB-88F2-5E25E6EF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450C-4F4C-48A8-9D2E-7819E825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F472-914B-437A-81A0-898CF762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FB8DE-CD4E-43DB-B6F2-17A21951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07D8-E78C-4602-9992-3043A67E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35B3CB-A993-4F6E-8EB9-5786E1A80A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3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2E4A-F3F5-47B1-BC12-B49BBBC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E086B-8124-449B-B77C-F444A58F6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3204A-0CFB-4D31-83AA-AAFE59F20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48415-1E06-4D9C-AD45-5329B850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0EF8-F441-4230-AC97-7CB7986E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F66E0-151E-46F7-82B0-37BF9BB9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A407D6-72C9-4C9B-9C04-7BB1C0325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DDF0-9703-45D6-82AE-7C8F3D40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B3A84-6293-4E32-B33F-4974A3E4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E3C7C-AA8E-4DB8-A639-F2BD1A98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C150-8858-4D58-99A1-2B463793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080D-364B-4527-B59E-FE0C7335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D060A4-77FF-4A1E-A4A6-58E11D0D45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5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24AD3-057F-4A5D-85C3-D439FA6B3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323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5E14F-C71E-4B3C-AECF-23E632E4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323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4CA4-67C4-48F0-B506-3E631C96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A65F-C4AA-418C-8985-CC8F89FE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7205-C362-4F87-A8CC-2040A334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6026C2-E99F-4D60-AC49-96F6731DC5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B4B3-0E54-49C7-A4F0-F4544C6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BF0E4-60CF-4DBB-A1D3-350BC557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457B-0BEF-415D-AB17-2CDCBB26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CFC8-914E-4359-A0A4-2856137E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2B2F-65A6-4BBA-A676-18ED2B33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B5D492-BA5C-455B-9F31-C51D80447D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26BC-42A1-4A83-805E-28DC66D9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1287-E81A-455F-B0C6-0F1C59E65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2250" y="3854450"/>
            <a:ext cx="2514600" cy="96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9AD26-41F2-40C8-8637-E83128EB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9250" y="3854450"/>
            <a:ext cx="2516188" cy="96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AB6F-1E6C-4BD5-AFA5-EDBA3A07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55C16-A60B-456F-9A46-9169FAF7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B5FE-9D30-497C-9ED0-70ADE367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4978A8-CEEC-4641-87B1-C0E0B4DE1F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6115-86B2-4702-94C7-1085B3F2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A52E9-37B8-4957-B32A-D49922A26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4D62F-BC5E-4A62-84BE-A97FF1D36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5B3C0-33EA-45D4-AE6C-3836A94FB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F8C8E-E793-4A4F-8F08-980758D3D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34794-AC32-4219-9CF5-F6CB5B13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4B2ED-63C4-44E4-9F1C-56ACE9FB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72B9B-52FC-401D-9927-4A4780DA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E55C2E-8C68-4E4E-9043-F8ACF86644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D676-D34D-4B3C-B150-B41EA6B7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ECC85-6C62-44A4-A27D-2CFF7989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4EFF0-3FCD-4CE2-B968-DF65C25A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17FE7-214A-441F-A953-4771154A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5F959F-EFCB-4D38-A2AB-70C2D7DFB2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6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45A47-62F5-441A-8158-92C65A3F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AA0A9-AEFC-48F5-BE46-D5D04A4A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BC607-1740-4BC5-8389-62C9C45E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1DE345-8469-442F-BBBF-CB5727C7F2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52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03EA-A513-4043-ABBB-9F91BC1D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E821-9169-4207-98AD-5948D0BC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DE5EF-D370-46BB-B90B-6C349161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CA047-A147-411B-AF5A-2A73D672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E518-0A5F-4431-8EA2-34FC1151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B295B-E7BF-4C0C-ABE6-61CC2A1F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4BD8EB-BF8C-4ABC-B8E1-9B94519F65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E525-BFD9-4E50-B18A-1DC498F0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C432A-8C0B-4ADD-B711-C065272EB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64A88-81C2-4974-B25A-966CB3735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2CC57-7B14-4D46-9895-721F9992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2ADE6-D49F-4024-98BA-53958C0F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46104-EA22-4062-B2EA-598DE906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BE8C38-5BF4-440D-BCE0-E878ED433B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72314-B2C6-4374-9FD1-815627E97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7D783-8807-4361-B5A3-C2CEF74BD5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2359" y="3854519"/>
            <a:ext cx="5183640" cy="96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8AE4-CCF5-45A4-88A1-793A27A3D6C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0" y="7200000"/>
            <a:ext cx="2348280" cy="233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FFC8-5840-40B6-B4CF-BC9F7D616FE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7757-848B-4DC6-9298-49C831C6BA3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F0C1C69-4A75-4FE2-BBE5-6929C2C601C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algn="r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1964D-E2CA-4F50-BC40-ABDB7946A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CDBBD-06E6-45F6-9A75-213EFCC102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66DA-6385-4AF5-A155-194525DF929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7720" y="727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877A-362D-4AA4-89F3-29858A2735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2172-D7E1-4279-A881-76083BA10E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40DD2E-F5B0-4FD5-B7E7-5758BC6A839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E38E5FE-BB68-43F2-8D1A-E7A519874F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89519" y="1778040"/>
            <a:ext cx="2103120" cy="28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CB84EA-8ED6-446D-B5D8-204D82B24E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1280159"/>
            <a:ext cx="8927640" cy="1786680"/>
          </a:xfrm>
        </p:spPr>
        <p:txBody>
          <a:bodyPr vert="horz"/>
          <a:lstStyle/>
          <a:p>
            <a:pPr lvl="0"/>
            <a:r>
              <a:rPr lang="en-US"/>
              <a:t>Ansible Ants Quintet 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F116CF-3B15-4992-BD9D-BAE7881059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203560" y="3483000"/>
            <a:ext cx="5660280" cy="2734920"/>
          </a:xfrm>
        </p:spPr>
        <p:txBody>
          <a:bodyPr vert="horz" anchor="ctr"/>
          <a:lstStyle/>
          <a:p>
            <a:pPr lvl="0" algn="l"/>
            <a:r>
              <a:rPr lang="en-US"/>
              <a:t>	Group 1:</a:t>
            </a:r>
          </a:p>
          <a:p>
            <a:pPr lvl="0" algn="l"/>
            <a:r>
              <a:rPr lang="en-US"/>
              <a:t>				Loreta Bolsevica</a:t>
            </a:r>
          </a:p>
          <a:p>
            <a:pPr lvl="0" algn="l"/>
            <a:r>
              <a:rPr lang="en-US"/>
              <a:t>				Liene Malkalne</a:t>
            </a:r>
          </a:p>
          <a:p>
            <a:pPr lvl="0" algn="l"/>
            <a:r>
              <a:rPr lang="en-US"/>
              <a:t>		  		Dace Dresmane</a:t>
            </a:r>
          </a:p>
          <a:p>
            <a:pPr lvl="0" algn="l"/>
            <a:r>
              <a:rPr lang="en-US"/>
              <a:t>	  			Antra Bagone</a:t>
            </a:r>
          </a:p>
          <a:p>
            <a:pPr lvl="0" algn="l"/>
            <a:r>
              <a:rPr lang="en-US"/>
              <a:t>                Anda Paegle Kadike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C5E42-6556-43C4-9825-6A990078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E35181-DD60-43B9-8CC3-727F5B915DF1}" type="slidenum"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3A486-7C68-436C-B1D8-A7CBB30739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E3066-7F09-4391-ADAD-8C3C4A81D3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Ant’s clipart https://st.depositphotos.com/1967477/2305/v/380/depositphotos_23054666-stock-illustration-cute-ant-cartoon-waving.jpg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7310-77E2-4FAE-8D04-A0BC77A15A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7800" y="682200"/>
            <a:ext cx="8927640" cy="1786680"/>
          </a:xfrm>
        </p:spPr>
        <p:txBody>
          <a:bodyPr vert="horz"/>
          <a:lstStyle/>
          <a:p>
            <a:pPr lvl="0"/>
            <a:r>
              <a:rPr lang="en-US"/>
              <a:t>Plan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A3245-5C05-4432-BE47-C6FC8371F4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7800" y="1828800"/>
            <a:ext cx="9033120" cy="3291839"/>
          </a:xfrm>
        </p:spPr>
        <p:txBody>
          <a:bodyPr vert="horz"/>
          <a:lstStyle/>
          <a:p>
            <a:pPr lvl="0" algn="l"/>
            <a:r>
              <a:rPr lang="en-US"/>
              <a:t>1. Create new project, share to GitHub, each member checkout their branch.</a:t>
            </a:r>
          </a:p>
          <a:p>
            <a:pPr lvl="0" algn="l"/>
            <a:r>
              <a:rPr lang="en-US"/>
              <a:t>2. Together write the vagrantfile and develop the structure for Ansible and divide tasks:</a:t>
            </a:r>
          </a:p>
          <a:p>
            <a:pPr lvl="0" algn="l"/>
            <a:r>
              <a:rPr lang="en-US"/>
              <a:t>     -Antra -&gt; install</a:t>
            </a:r>
          </a:p>
          <a:p>
            <a:pPr lvl="0" algn="l"/>
            <a:r>
              <a:rPr lang="en-US"/>
              <a:t>     -Liene and Dace -&gt; create user</a:t>
            </a:r>
          </a:p>
          <a:p>
            <a:pPr lvl="0" algn="l"/>
            <a:r>
              <a:rPr lang="en-US"/>
              <a:t>     -Loreta and Anda -&gt; app setup</a:t>
            </a:r>
          </a:p>
          <a:p>
            <a:pPr lvl="0" algn="l"/>
            <a:r>
              <a:rPr lang="en-US"/>
              <a:t>3. Meet up to put everything together and run, look for errors, adjust and update</a:t>
            </a:r>
          </a:p>
          <a:p>
            <a:pPr lvl="0" algn="l"/>
            <a:r>
              <a:rPr lang="en-US"/>
              <a:t>4. Choose Java project</a:t>
            </a:r>
          </a:p>
          <a:p>
            <a:pPr lvl="0" algn="l"/>
            <a:r>
              <a:rPr lang="en-US"/>
              <a:t>5. Create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A95F-B479-4595-A7CB-D5F466450D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6360" y="225000"/>
            <a:ext cx="7556039" cy="1786680"/>
          </a:xfrm>
        </p:spPr>
        <p:txBody>
          <a:bodyPr vert="horz"/>
          <a:lstStyle/>
          <a:p>
            <a:pPr lvl="0"/>
            <a:r>
              <a:rPr lang="en-US"/>
              <a:t>Vagrantfile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A3B1450-4FAC-49B9-AAC3-96969792A0F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2240" y="1828440"/>
            <a:ext cx="6714720" cy="292644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1424-2873-4FCF-9A51-4B8B34D5BC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8000" y="548640"/>
            <a:ext cx="8927640" cy="1786680"/>
          </a:xfrm>
        </p:spPr>
        <p:txBody>
          <a:bodyPr vert="horz"/>
          <a:lstStyle/>
          <a:p>
            <a:pPr lvl="0"/>
            <a:r>
              <a:rPr lang="en-US"/>
              <a:t>Ansible playbook structure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A152D26-D417-4EB5-8FBE-FEF1B95C352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0759" y="2159280"/>
            <a:ext cx="5360040" cy="395892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A9C0-9864-49A7-9CD9-13DF944B59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590760"/>
            <a:ext cx="8927640" cy="1786680"/>
          </a:xfrm>
        </p:spPr>
        <p:txBody>
          <a:bodyPr vert="horz"/>
          <a:lstStyle/>
          <a:p>
            <a:pPr lvl="0"/>
            <a:r>
              <a:rPr lang="en-US"/>
              <a:t>playbook.yml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D2999F1-73DF-4F7E-A878-10CD59A8647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6000" y="1956240"/>
            <a:ext cx="3443040" cy="17928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9E3FDE-63AB-4983-BD78-57194C40A2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45560" y="590760"/>
            <a:ext cx="3532680" cy="1786680"/>
          </a:xfrm>
        </p:spPr>
        <p:txBody>
          <a:bodyPr vert="horz"/>
          <a:lstStyle/>
          <a:p>
            <a:pPr lvl="0"/>
            <a:r>
              <a:rPr lang="en-US"/>
              <a:t>inventory.txt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7916E223-7711-48E6-968D-E08F27ABE73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45560" y="2011680"/>
            <a:ext cx="3291839" cy="79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22BA-EAE7-4AF8-949D-D1FE1F06F7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2120" y="274320"/>
            <a:ext cx="8927640" cy="1786680"/>
          </a:xfrm>
        </p:spPr>
        <p:txBody>
          <a:bodyPr vert="horz"/>
          <a:lstStyle/>
          <a:p>
            <a:pPr lvl="0"/>
            <a:r>
              <a:rPr lang="en-US"/>
              <a:t>Role: install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2F7EA2C8-66ED-4B45-AB83-EF958633EE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8719" y="1520639"/>
            <a:ext cx="4541760" cy="460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E1CA-8DDF-4D92-9BD0-15DB3F5CD0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4920" y="319320"/>
            <a:ext cx="2984040" cy="1875240"/>
          </a:xfrm>
        </p:spPr>
        <p:txBody>
          <a:bodyPr vert="horz"/>
          <a:lstStyle/>
          <a:p>
            <a:pPr lvl="0"/>
            <a:r>
              <a:rPr lang="en-US"/>
              <a:t>Role: create_user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75E88BA-85BE-421D-B5CA-F598B20D9F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00400" y="91440"/>
            <a:ext cx="5628960" cy="722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5EFC-743F-4450-B8CA-4D314FCA89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5760" y="363600"/>
            <a:ext cx="6949440" cy="1875240"/>
          </a:xfrm>
        </p:spPr>
        <p:txBody>
          <a:bodyPr vert="horz"/>
          <a:lstStyle/>
          <a:p>
            <a:pPr lvl="0"/>
            <a:r>
              <a:rPr lang="en-US"/>
              <a:t>Role: app_setup (Git)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ABA0BC4-5C67-4755-963B-F6F79CD56A0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8719" y="1865519"/>
            <a:ext cx="5190840" cy="34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0A50-E64E-4792-B4C3-25F5419F69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7800" y="274320"/>
            <a:ext cx="7830360" cy="1329480"/>
          </a:xfrm>
        </p:spPr>
        <p:txBody>
          <a:bodyPr vert="horz"/>
          <a:lstStyle/>
          <a:p>
            <a:pPr lvl="0"/>
            <a:r>
              <a:rPr lang="en-US"/>
              <a:t>Role: app_setup (Java)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6B555B9-1049-4C81-857D-3FD87DF399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959" y="1737359"/>
            <a:ext cx="6857640" cy="541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ure_Illustr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ature_Illustr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Liberation Sans</vt:lpstr>
      <vt:lpstr>StarSymbol</vt:lpstr>
      <vt:lpstr>Arial</vt:lpstr>
      <vt:lpstr>Calibri</vt:lpstr>
      <vt:lpstr>Nature_Illustration</vt:lpstr>
      <vt:lpstr>Nature_Illustration1</vt:lpstr>
      <vt:lpstr>Ansible Ants Quintet solution</vt:lpstr>
      <vt:lpstr>Plan </vt:lpstr>
      <vt:lpstr>Vagrantfile</vt:lpstr>
      <vt:lpstr>Ansible playbook structure</vt:lpstr>
      <vt:lpstr>playbook.yml</vt:lpstr>
      <vt:lpstr>Role: install</vt:lpstr>
      <vt:lpstr>Role: create_user</vt:lpstr>
      <vt:lpstr>Role: app_setup (Git)</vt:lpstr>
      <vt:lpstr>Role: app_setup (Java)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Illustration</dc:title>
  <cp:lastModifiedBy>cloudconvert_11</cp:lastModifiedBy>
  <cp:revision>6</cp:revision>
  <dcterms:created xsi:type="dcterms:W3CDTF">2021-03-29T19:31:38Z</dcterms:created>
  <dcterms:modified xsi:type="dcterms:W3CDTF">2021-03-30T18:41:52Z</dcterms:modified>
</cp:coreProperties>
</file>