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umatytoji sekcija" id="{0ECC7ED1-3F51-4B00-BACA-5EECE94A4BC4}">
          <p14:sldIdLst>
            <p14:sldId id="256"/>
            <p14:sldId id="257"/>
            <p14:sldId id="268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566FF-90F1-4E23-8967-D50D6299A9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D37CA3-570E-4342-B0A3-0C6CF6351FEE}">
      <dgm:prSet/>
      <dgm:spPr/>
      <dgm:t>
        <a:bodyPr/>
        <a:lstStyle/>
        <a:p>
          <a:r>
            <a:rPr lang="lt-LT" dirty="0" err="1"/>
            <a:t>Review</a:t>
          </a:r>
          <a:r>
            <a:rPr lang="lt-LT" dirty="0"/>
            <a:t> Pro 97</a:t>
          </a:r>
          <a:r>
            <a:rPr lang="en-US" dirty="0"/>
            <a:t>%;</a:t>
          </a:r>
        </a:p>
      </dgm:t>
    </dgm:pt>
    <dgm:pt modelId="{8AEED349-4714-4BE0-85EA-8863E96CDC60}" type="parTrans" cxnId="{9469BF26-C149-4023-A50F-254C7CE4D70C}">
      <dgm:prSet/>
      <dgm:spPr/>
      <dgm:t>
        <a:bodyPr/>
        <a:lstStyle/>
        <a:p>
          <a:endParaRPr lang="en-US"/>
        </a:p>
      </dgm:t>
    </dgm:pt>
    <dgm:pt modelId="{4070DBA1-CDAC-469A-9959-DCB6FE440133}" type="sibTrans" cxnId="{9469BF26-C149-4023-A50F-254C7CE4D70C}">
      <dgm:prSet/>
      <dgm:spPr/>
      <dgm:t>
        <a:bodyPr/>
        <a:lstStyle/>
        <a:p>
          <a:endParaRPr lang="en-US"/>
        </a:p>
      </dgm:t>
    </dgm:pt>
    <dgm:pt modelId="{DCD40EC9-1692-4766-B364-44C954A23218}">
      <dgm:prSet/>
      <dgm:spPr/>
      <dgm:t>
        <a:bodyPr/>
        <a:lstStyle/>
        <a:p>
          <a:r>
            <a:rPr lang="en-US"/>
            <a:t>Iki sezono prad</a:t>
          </a:r>
          <a:r>
            <a:rPr lang="lt-LT"/>
            <a:t>žios t.y balandžio 1 d. turėti 4 poras patalynės;</a:t>
          </a:r>
          <a:endParaRPr lang="en-US"/>
        </a:p>
      </dgm:t>
    </dgm:pt>
    <dgm:pt modelId="{07420507-8989-441E-BDDB-AD4ACC073B50}" type="parTrans" cxnId="{FA1FE7E7-4170-4DEF-9AC0-28473EC9B501}">
      <dgm:prSet/>
      <dgm:spPr/>
      <dgm:t>
        <a:bodyPr/>
        <a:lstStyle/>
        <a:p>
          <a:endParaRPr lang="en-US"/>
        </a:p>
      </dgm:t>
    </dgm:pt>
    <dgm:pt modelId="{7E93096D-FBAE-4B43-A06B-73486FF96B66}" type="sibTrans" cxnId="{FA1FE7E7-4170-4DEF-9AC0-28473EC9B501}">
      <dgm:prSet/>
      <dgm:spPr/>
      <dgm:t>
        <a:bodyPr/>
        <a:lstStyle/>
        <a:p>
          <a:endParaRPr lang="en-US"/>
        </a:p>
      </dgm:t>
    </dgm:pt>
    <dgm:pt modelId="{AC14C588-B670-432F-ACE9-3CEA81E3F7AB}">
      <dgm:prSet/>
      <dgm:spPr/>
      <dgm:t>
        <a:bodyPr/>
        <a:lstStyle/>
        <a:p>
          <a:r>
            <a:rPr lang="lt-LT" dirty="0"/>
            <a:t>Sumažinti darbuotojų kaitą iki 30</a:t>
          </a:r>
          <a:r>
            <a:rPr lang="en-US" dirty="0"/>
            <a:t>%;</a:t>
          </a:r>
        </a:p>
      </dgm:t>
    </dgm:pt>
    <dgm:pt modelId="{F5BC23A4-10E5-4ED6-B11C-3520F29DAAC7}" type="parTrans" cxnId="{91DE1E67-4404-464A-B21C-6E6504E401CB}">
      <dgm:prSet/>
      <dgm:spPr/>
      <dgm:t>
        <a:bodyPr/>
        <a:lstStyle/>
        <a:p>
          <a:endParaRPr lang="en-US"/>
        </a:p>
      </dgm:t>
    </dgm:pt>
    <dgm:pt modelId="{7C8792A5-0D4D-4AA9-8156-9497B793A9E2}" type="sibTrans" cxnId="{91DE1E67-4404-464A-B21C-6E6504E401CB}">
      <dgm:prSet/>
      <dgm:spPr/>
      <dgm:t>
        <a:bodyPr/>
        <a:lstStyle/>
        <a:p>
          <a:endParaRPr lang="en-US"/>
        </a:p>
      </dgm:t>
    </dgm:pt>
    <dgm:pt modelId="{B3E026BC-93F8-444D-BD3F-ECB62251AA04}">
      <dgm:prSet/>
      <dgm:spPr/>
      <dgm:t>
        <a:bodyPr/>
        <a:lstStyle/>
        <a:p>
          <a:r>
            <a:rPr lang="lt-LT"/>
            <a:t>Gerinti  apartamentus;</a:t>
          </a:r>
          <a:endParaRPr lang="en-US"/>
        </a:p>
      </dgm:t>
    </dgm:pt>
    <dgm:pt modelId="{D98F4498-70CC-4FDD-9C81-9B18C075A4CC}" type="parTrans" cxnId="{50AE7405-CCFB-4EBA-A1C8-8DA77AD19D98}">
      <dgm:prSet/>
      <dgm:spPr/>
      <dgm:t>
        <a:bodyPr/>
        <a:lstStyle/>
        <a:p>
          <a:endParaRPr lang="en-US"/>
        </a:p>
      </dgm:t>
    </dgm:pt>
    <dgm:pt modelId="{94AEAC73-900D-42B4-9B58-D57E98098238}" type="sibTrans" cxnId="{50AE7405-CCFB-4EBA-A1C8-8DA77AD19D98}">
      <dgm:prSet/>
      <dgm:spPr/>
      <dgm:t>
        <a:bodyPr/>
        <a:lstStyle/>
        <a:p>
          <a:endParaRPr lang="en-US"/>
        </a:p>
      </dgm:t>
    </dgm:pt>
    <dgm:pt modelId="{040D9DC2-719A-4AC5-BC7D-F1816DEE8469}">
      <dgm:prSet/>
      <dgm:spPr/>
      <dgm:t>
        <a:bodyPr/>
        <a:lstStyle/>
        <a:p>
          <a:r>
            <a:rPr lang="en-US" dirty="0" err="1"/>
            <a:t>Pakeisti</a:t>
          </a:r>
          <a:r>
            <a:rPr lang="en-US" dirty="0"/>
            <a:t> </a:t>
          </a:r>
          <a:r>
            <a:rPr lang="en-US" dirty="0" err="1"/>
            <a:t>vazonus</a:t>
          </a:r>
          <a:r>
            <a:rPr lang="en-US" dirty="0"/>
            <a:t> vie</a:t>
          </a:r>
          <a:r>
            <a:rPr lang="lt-LT" dirty="0" err="1"/>
            <a:t>šose</a:t>
          </a:r>
          <a:r>
            <a:rPr lang="lt-LT" dirty="0"/>
            <a:t> erdvėse;</a:t>
          </a:r>
          <a:endParaRPr lang="en-US" dirty="0"/>
        </a:p>
      </dgm:t>
    </dgm:pt>
    <dgm:pt modelId="{6FE4D979-CAA9-41CC-B851-1E92A64E497F}" type="parTrans" cxnId="{5267AFCC-5496-4CB5-9D4F-C335E2EC8BD1}">
      <dgm:prSet/>
      <dgm:spPr/>
      <dgm:t>
        <a:bodyPr/>
        <a:lstStyle/>
        <a:p>
          <a:endParaRPr lang="en-US"/>
        </a:p>
      </dgm:t>
    </dgm:pt>
    <dgm:pt modelId="{EE647218-F367-44CE-85B3-A0B00A002813}" type="sibTrans" cxnId="{5267AFCC-5496-4CB5-9D4F-C335E2EC8BD1}">
      <dgm:prSet/>
      <dgm:spPr/>
      <dgm:t>
        <a:bodyPr/>
        <a:lstStyle/>
        <a:p>
          <a:endParaRPr lang="en-US"/>
        </a:p>
      </dgm:t>
    </dgm:pt>
    <dgm:pt modelId="{021DC28A-9FA1-4B3B-9844-0A72F6411707}">
      <dgm:prSet/>
      <dgm:spPr/>
      <dgm:t>
        <a:bodyPr/>
        <a:lstStyle/>
        <a:p>
          <a:r>
            <a:rPr lang="en-US" dirty="0" err="1"/>
            <a:t>Pakeisti</a:t>
          </a:r>
          <a:r>
            <a:rPr lang="en-US" dirty="0"/>
            <a:t> </a:t>
          </a:r>
          <a:r>
            <a:rPr lang="en-US" dirty="0" err="1"/>
            <a:t>pagalves</a:t>
          </a:r>
          <a:r>
            <a:rPr lang="en-US" dirty="0"/>
            <a:t> 3a r</a:t>
          </a:r>
          <a:r>
            <a:rPr lang="lt-LT" dirty="0"/>
            <a:t>ūmuose;</a:t>
          </a:r>
          <a:endParaRPr lang="en-US" dirty="0"/>
        </a:p>
      </dgm:t>
    </dgm:pt>
    <dgm:pt modelId="{D3FDCE40-3E1D-4927-9A5A-4F0ABD7EE69A}" type="parTrans" cxnId="{EBA07611-DE72-47E2-819F-3D754689AB0B}">
      <dgm:prSet/>
      <dgm:spPr/>
      <dgm:t>
        <a:bodyPr/>
        <a:lstStyle/>
        <a:p>
          <a:endParaRPr lang="en-US"/>
        </a:p>
      </dgm:t>
    </dgm:pt>
    <dgm:pt modelId="{BC64F0D3-40B9-4A2A-B847-4F11EBF9B646}" type="sibTrans" cxnId="{EBA07611-DE72-47E2-819F-3D754689AB0B}">
      <dgm:prSet/>
      <dgm:spPr/>
      <dgm:t>
        <a:bodyPr/>
        <a:lstStyle/>
        <a:p>
          <a:endParaRPr lang="en-US"/>
        </a:p>
      </dgm:t>
    </dgm:pt>
    <dgm:pt modelId="{4FACC460-3F3F-4C9C-B810-D906FC342B7E}">
      <dgm:prSet/>
      <dgm:spPr/>
      <dgm:t>
        <a:bodyPr/>
        <a:lstStyle/>
        <a:p>
          <a:r>
            <a:rPr lang="lt-LT" dirty="0"/>
            <a:t>Pakeisti užuolaidas 3a </a:t>
          </a:r>
          <a:r>
            <a:rPr lang="lt-LT" dirty="0" err="1"/>
            <a:t>karietinėse</a:t>
          </a:r>
          <a:r>
            <a:rPr lang="lt-LT" dirty="0"/>
            <a:t> ir 4a </a:t>
          </a:r>
          <a:r>
            <a:rPr lang="lt-LT" dirty="0" err="1"/>
            <a:t>Deluxe</a:t>
          </a:r>
          <a:r>
            <a:rPr lang="lt-LT" dirty="0"/>
            <a:t> kambariuose;</a:t>
          </a:r>
          <a:endParaRPr lang="en-US" dirty="0"/>
        </a:p>
      </dgm:t>
    </dgm:pt>
    <dgm:pt modelId="{B3CE0A6B-6F9C-4302-8061-A1F65F0D1172}" type="parTrans" cxnId="{D33EFE81-C04B-49FF-8F97-77AC5FF3AD88}">
      <dgm:prSet/>
      <dgm:spPr/>
      <dgm:t>
        <a:bodyPr/>
        <a:lstStyle/>
        <a:p>
          <a:endParaRPr lang="en-US"/>
        </a:p>
      </dgm:t>
    </dgm:pt>
    <dgm:pt modelId="{7F55F4F3-49C4-4D7B-9EE0-3BCBE4FB2B4D}" type="sibTrans" cxnId="{D33EFE81-C04B-49FF-8F97-77AC5FF3AD88}">
      <dgm:prSet/>
      <dgm:spPr/>
      <dgm:t>
        <a:bodyPr/>
        <a:lstStyle/>
        <a:p>
          <a:endParaRPr lang="en-US"/>
        </a:p>
      </dgm:t>
    </dgm:pt>
    <dgm:pt modelId="{5FEEA712-ABAC-422C-A1FE-2E39FA579317}">
      <dgm:prSet/>
      <dgm:spPr/>
      <dgm:t>
        <a:bodyPr/>
        <a:lstStyle/>
        <a:p>
          <a:r>
            <a:rPr lang="lt-LT" dirty="0"/>
            <a:t>Saugoti gamtą;</a:t>
          </a:r>
          <a:endParaRPr lang="en-US" dirty="0"/>
        </a:p>
      </dgm:t>
    </dgm:pt>
    <dgm:pt modelId="{E0DF3564-F2D1-4D0F-A7F6-8C0EA5A2EB3E}" type="parTrans" cxnId="{4BF34148-D51C-4FBA-858C-340424C911F6}">
      <dgm:prSet/>
      <dgm:spPr/>
      <dgm:t>
        <a:bodyPr/>
        <a:lstStyle/>
        <a:p>
          <a:endParaRPr lang="en-US"/>
        </a:p>
      </dgm:t>
    </dgm:pt>
    <dgm:pt modelId="{9E5A4CE8-BCC4-4CF6-90D4-D40244C4113F}" type="sibTrans" cxnId="{4BF34148-D51C-4FBA-858C-340424C911F6}">
      <dgm:prSet/>
      <dgm:spPr/>
      <dgm:t>
        <a:bodyPr/>
        <a:lstStyle/>
        <a:p>
          <a:endParaRPr lang="en-US"/>
        </a:p>
      </dgm:t>
    </dgm:pt>
    <dgm:pt modelId="{27C1AC7D-96D1-4030-B7B2-0E351E8EFA61}">
      <dgm:prSet/>
      <dgm:spPr/>
      <dgm:t>
        <a:bodyPr/>
        <a:lstStyle/>
        <a:p>
          <a:r>
            <a:rPr lang="lt-LT" dirty="0" err="1"/>
            <a:t>Training</a:t>
          </a:r>
          <a:r>
            <a:rPr lang="lt-LT" dirty="0"/>
            <a:t> metai;</a:t>
          </a:r>
          <a:endParaRPr lang="en-US" dirty="0"/>
        </a:p>
      </dgm:t>
    </dgm:pt>
    <dgm:pt modelId="{D077B212-7DD9-4F63-A20D-1ADDB1378684}" type="parTrans" cxnId="{EEB0759E-D87E-463E-B1B3-60CAC7E8194C}">
      <dgm:prSet/>
      <dgm:spPr/>
      <dgm:t>
        <a:bodyPr/>
        <a:lstStyle/>
        <a:p>
          <a:endParaRPr lang="lt-LT"/>
        </a:p>
      </dgm:t>
    </dgm:pt>
    <dgm:pt modelId="{B773AC22-EA5A-48AB-8E6B-C0BD0E74F7F4}" type="sibTrans" cxnId="{EEB0759E-D87E-463E-B1B3-60CAC7E8194C}">
      <dgm:prSet/>
      <dgm:spPr/>
      <dgm:t>
        <a:bodyPr/>
        <a:lstStyle/>
        <a:p>
          <a:endParaRPr lang="lt-LT"/>
        </a:p>
      </dgm:t>
    </dgm:pt>
    <dgm:pt modelId="{1F9943F8-898F-4D04-9DCC-28CE54140768}">
      <dgm:prSet/>
      <dgm:spPr/>
      <dgm:t>
        <a:bodyPr/>
        <a:lstStyle/>
        <a:p>
          <a:r>
            <a:rPr lang="lt-LT" dirty="0"/>
            <a:t>Glaudžiau bendrauti su kitais departamentais.</a:t>
          </a:r>
          <a:endParaRPr lang="en-US" dirty="0"/>
        </a:p>
      </dgm:t>
    </dgm:pt>
    <dgm:pt modelId="{2BFE11BF-0A17-46CD-986E-9DD44C82FBA5}" type="parTrans" cxnId="{E11C0D1C-68C8-4B26-A561-E6EC49475357}">
      <dgm:prSet/>
      <dgm:spPr/>
      <dgm:t>
        <a:bodyPr/>
        <a:lstStyle/>
        <a:p>
          <a:endParaRPr lang="lt-LT"/>
        </a:p>
      </dgm:t>
    </dgm:pt>
    <dgm:pt modelId="{E82ADD26-7674-4B4B-889E-46D19D2DB379}" type="sibTrans" cxnId="{E11C0D1C-68C8-4B26-A561-E6EC49475357}">
      <dgm:prSet/>
      <dgm:spPr/>
      <dgm:t>
        <a:bodyPr/>
        <a:lstStyle/>
        <a:p>
          <a:endParaRPr lang="lt-LT"/>
        </a:p>
      </dgm:t>
    </dgm:pt>
    <dgm:pt modelId="{46589166-3C20-4B69-AD21-3CF65ABD39D0}" type="pres">
      <dgm:prSet presAssocID="{E42566FF-90F1-4E23-8967-D50D6299A9B6}" presName="linear" presStyleCnt="0">
        <dgm:presLayoutVars>
          <dgm:animLvl val="lvl"/>
          <dgm:resizeHandles val="exact"/>
        </dgm:presLayoutVars>
      </dgm:prSet>
      <dgm:spPr/>
    </dgm:pt>
    <dgm:pt modelId="{77D527FD-BA31-4802-8847-0F0E3E622586}" type="pres">
      <dgm:prSet presAssocID="{27C1AC7D-96D1-4030-B7B2-0E351E8EFA61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A61A2ED-A6B4-42D5-ABED-F271B3DC7B5E}" type="pres">
      <dgm:prSet presAssocID="{B773AC22-EA5A-48AB-8E6B-C0BD0E74F7F4}" presName="spacer" presStyleCnt="0"/>
      <dgm:spPr/>
    </dgm:pt>
    <dgm:pt modelId="{93E7EBAA-7885-47E4-AC86-7BAFF6E1A750}" type="pres">
      <dgm:prSet presAssocID="{16D37CA3-570E-4342-B0A3-0C6CF6351FE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9F986C9-AAD5-41BD-8516-50B6EAFC60A4}" type="pres">
      <dgm:prSet presAssocID="{4070DBA1-CDAC-469A-9959-DCB6FE440133}" presName="spacer" presStyleCnt="0"/>
      <dgm:spPr/>
    </dgm:pt>
    <dgm:pt modelId="{ADA86567-F372-4FAF-B738-138C072C5815}" type="pres">
      <dgm:prSet presAssocID="{DCD40EC9-1692-4766-B364-44C954A2321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0A1D20F-0F2F-4658-B4EE-456FAA9139A5}" type="pres">
      <dgm:prSet presAssocID="{7E93096D-FBAE-4B43-A06B-73486FF96B66}" presName="spacer" presStyleCnt="0"/>
      <dgm:spPr/>
    </dgm:pt>
    <dgm:pt modelId="{03ACAA23-369B-4709-AF95-FA6D51D516C0}" type="pres">
      <dgm:prSet presAssocID="{AC14C588-B670-432F-ACE9-3CEA81E3F7AB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E6C8DC1C-6727-4872-B315-C0C62276D294}" type="pres">
      <dgm:prSet presAssocID="{7C8792A5-0D4D-4AA9-8156-9497B793A9E2}" presName="spacer" presStyleCnt="0"/>
      <dgm:spPr/>
    </dgm:pt>
    <dgm:pt modelId="{8C82C7FD-B8D9-4784-9B05-32C1CC8C4B71}" type="pres">
      <dgm:prSet presAssocID="{1F9943F8-898F-4D04-9DCC-28CE54140768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00C91402-16DF-43C4-BCF9-8B7AF958A515}" type="pres">
      <dgm:prSet presAssocID="{E82ADD26-7674-4B4B-889E-46D19D2DB379}" presName="spacer" presStyleCnt="0"/>
      <dgm:spPr/>
    </dgm:pt>
    <dgm:pt modelId="{E80BB583-7295-46F8-B936-30DBBEC68AC9}" type="pres">
      <dgm:prSet presAssocID="{B3E026BC-93F8-444D-BD3F-ECB62251AA0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12FD405-D7CB-4E53-BB3B-32A6E26330CA}" type="pres">
      <dgm:prSet presAssocID="{94AEAC73-900D-42B4-9B58-D57E98098238}" presName="spacer" presStyleCnt="0"/>
      <dgm:spPr/>
    </dgm:pt>
    <dgm:pt modelId="{52C099B2-3EA1-482A-8BD8-F9048DB1E60B}" type="pres">
      <dgm:prSet presAssocID="{040D9DC2-719A-4AC5-BC7D-F1816DEE8469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025BF71-17A3-4B25-8C9E-0BAE5ED354EF}" type="pres">
      <dgm:prSet presAssocID="{EE647218-F367-44CE-85B3-A0B00A002813}" presName="spacer" presStyleCnt="0"/>
      <dgm:spPr/>
    </dgm:pt>
    <dgm:pt modelId="{5BDE3E45-E436-499B-BCB1-85EF4369AB81}" type="pres">
      <dgm:prSet presAssocID="{021DC28A-9FA1-4B3B-9844-0A72F641170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28C3B412-9FE2-4AB1-9336-E05C77AE88FA}" type="pres">
      <dgm:prSet presAssocID="{BC64F0D3-40B9-4A2A-B847-4F11EBF9B646}" presName="spacer" presStyleCnt="0"/>
      <dgm:spPr/>
    </dgm:pt>
    <dgm:pt modelId="{CE7E7359-FCD0-4C21-9AC7-C6E6698F4047}" type="pres">
      <dgm:prSet presAssocID="{4FACC460-3F3F-4C9C-B810-D906FC342B7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AC908DC-76DB-4BEA-A617-D79E5BEBD7CA}" type="pres">
      <dgm:prSet presAssocID="{7F55F4F3-49C4-4D7B-9EE0-3BCBE4FB2B4D}" presName="spacer" presStyleCnt="0"/>
      <dgm:spPr/>
    </dgm:pt>
    <dgm:pt modelId="{AF661AAC-1759-403B-898B-DCB60063163F}" type="pres">
      <dgm:prSet presAssocID="{5FEEA712-ABAC-422C-A1FE-2E39FA57931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609A600-6710-4029-841E-75AB28EB1512}" type="presOf" srcId="{AC14C588-B670-432F-ACE9-3CEA81E3F7AB}" destId="{03ACAA23-369B-4709-AF95-FA6D51D516C0}" srcOrd="0" destOrd="0" presId="urn:microsoft.com/office/officeart/2005/8/layout/vList2"/>
    <dgm:cxn modelId="{60703002-5C7A-4D00-9AFD-33710C311A33}" type="presOf" srcId="{DCD40EC9-1692-4766-B364-44C954A23218}" destId="{ADA86567-F372-4FAF-B738-138C072C5815}" srcOrd="0" destOrd="0" presId="urn:microsoft.com/office/officeart/2005/8/layout/vList2"/>
    <dgm:cxn modelId="{50AE7405-CCFB-4EBA-A1C8-8DA77AD19D98}" srcId="{E42566FF-90F1-4E23-8967-D50D6299A9B6}" destId="{B3E026BC-93F8-444D-BD3F-ECB62251AA04}" srcOrd="5" destOrd="0" parTransId="{D98F4498-70CC-4FDD-9C81-9B18C075A4CC}" sibTransId="{94AEAC73-900D-42B4-9B58-D57E98098238}"/>
    <dgm:cxn modelId="{EBA07611-DE72-47E2-819F-3D754689AB0B}" srcId="{E42566FF-90F1-4E23-8967-D50D6299A9B6}" destId="{021DC28A-9FA1-4B3B-9844-0A72F6411707}" srcOrd="7" destOrd="0" parTransId="{D3FDCE40-3E1D-4927-9A5A-4F0ABD7EE69A}" sibTransId="{BC64F0D3-40B9-4A2A-B847-4F11EBF9B646}"/>
    <dgm:cxn modelId="{AE68E717-EEF4-4CD7-BAAF-C7482D985FCD}" type="presOf" srcId="{5FEEA712-ABAC-422C-A1FE-2E39FA579317}" destId="{AF661AAC-1759-403B-898B-DCB60063163F}" srcOrd="0" destOrd="0" presId="urn:microsoft.com/office/officeart/2005/8/layout/vList2"/>
    <dgm:cxn modelId="{DAA49E19-B13C-482E-9FE9-D577312696FC}" type="presOf" srcId="{4FACC460-3F3F-4C9C-B810-D906FC342B7E}" destId="{CE7E7359-FCD0-4C21-9AC7-C6E6698F4047}" srcOrd="0" destOrd="0" presId="urn:microsoft.com/office/officeart/2005/8/layout/vList2"/>
    <dgm:cxn modelId="{E11C0D1C-68C8-4B26-A561-E6EC49475357}" srcId="{E42566FF-90F1-4E23-8967-D50D6299A9B6}" destId="{1F9943F8-898F-4D04-9DCC-28CE54140768}" srcOrd="4" destOrd="0" parTransId="{2BFE11BF-0A17-46CD-986E-9DD44C82FBA5}" sibTransId="{E82ADD26-7674-4B4B-889E-46D19D2DB379}"/>
    <dgm:cxn modelId="{9469BF26-C149-4023-A50F-254C7CE4D70C}" srcId="{E42566FF-90F1-4E23-8967-D50D6299A9B6}" destId="{16D37CA3-570E-4342-B0A3-0C6CF6351FEE}" srcOrd="1" destOrd="0" parTransId="{8AEED349-4714-4BE0-85EA-8863E96CDC60}" sibTransId="{4070DBA1-CDAC-469A-9959-DCB6FE440133}"/>
    <dgm:cxn modelId="{CA523E2F-DA6B-4E53-942E-4A37FBF25944}" type="presOf" srcId="{021DC28A-9FA1-4B3B-9844-0A72F6411707}" destId="{5BDE3E45-E436-499B-BCB1-85EF4369AB81}" srcOrd="0" destOrd="0" presId="urn:microsoft.com/office/officeart/2005/8/layout/vList2"/>
    <dgm:cxn modelId="{91DE1E67-4404-464A-B21C-6E6504E401CB}" srcId="{E42566FF-90F1-4E23-8967-D50D6299A9B6}" destId="{AC14C588-B670-432F-ACE9-3CEA81E3F7AB}" srcOrd="3" destOrd="0" parTransId="{F5BC23A4-10E5-4ED6-B11C-3520F29DAAC7}" sibTransId="{7C8792A5-0D4D-4AA9-8156-9497B793A9E2}"/>
    <dgm:cxn modelId="{4BF34148-D51C-4FBA-858C-340424C911F6}" srcId="{E42566FF-90F1-4E23-8967-D50D6299A9B6}" destId="{5FEEA712-ABAC-422C-A1FE-2E39FA579317}" srcOrd="9" destOrd="0" parTransId="{E0DF3564-F2D1-4D0F-A7F6-8C0EA5A2EB3E}" sibTransId="{9E5A4CE8-BCC4-4CF6-90D4-D40244C4113F}"/>
    <dgm:cxn modelId="{D33EFE81-C04B-49FF-8F97-77AC5FF3AD88}" srcId="{E42566FF-90F1-4E23-8967-D50D6299A9B6}" destId="{4FACC460-3F3F-4C9C-B810-D906FC342B7E}" srcOrd="8" destOrd="0" parTransId="{B3CE0A6B-6F9C-4302-8061-A1F65F0D1172}" sibTransId="{7F55F4F3-49C4-4D7B-9EE0-3BCBE4FB2B4D}"/>
    <dgm:cxn modelId="{EEB0759E-D87E-463E-B1B3-60CAC7E8194C}" srcId="{E42566FF-90F1-4E23-8967-D50D6299A9B6}" destId="{27C1AC7D-96D1-4030-B7B2-0E351E8EFA61}" srcOrd="0" destOrd="0" parTransId="{D077B212-7DD9-4F63-A20D-1ADDB1378684}" sibTransId="{B773AC22-EA5A-48AB-8E6B-C0BD0E74F7F4}"/>
    <dgm:cxn modelId="{36E8ADC9-1105-4F10-9C27-20930781D6D7}" type="presOf" srcId="{040D9DC2-719A-4AC5-BC7D-F1816DEE8469}" destId="{52C099B2-3EA1-482A-8BD8-F9048DB1E60B}" srcOrd="0" destOrd="0" presId="urn:microsoft.com/office/officeart/2005/8/layout/vList2"/>
    <dgm:cxn modelId="{5267AFCC-5496-4CB5-9D4F-C335E2EC8BD1}" srcId="{E42566FF-90F1-4E23-8967-D50D6299A9B6}" destId="{040D9DC2-719A-4AC5-BC7D-F1816DEE8469}" srcOrd="6" destOrd="0" parTransId="{6FE4D979-CAA9-41CC-B851-1E92A64E497F}" sibTransId="{EE647218-F367-44CE-85B3-A0B00A002813}"/>
    <dgm:cxn modelId="{53D2D2CC-F849-43D2-8C26-9D5494BF5E7B}" type="presOf" srcId="{27C1AC7D-96D1-4030-B7B2-0E351E8EFA61}" destId="{77D527FD-BA31-4802-8847-0F0E3E622586}" srcOrd="0" destOrd="0" presId="urn:microsoft.com/office/officeart/2005/8/layout/vList2"/>
    <dgm:cxn modelId="{598E3CD3-32B8-40BD-AFC5-DB8A33F478C1}" type="presOf" srcId="{E42566FF-90F1-4E23-8967-D50D6299A9B6}" destId="{46589166-3C20-4B69-AD21-3CF65ABD39D0}" srcOrd="0" destOrd="0" presId="urn:microsoft.com/office/officeart/2005/8/layout/vList2"/>
    <dgm:cxn modelId="{8D517CD7-67B5-4FC5-AC26-89B647354E4B}" type="presOf" srcId="{1F9943F8-898F-4D04-9DCC-28CE54140768}" destId="{8C82C7FD-B8D9-4784-9B05-32C1CC8C4B71}" srcOrd="0" destOrd="0" presId="urn:microsoft.com/office/officeart/2005/8/layout/vList2"/>
    <dgm:cxn modelId="{FA1FE7E7-4170-4DEF-9AC0-28473EC9B501}" srcId="{E42566FF-90F1-4E23-8967-D50D6299A9B6}" destId="{DCD40EC9-1692-4766-B364-44C954A23218}" srcOrd="2" destOrd="0" parTransId="{07420507-8989-441E-BDDB-AD4ACC073B50}" sibTransId="{7E93096D-FBAE-4B43-A06B-73486FF96B66}"/>
    <dgm:cxn modelId="{C209A7F9-33BC-4468-8A2B-37A00271521A}" type="presOf" srcId="{16D37CA3-570E-4342-B0A3-0C6CF6351FEE}" destId="{93E7EBAA-7885-47E4-AC86-7BAFF6E1A750}" srcOrd="0" destOrd="0" presId="urn:microsoft.com/office/officeart/2005/8/layout/vList2"/>
    <dgm:cxn modelId="{DA8CDCFD-CF83-4BBF-9956-0E5BB49A8E44}" type="presOf" srcId="{B3E026BC-93F8-444D-BD3F-ECB62251AA04}" destId="{E80BB583-7295-46F8-B936-30DBBEC68AC9}" srcOrd="0" destOrd="0" presId="urn:microsoft.com/office/officeart/2005/8/layout/vList2"/>
    <dgm:cxn modelId="{C932FFD5-AE57-476A-A1BF-C71773DE78FB}" type="presParOf" srcId="{46589166-3C20-4B69-AD21-3CF65ABD39D0}" destId="{77D527FD-BA31-4802-8847-0F0E3E622586}" srcOrd="0" destOrd="0" presId="urn:microsoft.com/office/officeart/2005/8/layout/vList2"/>
    <dgm:cxn modelId="{8D03A55F-1F9A-4ED3-9016-4E0757759DA9}" type="presParOf" srcId="{46589166-3C20-4B69-AD21-3CF65ABD39D0}" destId="{AA61A2ED-A6B4-42D5-ABED-F271B3DC7B5E}" srcOrd="1" destOrd="0" presId="urn:microsoft.com/office/officeart/2005/8/layout/vList2"/>
    <dgm:cxn modelId="{70784107-E4D5-4CAF-962E-0058536C1A33}" type="presParOf" srcId="{46589166-3C20-4B69-AD21-3CF65ABD39D0}" destId="{93E7EBAA-7885-47E4-AC86-7BAFF6E1A750}" srcOrd="2" destOrd="0" presId="urn:microsoft.com/office/officeart/2005/8/layout/vList2"/>
    <dgm:cxn modelId="{68867C9B-6B1F-4475-9F3F-CB1CECBA79AB}" type="presParOf" srcId="{46589166-3C20-4B69-AD21-3CF65ABD39D0}" destId="{09F986C9-AAD5-41BD-8516-50B6EAFC60A4}" srcOrd="3" destOrd="0" presId="urn:microsoft.com/office/officeart/2005/8/layout/vList2"/>
    <dgm:cxn modelId="{9A30A68A-6B68-4F2A-B60E-5D13948A4D72}" type="presParOf" srcId="{46589166-3C20-4B69-AD21-3CF65ABD39D0}" destId="{ADA86567-F372-4FAF-B738-138C072C5815}" srcOrd="4" destOrd="0" presId="urn:microsoft.com/office/officeart/2005/8/layout/vList2"/>
    <dgm:cxn modelId="{9560E98A-8746-4609-911A-A7F7F7F38B96}" type="presParOf" srcId="{46589166-3C20-4B69-AD21-3CF65ABD39D0}" destId="{20A1D20F-0F2F-4658-B4EE-456FAA9139A5}" srcOrd="5" destOrd="0" presId="urn:microsoft.com/office/officeart/2005/8/layout/vList2"/>
    <dgm:cxn modelId="{AC89B166-B6E8-4B99-99AA-87DBF014EFFF}" type="presParOf" srcId="{46589166-3C20-4B69-AD21-3CF65ABD39D0}" destId="{03ACAA23-369B-4709-AF95-FA6D51D516C0}" srcOrd="6" destOrd="0" presId="urn:microsoft.com/office/officeart/2005/8/layout/vList2"/>
    <dgm:cxn modelId="{30435E53-D60D-4A8E-9170-61BDA3277CB1}" type="presParOf" srcId="{46589166-3C20-4B69-AD21-3CF65ABD39D0}" destId="{E6C8DC1C-6727-4872-B315-C0C62276D294}" srcOrd="7" destOrd="0" presId="urn:microsoft.com/office/officeart/2005/8/layout/vList2"/>
    <dgm:cxn modelId="{4C6CE4CC-E077-4585-932C-D807500DEAA4}" type="presParOf" srcId="{46589166-3C20-4B69-AD21-3CF65ABD39D0}" destId="{8C82C7FD-B8D9-4784-9B05-32C1CC8C4B71}" srcOrd="8" destOrd="0" presId="urn:microsoft.com/office/officeart/2005/8/layout/vList2"/>
    <dgm:cxn modelId="{263C1FC2-BC40-4A07-9E5D-B462B221EE0D}" type="presParOf" srcId="{46589166-3C20-4B69-AD21-3CF65ABD39D0}" destId="{00C91402-16DF-43C4-BCF9-8B7AF958A515}" srcOrd="9" destOrd="0" presId="urn:microsoft.com/office/officeart/2005/8/layout/vList2"/>
    <dgm:cxn modelId="{591112A8-7A45-4868-B2F2-2538F1D9715F}" type="presParOf" srcId="{46589166-3C20-4B69-AD21-3CF65ABD39D0}" destId="{E80BB583-7295-46F8-B936-30DBBEC68AC9}" srcOrd="10" destOrd="0" presId="urn:microsoft.com/office/officeart/2005/8/layout/vList2"/>
    <dgm:cxn modelId="{A4867FF2-C44B-48D6-AD5A-B7D54967C568}" type="presParOf" srcId="{46589166-3C20-4B69-AD21-3CF65ABD39D0}" destId="{512FD405-D7CB-4E53-BB3B-32A6E26330CA}" srcOrd="11" destOrd="0" presId="urn:microsoft.com/office/officeart/2005/8/layout/vList2"/>
    <dgm:cxn modelId="{D5269F38-CD2A-49AE-8A6B-A7A09D9A8EFD}" type="presParOf" srcId="{46589166-3C20-4B69-AD21-3CF65ABD39D0}" destId="{52C099B2-3EA1-482A-8BD8-F9048DB1E60B}" srcOrd="12" destOrd="0" presId="urn:microsoft.com/office/officeart/2005/8/layout/vList2"/>
    <dgm:cxn modelId="{E030513B-679D-4E7E-BB52-E0AAF60623C2}" type="presParOf" srcId="{46589166-3C20-4B69-AD21-3CF65ABD39D0}" destId="{C025BF71-17A3-4B25-8C9E-0BAE5ED354EF}" srcOrd="13" destOrd="0" presId="urn:microsoft.com/office/officeart/2005/8/layout/vList2"/>
    <dgm:cxn modelId="{92BDBB93-D8EF-4242-B6D0-1B6AAE297D04}" type="presParOf" srcId="{46589166-3C20-4B69-AD21-3CF65ABD39D0}" destId="{5BDE3E45-E436-499B-BCB1-85EF4369AB81}" srcOrd="14" destOrd="0" presId="urn:microsoft.com/office/officeart/2005/8/layout/vList2"/>
    <dgm:cxn modelId="{09DB9A00-2273-4D3A-9222-C46B9831180E}" type="presParOf" srcId="{46589166-3C20-4B69-AD21-3CF65ABD39D0}" destId="{28C3B412-9FE2-4AB1-9336-E05C77AE88FA}" srcOrd="15" destOrd="0" presId="urn:microsoft.com/office/officeart/2005/8/layout/vList2"/>
    <dgm:cxn modelId="{E2C0736D-C894-4138-A6A0-0A0684B63DC3}" type="presParOf" srcId="{46589166-3C20-4B69-AD21-3CF65ABD39D0}" destId="{CE7E7359-FCD0-4C21-9AC7-C6E6698F4047}" srcOrd="16" destOrd="0" presId="urn:microsoft.com/office/officeart/2005/8/layout/vList2"/>
    <dgm:cxn modelId="{BABFE00B-877B-41A1-B4AD-51B789BC5925}" type="presParOf" srcId="{46589166-3C20-4B69-AD21-3CF65ABD39D0}" destId="{CAC908DC-76DB-4BEA-A617-D79E5BEBD7CA}" srcOrd="17" destOrd="0" presId="urn:microsoft.com/office/officeart/2005/8/layout/vList2"/>
    <dgm:cxn modelId="{0686BE56-1579-4429-B357-E9034915D2BC}" type="presParOf" srcId="{46589166-3C20-4B69-AD21-3CF65ABD39D0}" destId="{AF661AAC-1759-403B-898B-DCB60063163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527FD-BA31-4802-8847-0F0E3E622586}">
      <dsp:nvSpPr>
        <dsp:cNvPr id="0" name=""/>
        <dsp:cNvSpPr/>
      </dsp:nvSpPr>
      <dsp:spPr>
        <a:xfrm>
          <a:off x="0" y="526416"/>
          <a:ext cx="5614987" cy="335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 dirty="0" err="1"/>
            <a:t>Training</a:t>
          </a:r>
          <a:r>
            <a:rPr lang="lt-LT" sz="1400" kern="1200" dirty="0"/>
            <a:t> metai;</a:t>
          </a:r>
          <a:endParaRPr lang="en-US" sz="1400" kern="1200" dirty="0"/>
        </a:p>
      </dsp:txBody>
      <dsp:txXfrm>
        <a:off x="16392" y="542808"/>
        <a:ext cx="5582203" cy="303006"/>
      </dsp:txXfrm>
    </dsp:sp>
    <dsp:sp modelId="{93E7EBAA-7885-47E4-AC86-7BAFF6E1A750}">
      <dsp:nvSpPr>
        <dsp:cNvPr id="0" name=""/>
        <dsp:cNvSpPr/>
      </dsp:nvSpPr>
      <dsp:spPr>
        <a:xfrm>
          <a:off x="0" y="902526"/>
          <a:ext cx="5614987" cy="335790"/>
        </a:xfrm>
        <a:prstGeom prst="roundRect">
          <a:avLst/>
        </a:prstGeom>
        <a:solidFill>
          <a:schemeClr val="accent5">
            <a:hueOff val="693026"/>
            <a:satOff val="-446"/>
            <a:lumOff val="3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 dirty="0" err="1"/>
            <a:t>Review</a:t>
          </a:r>
          <a:r>
            <a:rPr lang="lt-LT" sz="1400" kern="1200" dirty="0"/>
            <a:t> Pro 97</a:t>
          </a:r>
          <a:r>
            <a:rPr lang="en-US" sz="1400" kern="1200" dirty="0"/>
            <a:t>%;</a:t>
          </a:r>
        </a:p>
      </dsp:txBody>
      <dsp:txXfrm>
        <a:off x="16392" y="918918"/>
        <a:ext cx="5582203" cy="303006"/>
      </dsp:txXfrm>
    </dsp:sp>
    <dsp:sp modelId="{ADA86567-F372-4FAF-B738-138C072C5815}">
      <dsp:nvSpPr>
        <dsp:cNvPr id="0" name=""/>
        <dsp:cNvSpPr/>
      </dsp:nvSpPr>
      <dsp:spPr>
        <a:xfrm>
          <a:off x="0" y="1278636"/>
          <a:ext cx="5614987" cy="335790"/>
        </a:xfrm>
        <a:prstGeom prst="roundRect">
          <a:avLst/>
        </a:prstGeom>
        <a:solidFill>
          <a:schemeClr val="accent5">
            <a:hueOff val="1386053"/>
            <a:satOff val="-892"/>
            <a:lumOff val="6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Iki sezono prad</a:t>
          </a:r>
          <a:r>
            <a:rPr lang="lt-LT" sz="1400" kern="1200"/>
            <a:t>žios t.y balandžio 1 d. turėti 4 poras patalynės;</a:t>
          </a:r>
          <a:endParaRPr lang="en-US" sz="1400" kern="1200"/>
        </a:p>
      </dsp:txBody>
      <dsp:txXfrm>
        <a:off x="16392" y="1295028"/>
        <a:ext cx="5582203" cy="303006"/>
      </dsp:txXfrm>
    </dsp:sp>
    <dsp:sp modelId="{03ACAA23-369B-4709-AF95-FA6D51D516C0}">
      <dsp:nvSpPr>
        <dsp:cNvPr id="0" name=""/>
        <dsp:cNvSpPr/>
      </dsp:nvSpPr>
      <dsp:spPr>
        <a:xfrm>
          <a:off x="0" y="1654746"/>
          <a:ext cx="5614987" cy="335790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 dirty="0"/>
            <a:t>Sumažinti darbuotojų kaitą iki 30</a:t>
          </a:r>
          <a:r>
            <a:rPr lang="en-US" sz="1400" kern="1200" dirty="0"/>
            <a:t>%;</a:t>
          </a:r>
        </a:p>
      </dsp:txBody>
      <dsp:txXfrm>
        <a:off x="16392" y="1671138"/>
        <a:ext cx="5582203" cy="303006"/>
      </dsp:txXfrm>
    </dsp:sp>
    <dsp:sp modelId="{8C82C7FD-B8D9-4784-9B05-32C1CC8C4B71}">
      <dsp:nvSpPr>
        <dsp:cNvPr id="0" name=""/>
        <dsp:cNvSpPr/>
      </dsp:nvSpPr>
      <dsp:spPr>
        <a:xfrm>
          <a:off x="0" y="2030856"/>
          <a:ext cx="5614987" cy="335790"/>
        </a:xfrm>
        <a:prstGeom prst="roundRect">
          <a:avLst/>
        </a:prstGeom>
        <a:solidFill>
          <a:schemeClr val="accent5">
            <a:hueOff val="2772106"/>
            <a:satOff val="-1784"/>
            <a:lumOff val="122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 dirty="0"/>
            <a:t>Glaudžiau bendrauti su kitais departamentais.</a:t>
          </a:r>
          <a:endParaRPr lang="en-US" sz="1400" kern="1200" dirty="0"/>
        </a:p>
      </dsp:txBody>
      <dsp:txXfrm>
        <a:off x="16392" y="2047248"/>
        <a:ext cx="5582203" cy="303006"/>
      </dsp:txXfrm>
    </dsp:sp>
    <dsp:sp modelId="{E80BB583-7295-46F8-B936-30DBBEC68AC9}">
      <dsp:nvSpPr>
        <dsp:cNvPr id="0" name=""/>
        <dsp:cNvSpPr/>
      </dsp:nvSpPr>
      <dsp:spPr>
        <a:xfrm>
          <a:off x="0" y="2406966"/>
          <a:ext cx="5614987" cy="335790"/>
        </a:xfrm>
        <a:prstGeom prst="roundRect">
          <a:avLst/>
        </a:prstGeom>
        <a:solidFill>
          <a:schemeClr val="accent5">
            <a:hueOff val="3465132"/>
            <a:satOff val="-2229"/>
            <a:lumOff val="15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/>
            <a:t>Gerinti  apartamentus;</a:t>
          </a:r>
          <a:endParaRPr lang="en-US" sz="1400" kern="1200"/>
        </a:p>
      </dsp:txBody>
      <dsp:txXfrm>
        <a:off x="16392" y="2423358"/>
        <a:ext cx="5582203" cy="303006"/>
      </dsp:txXfrm>
    </dsp:sp>
    <dsp:sp modelId="{52C099B2-3EA1-482A-8BD8-F9048DB1E60B}">
      <dsp:nvSpPr>
        <dsp:cNvPr id="0" name=""/>
        <dsp:cNvSpPr/>
      </dsp:nvSpPr>
      <dsp:spPr>
        <a:xfrm>
          <a:off x="0" y="2783076"/>
          <a:ext cx="5614987" cy="335790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Pakeisti</a:t>
          </a:r>
          <a:r>
            <a:rPr lang="en-US" sz="1400" kern="1200" dirty="0"/>
            <a:t> </a:t>
          </a:r>
          <a:r>
            <a:rPr lang="en-US" sz="1400" kern="1200" dirty="0" err="1"/>
            <a:t>vazonus</a:t>
          </a:r>
          <a:r>
            <a:rPr lang="en-US" sz="1400" kern="1200" dirty="0"/>
            <a:t> vie</a:t>
          </a:r>
          <a:r>
            <a:rPr lang="lt-LT" sz="1400" kern="1200" dirty="0" err="1"/>
            <a:t>šose</a:t>
          </a:r>
          <a:r>
            <a:rPr lang="lt-LT" sz="1400" kern="1200" dirty="0"/>
            <a:t> erdvėse;</a:t>
          </a:r>
          <a:endParaRPr lang="en-US" sz="1400" kern="1200" dirty="0"/>
        </a:p>
      </dsp:txBody>
      <dsp:txXfrm>
        <a:off x="16392" y="2799468"/>
        <a:ext cx="5582203" cy="303006"/>
      </dsp:txXfrm>
    </dsp:sp>
    <dsp:sp modelId="{5BDE3E45-E436-499B-BCB1-85EF4369AB81}">
      <dsp:nvSpPr>
        <dsp:cNvPr id="0" name=""/>
        <dsp:cNvSpPr/>
      </dsp:nvSpPr>
      <dsp:spPr>
        <a:xfrm>
          <a:off x="0" y="3159186"/>
          <a:ext cx="5614987" cy="335790"/>
        </a:xfrm>
        <a:prstGeom prst="roundRect">
          <a:avLst/>
        </a:prstGeom>
        <a:solidFill>
          <a:schemeClr val="accent5">
            <a:hueOff val="4851185"/>
            <a:satOff val="-3121"/>
            <a:lumOff val="213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Pakeisti</a:t>
          </a:r>
          <a:r>
            <a:rPr lang="en-US" sz="1400" kern="1200" dirty="0"/>
            <a:t> </a:t>
          </a:r>
          <a:r>
            <a:rPr lang="en-US" sz="1400" kern="1200" dirty="0" err="1"/>
            <a:t>pagalves</a:t>
          </a:r>
          <a:r>
            <a:rPr lang="en-US" sz="1400" kern="1200" dirty="0"/>
            <a:t> 3a r</a:t>
          </a:r>
          <a:r>
            <a:rPr lang="lt-LT" sz="1400" kern="1200" dirty="0"/>
            <a:t>ūmuose;</a:t>
          </a:r>
          <a:endParaRPr lang="en-US" sz="1400" kern="1200" dirty="0"/>
        </a:p>
      </dsp:txBody>
      <dsp:txXfrm>
        <a:off x="16392" y="3175578"/>
        <a:ext cx="5582203" cy="303006"/>
      </dsp:txXfrm>
    </dsp:sp>
    <dsp:sp modelId="{CE7E7359-FCD0-4C21-9AC7-C6E6698F4047}">
      <dsp:nvSpPr>
        <dsp:cNvPr id="0" name=""/>
        <dsp:cNvSpPr/>
      </dsp:nvSpPr>
      <dsp:spPr>
        <a:xfrm>
          <a:off x="0" y="3535296"/>
          <a:ext cx="5614987" cy="335790"/>
        </a:xfrm>
        <a:prstGeom prst="roundRect">
          <a:avLst/>
        </a:prstGeom>
        <a:solidFill>
          <a:schemeClr val="accent5">
            <a:hueOff val="5544212"/>
            <a:satOff val="-3567"/>
            <a:lumOff val="24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 dirty="0"/>
            <a:t>Pakeisti užuolaidas 3a </a:t>
          </a:r>
          <a:r>
            <a:rPr lang="lt-LT" sz="1400" kern="1200" dirty="0" err="1"/>
            <a:t>karietinėse</a:t>
          </a:r>
          <a:r>
            <a:rPr lang="lt-LT" sz="1400" kern="1200" dirty="0"/>
            <a:t> ir 4a </a:t>
          </a:r>
          <a:r>
            <a:rPr lang="lt-LT" sz="1400" kern="1200" dirty="0" err="1"/>
            <a:t>Deluxe</a:t>
          </a:r>
          <a:r>
            <a:rPr lang="lt-LT" sz="1400" kern="1200" dirty="0"/>
            <a:t> kambariuose;</a:t>
          </a:r>
          <a:endParaRPr lang="en-US" sz="1400" kern="1200" dirty="0"/>
        </a:p>
      </dsp:txBody>
      <dsp:txXfrm>
        <a:off x="16392" y="3551688"/>
        <a:ext cx="5582203" cy="303006"/>
      </dsp:txXfrm>
    </dsp:sp>
    <dsp:sp modelId="{AF661AAC-1759-403B-898B-DCB60063163F}">
      <dsp:nvSpPr>
        <dsp:cNvPr id="0" name=""/>
        <dsp:cNvSpPr/>
      </dsp:nvSpPr>
      <dsp:spPr>
        <a:xfrm>
          <a:off x="0" y="3911406"/>
          <a:ext cx="5614987" cy="33579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1400" kern="1200" dirty="0"/>
            <a:t>Saugoti gamtą;</a:t>
          </a:r>
          <a:endParaRPr lang="en-US" sz="1400" kern="1200" dirty="0"/>
        </a:p>
      </dsp:txBody>
      <dsp:txXfrm>
        <a:off x="16392" y="3927798"/>
        <a:ext cx="5582203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0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5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lt-LT"/>
              <a:t>Spustelėkite, kad galėtumėte redaguoti šablono teksto stilius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93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lp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8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aveikslėlis skilty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6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9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8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46F50FB-C6D5-4A28-A831-B689D2B0E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lt-LT" sz="4200" dirty="0"/>
              <a:t>HOUSEKEEPING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0E7DD227-51CF-4257-BC85-69A0B2117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1376666"/>
          </a:xfrm>
        </p:spPr>
        <p:txBody>
          <a:bodyPr>
            <a:normAutofit/>
          </a:bodyPr>
          <a:lstStyle/>
          <a:p>
            <a:endParaRPr lang="lt-LT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92C4D235-AE8B-48D6-8F75-34906C84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443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16140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23D52A-E315-462E-8D1F-521F2C7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5" name="Turinio vietos rezervavimo ženklas 4" descr="Paveikslėlis, kuriame yra vidinis, sofa, lova, pagalvė&#10;&#10;Automatiškai sugeneruotas aprašymas">
            <a:extLst>
              <a:ext uri="{FF2B5EF4-FFF2-40B4-BE49-F238E27FC236}">
                <a16:creationId xmlns:a16="http://schemas.microsoft.com/office/drawing/2014/main" id="{7025EBC8-FBEA-4C6F-9CDC-12338AB6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799" y="1228725"/>
            <a:ext cx="5857875" cy="5286375"/>
          </a:xfrm>
        </p:spPr>
      </p:pic>
    </p:spTree>
    <p:extLst>
      <p:ext uri="{BB962C8B-B14F-4D97-AF65-F5344CB8AC3E}">
        <p14:creationId xmlns:p14="http://schemas.microsoft.com/office/powerpoint/2010/main" val="2757720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CCF5D6F-075B-465A-9F3A-82496F67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5" name="Turinio vietos rezervavimo ženklas 4" descr="Paveikslėlis, kuriame yra suoliukas, sėdėjimas, medžio, parkas&#10;&#10;Automatiškai sugeneruotas aprašymas">
            <a:extLst>
              <a:ext uri="{FF2B5EF4-FFF2-40B4-BE49-F238E27FC236}">
                <a16:creationId xmlns:a16="http://schemas.microsoft.com/office/drawing/2014/main" id="{AFD54DC6-D941-41B3-A334-8EDE52764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1497806"/>
            <a:ext cx="4750594" cy="4750594"/>
          </a:xfrm>
        </p:spPr>
      </p:pic>
    </p:spTree>
    <p:extLst>
      <p:ext uri="{BB962C8B-B14F-4D97-AF65-F5344CB8AC3E}">
        <p14:creationId xmlns:p14="http://schemas.microsoft.com/office/powerpoint/2010/main" val="206196122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1E1FD4A-C3B5-467D-898F-A172A6C4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2798B6D0-83E7-4A47-B02F-27FAA8E7F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159353"/>
            <a:ext cx="3724275" cy="508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869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1E1FD4A-C3B5-467D-898F-A172A6C4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49143DBF-E462-4A9B-8E91-160AF746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388038"/>
            <a:ext cx="3279775" cy="52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434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F9705CD-5563-4FDF-B2CE-A978E2E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81250"/>
            <a:ext cx="9404723" cy="3362324"/>
          </a:xfrm>
        </p:spPr>
        <p:txBody>
          <a:bodyPr/>
          <a:lstStyle/>
          <a:p>
            <a:pPr algn="ctr"/>
            <a:r>
              <a:rPr lang="lt-LT" sz="6600" dirty="0"/>
              <a:t>Ačiū už dėmesį</a:t>
            </a:r>
            <a:r>
              <a:rPr lang="lt-LT" sz="6600" dirty="0">
                <a:sym typeface="Wingdings" panose="05000000000000000000" pitchFamily="2" charset="2"/>
              </a:rPr>
              <a:t></a:t>
            </a:r>
            <a:endParaRPr lang="lt-LT" sz="6600" dirty="0"/>
          </a:p>
        </p:txBody>
      </p:sp>
    </p:spTree>
    <p:extLst>
      <p:ext uri="{BB962C8B-B14F-4D97-AF65-F5344CB8AC3E}">
        <p14:creationId xmlns:p14="http://schemas.microsoft.com/office/powerpoint/2010/main" val="7743730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vadinimas 3">
            <a:extLst>
              <a:ext uri="{FF2B5EF4-FFF2-40B4-BE49-F238E27FC236}">
                <a16:creationId xmlns:a16="http://schemas.microsoft.com/office/drawing/2014/main" id="{C283484B-BECF-4A1D-9E54-E5EFB74E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Review</a:t>
            </a:r>
            <a:r>
              <a:rPr lang="lt-LT" dirty="0"/>
              <a:t> Pro 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693FEBD-2399-42BC-A885-4384E2B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2019 m. – </a:t>
            </a:r>
            <a:r>
              <a:rPr lang="lt-LT" dirty="0" err="1"/>
              <a:t>Cleanliness</a:t>
            </a:r>
            <a:r>
              <a:rPr lang="lt-LT" dirty="0"/>
              <a:t> 96,6</a:t>
            </a:r>
            <a:r>
              <a:rPr lang="en-US" dirty="0"/>
              <a:t>%</a:t>
            </a:r>
            <a:endParaRPr lang="lt-LT" dirty="0"/>
          </a:p>
          <a:p>
            <a:endParaRPr lang="lt-LT" dirty="0"/>
          </a:p>
          <a:p>
            <a:r>
              <a:rPr lang="lt-LT" dirty="0"/>
              <a:t>2021- </a:t>
            </a:r>
            <a:r>
              <a:rPr lang="lt-LT" dirty="0" err="1"/>
              <a:t>Cleanliness</a:t>
            </a:r>
            <a:r>
              <a:rPr lang="lt-LT" dirty="0"/>
              <a:t> 97</a:t>
            </a:r>
            <a:r>
              <a:rPr lang="en-US" dirty="0"/>
              <a:t>%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846462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>
            <a:extLst>
              <a:ext uri="{FF2B5EF4-FFF2-40B4-BE49-F238E27FC236}">
                <a16:creationId xmlns:a16="http://schemas.microsoft.com/office/drawing/2014/main" id="{7D1D0E11-BE13-43C5-B2AD-D47C83FF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74" y="209550"/>
            <a:ext cx="10813852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7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E41D620-EE20-42FD-838C-5591785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Iššūkiai 2021m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6DAFF1F-1C00-4ED2-B14B-41C82DE6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 algn="ctr">
              <a:buNone/>
            </a:pPr>
            <a:r>
              <a:rPr lang="lt-LT" u="sng" dirty="0"/>
              <a:t>Darbuotojų kaita: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lt-LT" dirty="0"/>
              <a:t>     2019m. Įdarbinom 16, atleidom 15 žmonių. Darbuotojų kaita 44</a:t>
            </a:r>
            <a:r>
              <a:rPr lang="en-US" dirty="0"/>
              <a:t>%;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 2021m. </a:t>
            </a:r>
            <a:r>
              <a:rPr lang="lt-LT" dirty="0"/>
              <a:t>Įdarbinom 11, atleidom 10 žmonių. Darbuotojų kaita 35</a:t>
            </a:r>
            <a:r>
              <a:rPr lang="en-US" dirty="0"/>
              <a:t>%.</a:t>
            </a:r>
          </a:p>
          <a:p>
            <a:pPr>
              <a:buFont typeface="Wingdings" panose="05000000000000000000" pitchFamily="2" charset="2"/>
              <a:buChar char="v"/>
            </a:pPr>
            <a:endParaRPr lang="lt-LT" dirty="0"/>
          </a:p>
          <a:p>
            <a:pPr marL="0" indent="0" algn="ctr">
              <a:buNone/>
            </a:pPr>
            <a:r>
              <a:rPr lang="lt-LT" u="sng" dirty="0"/>
              <a:t>Patalynė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lt-LT" dirty="0"/>
              <a:t>Kiekiai;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Kokyb</a:t>
            </a:r>
            <a:r>
              <a:rPr lang="lt-LT" dirty="0"/>
              <a:t>ė;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lt-LT" dirty="0"/>
              <a:t>Pristatymo terminai;</a:t>
            </a:r>
          </a:p>
        </p:txBody>
      </p:sp>
    </p:spTree>
    <p:extLst>
      <p:ext uri="{BB962C8B-B14F-4D97-AF65-F5344CB8AC3E}">
        <p14:creationId xmlns:p14="http://schemas.microsoft.com/office/powerpoint/2010/main" val="23828651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5F3AC70-D969-4188-BE5C-BDBF1564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25823"/>
            <a:ext cx="9404723" cy="1268506"/>
          </a:xfrm>
        </p:spPr>
        <p:txBody>
          <a:bodyPr/>
          <a:lstStyle/>
          <a:p>
            <a:r>
              <a:rPr lang="lt-LT" dirty="0"/>
              <a:t>Projektai</a:t>
            </a:r>
            <a:br>
              <a:rPr lang="lt-LT" dirty="0"/>
            </a:br>
            <a:r>
              <a:rPr lang="lt-LT" dirty="0"/>
              <a:t>								</a:t>
            </a:r>
            <a:r>
              <a:rPr lang="lt-LT" sz="2800" dirty="0"/>
              <a:t>5a užuolaidos</a:t>
            </a:r>
          </a:p>
        </p:txBody>
      </p:sp>
      <p:sp>
        <p:nvSpPr>
          <p:cNvPr id="8" name="Teksto vietos rezervavimo ženklas 7">
            <a:extLst>
              <a:ext uri="{FF2B5EF4-FFF2-40B4-BE49-F238E27FC236}">
                <a16:creationId xmlns:a16="http://schemas.microsoft.com/office/drawing/2014/main" id="{80C40DD1-D572-45B0-9BC5-570AA17C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8947521" cy="576262"/>
          </a:xfrm>
        </p:spPr>
        <p:txBody>
          <a:bodyPr/>
          <a:lstStyle/>
          <a:p>
            <a:r>
              <a:rPr lang="lt-LT" dirty="0"/>
              <a:t>          Prieš</a:t>
            </a:r>
          </a:p>
        </p:txBody>
      </p:sp>
      <p:pic>
        <p:nvPicPr>
          <p:cNvPr id="15" name="Turinio vietos rezervavimo ženklas 14" descr="Paveikslėlis, kuriame yra vidinis, siena, langas, balta&#10;&#10;Automatiškai sugeneruotas aprašymas">
            <a:extLst>
              <a:ext uri="{FF2B5EF4-FFF2-40B4-BE49-F238E27FC236}">
                <a16:creationId xmlns:a16="http://schemas.microsoft.com/office/drawing/2014/main" id="{2957665D-CFC5-44F3-A10F-795C8A981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89433" y="2514600"/>
            <a:ext cx="2223546" cy="3741738"/>
          </a:xfrm>
        </p:spPr>
      </p:pic>
      <p:sp>
        <p:nvSpPr>
          <p:cNvPr id="10" name="Teksto vietos rezervavimo ženklas 9">
            <a:extLst>
              <a:ext uri="{FF2B5EF4-FFF2-40B4-BE49-F238E27FC236}">
                <a16:creationId xmlns:a16="http://schemas.microsoft.com/office/drawing/2014/main" id="{E2EF3964-ED0B-4444-8440-5348B9A6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lt-LT" dirty="0"/>
              <a:t>PO</a:t>
            </a:r>
          </a:p>
        </p:txBody>
      </p:sp>
      <p:pic>
        <p:nvPicPr>
          <p:cNvPr id="13" name="Turinio vietos rezervavimo ženklas 12" descr="Paveikslėlis, kuriame yra siena, vidinis&#10;&#10;Automatiškai sugeneruotas aprašymas">
            <a:extLst>
              <a:ext uri="{FF2B5EF4-FFF2-40B4-BE49-F238E27FC236}">
                <a16:creationId xmlns:a16="http://schemas.microsoft.com/office/drawing/2014/main" id="{A29098C9-F9DB-49F0-BAFC-E1D9E1CF06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9417" y="2514600"/>
            <a:ext cx="2806303" cy="3741738"/>
          </a:xfrm>
        </p:spPr>
      </p:pic>
    </p:spTree>
    <p:extLst>
      <p:ext uri="{BB962C8B-B14F-4D97-AF65-F5344CB8AC3E}">
        <p14:creationId xmlns:p14="http://schemas.microsoft.com/office/powerpoint/2010/main" val="2793802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154659B-67C0-428C-AA4B-72360ECD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2022 METŲ TIKSLAI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Turinio vietos rezervavimo ženklas 3">
            <a:extLst>
              <a:ext uri="{FF2B5EF4-FFF2-40B4-BE49-F238E27FC236}">
                <a16:creationId xmlns:a16="http://schemas.microsoft.com/office/drawing/2014/main" id="{B81C5123-E959-4275-912D-C330F83DEA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647921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8615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vadinimas 8">
            <a:extLst>
              <a:ext uri="{FF2B5EF4-FFF2-40B4-BE49-F238E27FC236}">
                <a16:creationId xmlns:a16="http://schemas.microsoft.com/office/drawing/2014/main" id="{C3C5458D-DC10-415C-94D2-0F032926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12" name="Turinio vietos rezervavimo ženklas 11" descr="Paveikslėlis, kuriame yra spalvingas, papuoštas, akmuo&#10;&#10;Automatiškai sugeneruotas aprašymas">
            <a:extLst>
              <a:ext uri="{FF2B5EF4-FFF2-40B4-BE49-F238E27FC236}">
                <a16:creationId xmlns:a16="http://schemas.microsoft.com/office/drawing/2014/main" id="{D0BA19CC-4363-417D-8153-5EE20166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99882"/>
            <a:ext cx="3638550" cy="5105400"/>
          </a:xfrm>
        </p:spPr>
      </p:pic>
      <p:pic>
        <p:nvPicPr>
          <p:cNvPr id="14" name="Paveikslėlis 13" descr="Paveikslėlis, kuriame yra žinutė, akmuo&#10;&#10;Automatiškai sugeneruotas aprašymas">
            <a:extLst>
              <a:ext uri="{FF2B5EF4-FFF2-40B4-BE49-F238E27FC236}">
                <a16:creationId xmlns:a16="http://schemas.microsoft.com/office/drawing/2014/main" id="{08775D70-A771-455E-8289-9D363CE4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84" y="1299882"/>
            <a:ext cx="4159066" cy="48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04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66C06CC-8935-453B-83B6-A26E8F92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5" name="Turinio vietos rezervavimo ženklas 4" descr="Paveikslėlis, kuriame yra žinutė, siena&#10;&#10;Automatiškai sugeneruotas aprašymas">
            <a:extLst>
              <a:ext uri="{FF2B5EF4-FFF2-40B4-BE49-F238E27FC236}">
                <a16:creationId xmlns:a16="http://schemas.microsoft.com/office/drawing/2014/main" id="{9AA7822B-261C-4CC1-B7B9-ADF2AAC0B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2052638"/>
            <a:ext cx="4190999" cy="4729162"/>
          </a:xfrm>
        </p:spPr>
      </p:pic>
    </p:spTree>
    <p:extLst>
      <p:ext uri="{BB962C8B-B14F-4D97-AF65-F5344CB8AC3E}">
        <p14:creationId xmlns:p14="http://schemas.microsoft.com/office/powerpoint/2010/main" val="36005736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23B5A4E-E0AF-4E27-9976-06755067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Vaizdeliai</a:t>
            </a:r>
            <a:r>
              <a:rPr lang="lt-LT" dirty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5" name="Turinio vietos rezervavimo ženklas 4" descr="Paveikslėlis, kuriame yra siena, vidinis, šviesus, vonios kambarys&#10;&#10;Automatiškai sugeneruotas aprašymas">
            <a:extLst>
              <a:ext uri="{FF2B5EF4-FFF2-40B4-BE49-F238E27FC236}">
                <a16:creationId xmlns:a16="http://schemas.microsoft.com/office/drawing/2014/main" id="{C63B2DDD-25EE-427C-B8BE-EA774D27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675" y="1352550"/>
            <a:ext cx="3333750" cy="5505450"/>
          </a:xfrm>
        </p:spPr>
      </p:pic>
    </p:spTree>
    <p:extLst>
      <p:ext uri="{BB962C8B-B14F-4D97-AF65-F5344CB8AC3E}">
        <p14:creationId xmlns:p14="http://schemas.microsoft.com/office/powerpoint/2010/main" val="215128500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ų">
  <a:themeElements>
    <a:clrScheme name="Jon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„Savon“</Template>
  <TotalTime>2604</TotalTime>
  <Words>163</Words>
  <Application>Microsoft Office PowerPoint</Application>
  <PresentationFormat>Plačiaekranė</PresentationFormat>
  <Paragraphs>36</Paragraphs>
  <Slides>14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Jonų</vt:lpstr>
      <vt:lpstr>HOUSEKEEPING</vt:lpstr>
      <vt:lpstr>Review Pro </vt:lpstr>
      <vt:lpstr>„PowerPoint“ pateiktis</vt:lpstr>
      <vt:lpstr>Pagrindiniai Iššūkiai 2021m</vt:lpstr>
      <vt:lpstr>Projektai         5a užuolaidos</vt:lpstr>
      <vt:lpstr>2022 METŲ TIKSLAI</vt:lpstr>
      <vt:lpstr>Namų Vaizdeliai</vt:lpstr>
      <vt:lpstr>Namų Vaizdeliai</vt:lpstr>
      <vt:lpstr>Namų Vaizdeliai</vt:lpstr>
      <vt:lpstr>Namų Vaizdeliai</vt:lpstr>
      <vt:lpstr>Namų Vaizdeliai</vt:lpstr>
      <vt:lpstr>Namų Vaizdeliai</vt:lpstr>
      <vt:lpstr>Namų Vaizdeliai</vt:lpstr>
      <vt:lpstr>Ačiū už dėmesį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HOUSEKEEPING</dc:title>
  <dc:creator>Loreta Kvietkauskienė | Hotel P A C A I</dc:creator>
  <cp:lastModifiedBy>Loreta Kvietkauskienė | Hotel P A C A I</cp:lastModifiedBy>
  <cp:revision>4</cp:revision>
  <dcterms:created xsi:type="dcterms:W3CDTF">2022-01-24T12:51:20Z</dcterms:created>
  <dcterms:modified xsi:type="dcterms:W3CDTF">2022-02-22T09:19:37Z</dcterms:modified>
</cp:coreProperties>
</file>