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umatytoji sekcija" id="{0ECC7ED1-3F51-4B00-BACA-5EECE94A4BC4}">
          <p14:sldIdLst>
            <p14:sldId id="256"/>
            <p14:sldId id="25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0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nė nuotrauka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5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1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lt-LT"/>
              <a:t>Spustelėkite, kad galėtumėte redaguoti šablono teksto stilius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93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lp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8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aveikslėlis skilty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6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8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3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9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8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46F50FB-C6D5-4A28-A831-B689D2B0E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lt-LT" sz="4200" dirty="0"/>
              <a:t>HOUSEKEEPING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0E7DD227-51CF-4257-BC85-69A0B2117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1376666"/>
          </a:xfrm>
        </p:spPr>
        <p:txBody>
          <a:bodyPr>
            <a:normAutofit/>
          </a:bodyPr>
          <a:lstStyle/>
          <a:p>
            <a:endParaRPr lang="lt-LT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92C4D235-AE8B-48D6-8F75-34906C84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443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161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vadinimas 3">
            <a:extLst>
              <a:ext uri="{FF2B5EF4-FFF2-40B4-BE49-F238E27FC236}">
                <a16:creationId xmlns:a16="http://schemas.microsoft.com/office/drawing/2014/main" id="{C283484B-BECF-4A1D-9E54-E5EFB74E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58061"/>
            <a:ext cx="9404723" cy="633277"/>
          </a:xfrm>
        </p:spPr>
        <p:txBody>
          <a:bodyPr/>
          <a:lstStyle/>
          <a:p>
            <a:r>
              <a:rPr lang="lt-LT" sz="2800" dirty="0" err="1"/>
              <a:t>Review</a:t>
            </a:r>
            <a:r>
              <a:rPr lang="lt-LT" sz="2800" dirty="0"/>
              <a:t> Pro 2022.01-2022.06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A693FEBD-2399-42BC-A885-4384E2B2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 </a:t>
            </a:r>
            <a:r>
              <a:rPr lang="lt-LT" dirty="0" err="1"/>
              <a:t>Cleanliness</a:t>
            </a:r>
            <a:r>
              <a:rPr lang="lt-LT" dirty="0"/>
              <a:t> 96,6</a:t>
            </a:r>
            <a:r>
              <a:rPr lang="en-US" dirty="0"/>
              <a:t>%</a:t>
            </a:r>
            <a:endParaRPr lang="lt-LT" dirty="0"/>
          </a:p>
          <a:p>
            <a:endParaRPr lang="lt-LT" dirty="0"/>
          </a:p>
          <a:p>
            <a:r>
              <a:rPr lang="lt-LT" dirty="0"/>
              <a:t>Pirmi Vilniuje pagal švarą</a:t>
            </a: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4A313940-603A-AE09-E056-2C57B4DF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68310"/>
            <a:ext cx="9269119" cy="2333951"/>
          </a:xfrm>
          <a:prstGeom prst="rect">
            <a:avLst/>
          </a:prstGeom>
        </p:spPr>
      </p:pic>
      <p:sp>
        <p:nvSpPr>
          <p:cNvPr id="7" name="Pavadinimas 3">
            <a:extLst>
              <a:ext uri="{FF2B5EF4-FFF2-40B4-BE49-F238E27FC236}">
                <a16:creationId xmlns:a16="http://schemas.microsoft.com/office/drawing/2014/main" id="{3B5E852F-2C1B-A2FF-4C31-49A485FFD1A2}"/>
              </a:ext>
            </a:extLst>
          </p:cNvPr>
          <p:cNvSpPr txBox="1">
            <a:spLocks/>
          </p:cNvSpPr>
          <p:nvPr/>
        </p:nvSpPr>
        <p:spPr>
          <a:xfrm>
            <a:off x="4932727" y="345244"/>
            <a:ext cx="6980880" cy="633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600" u="sng" dirty="0"/>
              <a:t>PASIEKIMAI</a:t>
            </a:r>
          </a:p>
        </p:txBody>
      </p:sp>
    </p:spTree>
    <p:extLst>
      <p:ext uri="{BB962C8B-B14F-4D97-AF65-F5344CB8AC3E}">
        <p14:creationId xmlns:p14="http://schemas.microsoft.com/office/powerpoint/2010/main" val="2184646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5F246BE-7313-4269-A6CE-4B7D12D7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8762"/>
          </a:xfrm>
        </p:spPr>
        <p:txBody>
          <a:bodyPr/>
          <a:lstStyle/>
          <a:p>
            <a:r>
              <a:rPr lang="lt-LT" dirty="0"/>
              <a:t>Iššūkiai 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7474DA0-BF0B-4546-88EE-335BF198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738231"/>
            <a:ext cx="9663959" cy="1023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lt-LT" dirty="0"/>
              <a:t>Patalynė: kiekiai; kokybė; pristatymo terminai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4" name="Pavadinimas 1">
            <a:extLst>
              <a:ext uri="{FF2B5EF4-FFF2-40B4-BE49-F238E27FC236}">
                <a16:creationId xmlns:a16="http://schemas.microsoft.com/office/drawing/2014/main" id="{61F37315-69D4-9239-4C98-845A8E9AF384}"/>
              </a:ext>
            </a:extLst>
          </p:cNvPr>
          <p:cNvSpPr txBox="1">
            <a:spLocks/>
          </p:cNvSpPr>
          <p:nvPr/>
        </p:nvSpPr>
        <p:spPr>
          <a:xfrm>
            <a:off x="646107" y="1490400"/>
            <a:ext cx="9404723" cy="618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dirty="0"/>
              <a:t>Projektai </a:t>
            </a:r>
          </a:p>
        </p:txBody>
      </p:sp>
      <p:sp>
        <p:nvSpPr>
          <p:cNvPr id="6" name="Pavadinimas 1">
            <a:extLst>
              <a:ext uri="{FF2B5EF4-FFF2-40B4-BE49-F238E27FC236}">
                <a16:creationId xmlns:a16="http://schemas.microsoft.com/office/drawing/2014/main" id="{AA40B36C-3D54-ABD1-ECEE-5B40C9511462}"/>
              </a:ext>
            </a:extLst>
          </p:cNvPr>
          <p:cNvSpPr txBox="1">
            <a:spLocks/>
          </p:cNvSpPr>
          <p:nvPr/>
        </p:nvSpPr>
        <p:spPr>
          <a:xfrm>
            <a:off x="646107" y="3113499"/>
            <a:ext cx="9404723" cy="853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dirty="0"/>
              <a:t>Kolegos </a:t>
            </a:r>
          </a:p>
        </p:txBody>
      </p:sp>
      <p:sp>
        <p:nvSpPr>
          <p:cNvPr id="7" name="Turinio vietos rezervavimo ženklas 2">
            <a:extLst>
              <a:ext uri="{FF2B5EF4-FFF2-40B4-BE49-F238E27FC236}">
                <a16:creationId xmlns:a16="http://schemas.microsoft.com/office/drawing/2014/main" id="{E377117B-CF04-1B02-22CE-C53631F64C53}"/>
              </a:ext>
            </a:extLst>
          </p:cNvPr>
          <p:cNvSpPr txBox="1">
            <a:spLocks/>
          </p:cNvSpPr>
          <p:nvPr/>
        </p:nvSpPr>
        <p:spPr>
          <a:xfrm>
            <a:off x="646107" y="3629972"/>
            <a:ext cx="9729019" cy="1973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lt-LT" dirty="0"/>
              <a:t>Per 2022 mus paliko 3 kambarinės</a:t>
            </a:r>
          </a:p>
          <a:p>
            <a:r>
              <a:rPr lang="lt-LT" dirty="0"/>
              <a:t>Komandą papildė: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lt-LT" dirty="0"/>
              <a:t>Fredas- naujas viešųjų patalpų valytojas;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lt-LT" dirty="0"/>
              <a:t>Kambarinės: Anastasija, </a:t>
            </a:r>
            <a:r>
              <a:rPr lang="lt-LT" dirty="0" err="1"/>
              <a:t>Zoja</a:t>
            </a:r>
            <a:r>
              <a:rPr lang="lt-LT" dirty="0"/>
              <a:t>, Renata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8" name="Turinio vietos rezervavimo ženklas 2">
            <a:extLst>
              <a:ext uri="{FF2B5EF4-FFF2-40B4-BE49-F238E27FC236}">
                <a16:creationId xmlns:a16="http://schemas.microsoft.com/office/drawing/2014/main" id="{1494EEE8-61F2-07D5-81B3-57E77B35E5E3}"/>
              </a:ext>
            </a:extLst>
          </p:cNvPr>
          <p:cNvSpPr txBox="1">
            <a:spLocks/>
          </p:cNvSpPr>
          <p:nvPr/>
        </p:nvSpPr>
        <p:spPr>
          <a:xfrm>
            <a:off x="798509" y="1951958"/>
            <a:ext cx="9729019" cy="1276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lt-LT" dirty="0"/>
              <a:t>Turėti savo patalynę;</a:t>
            </a:r>
          </a:p>
          <a:p>
            <a:r>
              <a:rPr lang="lt-LT" dirty="0"/>
              <a:t>Naujo pagalvės;</a:t>
            </a:r>
          </a:p>
          <a:p>
            <a:r>
              <a:rPr lang="lt-LT" dirty="0"/>
              <a:t>Užuolaidos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22865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ų">
  <a:themeElements>
    <a:clrScheme name="Jon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„Savon“</Template>
  <TotalTime>4177</TotalTime>
  <Words>54</Words>
  <Application>Microsoft Office PowerPoint</Application>
  <PresentationFormat>Plačiaekranė</PresentationFormat>
  <Paragraphs>25</Paragraphs>
  <Slides>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Jonų</vt:lpstr>
      <vt:lpstr>HOUSEKEEPING</vt:lpstr>
      <vt:lpstr>Review Pro 2022.01-2022.06</vt:lpstr>
      <vt:lpstr>Iššūkiai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HOUSEKEEPING</dc:title>
  <dc:creator>Loreta Kvietkauskienė | Hotel P A C A I</dc:creator>
  <cp:lastModifiedBy>Loreta Kvietkauskienė | Hotel P A C A I</cp:lastModifiedBy>
  <cp:revision>8</cp:revision>
  <cp:lastPrinted>2022-02-24T13:43:17Z</cp:lastPrinted>
  <dcterms:created xsi:type="dcterms:W3CDTF">2022-01-24T12:51:20Z</dcterms:created>
  <dcterms:modified xsi:type="dcterms:W3CDTF">2022-06-21T06:15:15Z</dcterms:modified>
</cp:coreProperties>
</file>