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  <p:sldId id="257" r:id="rId9"/>
    <p:sldId id="256" r:id="rId10"/>
    <p:sldId id="264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0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6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3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3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7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1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4364326-E103-A83C-616D-C7326301D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1407" b="-1"/>
          <a:stretch/>
        </p:blipFill>
        <p:spPr>
          <a:xfrm>
            <a:off x="4232366" y="2323967"/>
            <a:ext cx="7438426" cy="230897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32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20D837-7BD8-DC4C-B644-BE6326397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1336"/>
          <a:stretch/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5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863B0E4-E292-1065-A1AA-689C6798C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008"/>
          <a:stretch/>
        </p:blipFill>
        <p:spPr>
          <a:xfrm>
            <a:off x="517868" y="657369"/>
            <a:ext cx="11153216" cy="443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48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6A5331-FA5E-7A41-D314-E671DC364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654" y="1552772"/>
            <a:ext cx="8570692" cy="3557117"/>
          </a:xfrm>
        </p:spPr>
      </p:pic>
    </p:spTree>
    <p:extLst>
      <p:ext uri="{BB962C8B-B14F-4D97-AF65-F5344CB8AC3E}">
        <p14:creationId xmlns:p14="http://schemas.microsoft.com/office/powerpoint/2010/main" val="348785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873F53-55B7-4E34-B697-201CF2F1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FD90D0AA-A57E-2DE9-0CE8-B7B30687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BBCDC0-AC39-3F7D-9B98-6B08FCF5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403"/>
          <a:stretch/>
        </p:blipFill>
        <p:spPr>
          <a:xfrm>
            <a:off x="982563" y="974834"/>
            <a:ext cx="10688519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5054DB-62B9-27F5-3F6C-38BC5DD3D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0613"/>
            <a:ext cx="12192000" cy="374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9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C624BD6-6C4A-3CEE-A54C-6547D5453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804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9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207F45B-D188-7C2A-C097-580C20534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9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7BDF422-E9E5-EE16-23BD-6334284C8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66" r="6656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0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A3B5CB-20E0-EB32-0851-AC4C3890F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02" r="1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4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A510D49-79A1-EB17-96AE-6DC25B054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129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0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1C6626D-DC31-3B8D-7DAE-059179C1C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69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97BA80B6-D231-5A23-7738-3BE6BE28F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813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0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B47C2F-C7E9-D1BC-307F-21F18F382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8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07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Panorámica</PresentationFormat>
  <Paragraphs>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Bierstadt</vt:lpstr>
      <vt:lpstr>GestaltVTI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DELGADO GUERRERO CARLOS F</dc:creator>
  <cp:lastModifiedBy>DELGADO GUERRERO CARLOS F</cp:lastModifiedBy>
  <cp:revision>1</cp:revision>
  <dcterms:created xsi:type="dcterms:W3CDTF">2025-05-12T11:21:24Z</dcterms:created>
  <dcterms:modified xsi:type="dcterms:W3CDTF">2025-05-13T15:55:28Z</dcterms:modified>
</cp:coreProperties>
</file>