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57" r:id="rId3"/>
    <p:sldId id="256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1181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1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7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0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6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3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3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7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9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2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7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364326-E103-A83C-616D-C7326301D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1407" b="-1"/>
          <a:stretch/>
        </p:blipFill>
        <p:spPr>
          <a:xfrm>
            <a:off x="4232366" y="2323967"/>
            <a:ext cx="7438426" cy="230897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25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97BA80B6-D231-5A23-7738-3BE6BE28F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1" b="813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0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B47C2F-C7E9-D1BC-307F-21F18F38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8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C20D837-7BD8-DC4C-B644-BE6326397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" b="1336"/>
          <a:stretch/>
        </p:blipFill>
        <p:spPr>
          <a:xfrm>
            <a:off x="517870" y="462839"/>
            <a:ext cx="11156253" cy="56137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188864"/>
            <a:ext cx="1115625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5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D57DDC-2075-7CBD-00B4-0A5FF0991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863B0E4-E292-1065-A1AA-689C6798C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8008"/>
          <a:stretch/>
        </p:blipFill>
        <p:spPr>
          <a:xfrm>
            <a:off x="517868" y="657369"/>
            <a:ext cx="11153216" cy="44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8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6A5331-FA5E-7A41-D314-E671DC364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654" y="1552772"/>
            <a:ext cx="8570692" cy="3557117"/>
          </a:xfrm>
        </p:spPr>
      </p:pic>
    </p:spTree>
    <p:extLst>
      <p:ext uri="{BB962C8B-B14F-4D97-AF65-F5344CB8AC3E}">
        <p14:creationId xmlns:p14="http://schemas.microsoft.com/office/powerpoint/2010/main" val="348785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873F53-55B7-4E34-B697-201CF2F10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FD90D0AA-A57E-2DE9-0CE8-B7B30687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2BBCDC0-AC39-3F7D-9B98-6B08FCF52E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403"/>
          <a:stretch/>
        </p:blipFill>
        <p:spPr>
          <a:xfrm>
            <a:off x="982563" y="974834"/>
            <a:ext cx="10688519" cy="53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5054DB-62B9-27F5-3F6C-38BC5DD3D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0613"/>
            <a:ext cx="12192000" cy="37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9702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Bierstadt</vt:lpstr>
      <vt:lpstr>GestaltVTI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DELGADO GUERRERO CARLOS F</dc:creator>
  <cp:lastModifiedBy>DELGADO GUERRERO CARLOS F</cp:lastModifiedBy>
  <cp:revision>1</cp:revision>
  <dcterms:created xsi:type="dcterms:W3CDTF">2025-05-12T11:21:24Z</dcterms:created>
  <dcterms:modified xsi:type="dcterms:W3CDTF">2025-05-12T11:44:46Z</dcterms:modified>
</cp:coreProperties>
</file>