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3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26B19-5640-F8D3-D822-271D6408E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351584-60E3-8915-A187-AFB6F6D82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E66B07-1AD6-511D-1936-D3602891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30AF8-0D91-33C9-8D0B-645D56C4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7784A-177D-E061-6972-7A813AF9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78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13F52-2F20-E89F-9A53-BE5C526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658C93-ADF4-1847-A996-1C0C3360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7A4AD-6E39-7C83-0CCB-B7C705AC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3F205C-F3B5-E43F-D2A2-3075EB1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C5E5A-CC69-10A4-12CB-9AF2F406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91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66521F-B188-63C8-B808-4357BDBB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547FFC-0036-6FDB-3637-90647A93B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DAED47-A15D-E76D-9D7C-A61E0FE5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C85C48-A2CE-1C62-A620-F875D4C8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13DDA-C107-37ED-49A0-5F32F75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0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C337-6DB3-DA39-E249-6ED5C603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AA872-4E55-AEFE-D33B-87E25D3A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8AA185-1933-5034-9CBA-52A09A69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C0D9C-174D-8612-FE1B-D1F7BB38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ADA78-8FE8-AF8E-5D03-A4092AEB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58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37636-E81B-41D4-166A-BEECB360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3B583-3C59-DF2A-626D-983F5F77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7B0D9-614C-C177-38A8-57F46CA7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9C19F7-D915-81F4-BF80-953AAB13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993F2-7A3C-B290-75CB-865E7C75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6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7ADC9-435A-564E-4225-4BE10C80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131D1-8F5C-12D6-9A2B-7E67F97ED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65B3E-821F-7907-46C7-D63E3E0D0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6CAC8F-700F-CE86-119F-143F80A4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D130C9-A540-EE17-CE21-7066F280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B52F22-2703-7E8A-DA9C-FB132DC0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636F3-74CF-A6E8-FB0F-4F0424AF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C76E5-5077-B0D5-0656-D9AC13C85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E5898D-2101-3B19-B543-36AFDE85C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F62587-F9D5-564D-269C-ED2396EA5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3E805E-1D00-0676-9907-26941738C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14AB47-22AF-A966-4F7C-22F853D4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073B1-09EF-8E2F-0428-2735A0E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D6B3F5-2648-3932-1234-3A5BFC49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48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452230-3101-9C84-91C7-C4FB272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7C7D05-5A10-F6E4-47B6-5E0978BF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754EEA0-9804-432A-FB1C-74229428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ABAA48E-9111-064B-F573-E76BC2C8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0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79F207-E27D-1F6E-0FCE-0CEBACCF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7067C4-4908-9709-D48A-3C354F01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EEF3F4-9552-1FB7-F7BD-58F443BD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88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E93B1-35DF-451E-827D-390B5F1C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19C49-80B2-FC56-48A8-FEFCB02E0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8B0B99-08A8-97EE-C26A-04A0FD01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AD44E4-7C40-1B73-AC32-E98BF52D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A34ED7-6114-3814-B25E-2838B9AD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C5B28B-FE14-F632-D030-863F2D9A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A5F7A-1A1E-CBEA-5968-59238098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B6A3F3-785B-03E8-713D-026DBABB1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05D61A-D0E7-98FD-2C9B-49AB4908D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F62C7F-07EE-7439-9F59-D7E59FE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4FA624-3199-5D39-EEF0-B40EFBE3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AFE526-84CF-EA2F-C819-0336A7DF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7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20C9E7-554D-394C-34BC-E332163D6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C2E82C-F8A0-A5CF-A07B-5AFC8875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9C72B3-407D-495F-4966-621A34763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83681E-3903-11D9-B432-843D77BFF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54BAA-2348-3C56-47D4-DF2B8EFFF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76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35F2B-ED6B-703C-655F-5BBE7D60B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L" sz="8000" b="1" dirty="0"/>
              <a:t>DIAGRAMAS DE SECUENCIAS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588C9C-A1C2-7EED-B1C3-FDB302800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7200"/>
            <a:ext cx="9144000" cy="990600"/>
          </a:xfrm>
        </p:spPr>
        <p:txBody>
          <a:bodyPr/>
          <a:lstStyle/>
          <a:p>
            <a:pPr algn="l"/>
            <a:r>
              <a:rPr lang="es-CL" dirty="0"/>
              <a:t>Nombre: Loreto Vivar Azócar.</a:t>
            </a:r>
          </a:p>
          <a:p>
            <a:pPr algn="l"/>
            <a:r>
              <a:rPr lang="es-CL" dirty="0"/>
              <a:t>Fecha: 20/05/2025</a:t>
            </a:r>
          </a:p>
          <a:p>
            <a:pPr algn="l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992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b="1" dirty="0"/>
              <a:t>DIAGRAMA CASO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2929BA-01C3-0EFC-696E-76A03D711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99" y="1350983"/>
            <a:ext cx="8120001" cy="514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09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77" y="365125"/>
            <a:ext cx="2649415" cy="5519860"/>
          </a:xfrm>
        </p:spPr>
        <p:txBody>
          <a:bodyPr>
            <a:normAutofit/>
          </a:bodyPr>
          <a:lstStyle/>
          <a:p>
            <a:pPr algn="ctr"/>
            <a:r>
              <a:rPr lang="es-CL" sz="3600" b="1" dirty="0"/>
              <a:t>DIAGRAMA DE CLASE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3D50FA-15CF-D8AB-2C67-3068712F8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" r="2308"/>
          <a:stretch/>
        </p:blipFill>
        <p:spPr>
          <a:xfrm>
            <a:off x="3387969" y="0"/>
            <a:ext cx="88040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3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6F284F-20F7-5E73-DCD6-E2E1CF1C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b="1" dirty="0"/>
              <a:t>DIAGRAMA DE COMPONENTES UML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14C86B-F65C-AEA7-310B-6752B43ED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84" y="1445541"/>
            <a:ext cx="11623431" cy="515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7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b="1" dirty="0"/>
              <a:t>MODELO DE DESPLIEGUE UML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8A8964B-F31A-6040-C6E7-98EC98977D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857" y="1546323"/>
            <a:ext cx="9066285" cy="494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b="1" dirty="0"/>
              <a:t>DIAGRAMA DE PAQUETE UML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B7CCB3-CE81-B676-75A0-0E8B781E6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275" y="1444503"/>
            <a:ext cx="5795450" cy="53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4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3600" b="1" dirty="0"/>
              <a:t>DIAGRAMA DE SECUENCIA UML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8331E-2818-405A-DC4D-65C5C856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CBE280-839A-2983-4E5A-1AB168944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714" y="1568694"/>
            <a:ext cx="9556572" cy="49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19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AEF48-85F0-ED8A-F837-BB4B648A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48331E-2818-405A-DC4D-65C5C8564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64267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36</Words>
  <Application>Microsoft Macintosh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DIAGRAMAS DE SECUENCIAS UML</vt:lpstr>
      <vt:lpstr>DIAGRAMA CASO DE USO</vt:lpstr>
      <vt:lpstr>DIAGRAMA DE CLASE</vt:lpstr>
      <vt:lpstr>DIAGRAMA DE COMPONENTES UML</vt:lpstr>
      <vt:lpstr>MODELO DE DESPLIEGUE UML</vt:lpstr>
      <vt:lpstr>DIAGRAMA DE PAQUETE UML</vt:lpstr>
      <vt:lpstr>DIAGRAMA DE SECUENCIA UML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SECUENCIAS UML</dc:title>
  <dc:creator>Loreto Yenary Vivar Azocar</dc:creator>
  <cp:lastModifiedBy>Loreto Yenary Vivar Azocar</cp:lastModifiedBy>
  <cp:revision>1</cp:revision>
  <dcterms:created xsi:type="dcterms:W3CDTF">2025-05-20T00:47:03Z</dcterms:created>
  <dcterms:modified xsi:type="dcterms:W3CDTF">2025-05-20T01:01:53Z</dcterms:modified>
</cp:coreProperties>
</file>