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587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58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2090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1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3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0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9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8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2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2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4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9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4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Beneficios y Desafíos de Implementar Modelos de Calidad en Proyectos de Software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EA46E15-5472-B938-D331-847341D85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2583923"/>
            <a:ext cx="6347714" cy="3880773"/>
          </a:xfrm>
        </p:spPr>
        <p:txBody>
          <a:bodyPr/>
          <a:lstStyle/>
          <a:p>
            <a:pPr>
              <a:buNone/>
            </a:pPr>
            <a:r>
              <a:rPr lang="es-ES" b="1" dirty="0"/>
              <a:t>Objetivos de la Clase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Comprender los beneficios clave de implementar modelos de calidad en el desarrollo de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Identificar los principales desafíos que enfrentan las organizaciones al implementar estos modelos.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Evaluar críticamente la aplicabilidad de estos modelos en distintos contextos.</a:t>
            </a:r>
          </a:p>
          <a:p>
            <a:endParaRPr lang="es-C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Objetiv</a:t>
            </a:r>
            <a:r>
              <a:rPr lang="es-CL" dirty="0"/>
              <a:t>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Evaluar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beneficios</a:t>
            </a:r>
            <a:r>
              <a:rPr dirty="0"/>
              <a:t> y </a:t>
            </a:r>
            <a:r>
              <a:rPr dirty="0" err="1"/>
              <a:t>desafíos</a:t>
            </a:r>
            <a:r>
              <a:rPr dirty="0"/>
              <a:t> de </a:t>
            </a:r>
            <a:r>
              <a:rPr dirty="0" err="1"/>
              <a:t>implementar</a:t>
            </a:r>
            <a:r>
              <a:rPr dirty="0"/>
              <a:t> </a:t>
            </a:r>
            <a:r>
              <a:rPr dirty="0" err="1"/>
              <a:t>modelos</a:t>
            </a:r>
            <a:r>
              <a:rPr dirty="0"/>
              <a:t> de </a:t>
            </a:r>
            <a:r>
              <a:rPr dirty="0" err="1"/>
              <a:t>calidad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proyectos</a:t>
            </a:r>
            <a:r>
              <a:rPr dirty="0"/>
              <a:t> de software.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un modelo de calidad en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Un </a:t>
            </a:r>
            <a:r>
              <a:rPr lang="es-ES" b="1" dirty="0"/>
              <a:t>modelo de calidad de software </a:t>
            </a:r>
            <a:r>
              <a:rPr lang="es-ES" dirty="0"/>
              <a:t>es una guía que ayuda a las empresas a desarrollar software con menos errores, mejor organizado y alineado con estándares reconocidos.</a:t>
            </a:r>
          </a:p>
          <a:p>
            <a:r>
              <a:rPr lang="es-ES" dirty="0"/>
              <a:t>Ejemplos: ISO 9001, CMMI, </a:t>
            </a:r>
            <a:r>
              <a:rPr lang="es-ES" dirty="0" err="1"/>
              <a:t>TMMi</a:t>
            </a:r>
            <a:r>
              <a:rPr lang="es-ES" dirty="0"/>
              <a:t>, SPICE.</a:t>
            </a:r>
          </a:p>
          <a:p>
            <a:r>
              <a:rPr dirty="0" err="1"/>
              <a:t>Permiten</a:t>
            </a:r>
            <a:r>
              <a:rPr dirty="0"/>
              <a:t> </a:t>
            </a:r>
            <a:r>
              <a:rPr dirty="0" err="1"/>
              <a:t>estandarizar</a:t>
            </a:r>
            <a:r>
              <a:rPr dirty="0"/>
              <a:t> y </a:t>
            </a:r>
            <a:r>
              <a:rPr dirty="0" err="1"/>
              <a:t>mejorar</a:t>
            </a:r>
            <a:r>
              <a:rPr dirty="0"/>
              <a:t> </a:t>
            </a:r>
            <a:r>
              <a:rPr dirty="0" err="1"/>
              <a:t>procesos</a:t>
            </a:r>
            <a:r>
              <a:rPr dirty="0"/>
              <a:t> de </a:t>
            </a:r>
            <a:r>
              <a:rPr dirty="0" err="1"/>
              <a:t>desarrollo</a:t>
            </a:r>
            <a:r>
              <a:rPr dirty="0"/>
              <a:t>.</a:t>
            </a:r>
            <a:endParaRPr lang="es-CL" dirty="0"/>
          </a:p>
          <a:p>
            <a:r>
              <a:rPr lang="es-CL" dirty="0"/>
              <a:t>En resumen:</a:t>
            </a:r>
          </a:p>
          <a:p>
            <a:r>
              <a:rPr lang="es-ES" sz="1400" b="1" i="1" dirty="0"/>
              <a:t>"Un modelo de calidad de software es una guía que ayuda a las empresas a desarrollar software con menos errores, mejor organizado y alineado con estándares reconocidos."</a:t>
            </a:r>
            <a:endParaRPr sz="14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¿Por qué implementar modelos de calidad?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Asegurar estándares.</a:t>
            </a:r>
          </a:p>
          <a:p>
            <a:r>
              <a:t>Mejorar procesos.</a:t>
            </a:r>
          </a:p>
          <a:p>
            <a:r>
              <a:t>Aumentar satisfacción del cliente.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Beneficios de la implementación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Mejora</a:t>
            </a:r>
            <a:r>
              <a:rPr dirty="0"/>
              <a:t> de la </a:t>
            </a:r>
            <a:r>
              <a:rPr dirty="0" err="1"/>
              <a:t>calidad</a:t>
            </a:r>
            <a:r>
              <a:rPr dirty="0"/>
              <a:t> del </a:t>
            </a:r>
            <a:r>
              <a:rPr dirty="0" err="1"/>
              <a:t>producto</a:t>
            </a:r>
            <a:r>
              <a:rPr dirty="0"/>
              <a:t>.</a:t>
            </a:r>
          </a:p>
          <a:p>
            <a:r>
              <a:rPr dirty="0" err="1"/>
              <a:t>Reducción</a:t>
            </a:r>
            <a:r>
              <a:rPr dirty="0"/>
              <a:t> de </a:t>
            </a:r>
            <a:r>
              <a:rPr dirty="0" err="1"/>
              <a:t>errores</a:t>
            </a:r>
            <a:r>
              <a:rPr dirty="0"/>
              <a:t> y </a:t>
            </a:r>
            <a:r>
              <a:rPr dirty="0" err="1"/>
              <a:t>retrabajos</a:t>
            </a:r>
            <a:r>
              <a:rPr dirty="0"/>
              <a:t>.</a:t>
            </a:r>
          </a:p>
          <a:p>
            <a:r>
              <a:rPr dirty="0" err="1"/>
              <a:t>Mejora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gestión</a:t>
            </a:r>
            <a:r>
              <a:rPr dirty="0"/>
              <a:t> de </a:t>
            </a:r>
            <a:r>
              <a:rPr dirty="0" err="1"/>
              <a:t>proyectos</a:t>
            </a:r>
            <a:r>
              <a:rPr dirty="0"/>
              <a:t>.</a:t>
            </a:r>
          </a:p>
          <a:p>
            <a:r>
              <a:rPr dirty="0" err="1"/>
              <a:t>Alineación</a:t>
            </a:r>
            <a:r>
              <a:rPr dirty="0"/>
              <a:t> con </a:t>
            </a:r>
            <a:r>
              <a:rPr dirty="0" err="1"/>
              <a:t>estándares</a:t>
            </a:r>
            <a:r>
              <a:rPr dirty="0"/>
              <a:t> </a:t>
            </a:r>
            <a:r>
              <a:rPr dirty="0" err="1"/>
              <a:t>internacionales</a:t>
            </a:r>
            <a:r>
              <a:rPr dirty="0"/>
              <a:t>.</a:t>
            </a:r>
          </a:p>
          <a:p>
            <a:r>
              <a:rPr dirty="0" err="1"/>
              <a:t>Aumento</a:t>
            </a:r>
            <a:r>
              <a:rPr dirty="0"/>
              <a:t> de la </a:t>
            </a:r>
            <a:r>
              <a:rPr dirty="0" err="1"/>
              <a:t>competitividad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Desafíos comunes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Costos iniciales de implementación.</a:t>
            </a:r>
          </a:p>
          <a:p>
            <a:r>
              <a:t>Cambio cultural y resistencia del equipo.</a:t>
            </a:r>
          </a:p>
          <a:p>
            <a:r>
              <a:t>Requiere tiempo y recursos.</a:t>
            </a:r>
          </a:p>
          <a:p>
            <a:r>
              <a:t>Sobrecarga documental.</a:t>
            </a:r>
          </a:p>
          <a:p>
            <a:r>
              <a:t>Dificultades de adaptación a contextos específicos.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Comparativa 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917268" cy="3880773"/>
          </a:xfrm>
        </p:spPr>
        <p:txBody>
          <a:bodyPr/>
          <a:lstStyle/>
          <a:p>
            <a:r>
              <a:rPr dirty="0" err="1"/>
              <a:t>Beneficios</a:t>
            </a:r>
            <a:r>
              <a:rPr dirty="0"/>
              <a:t>                         | </a:t>
            </a:r>
            <a:r>
              <a:rPr dirty="0" err="1"/>
              <a:t>Desafíos</a:t>
            </a:r>
            <a:endParaRPr dirty="0"/>
          </a:p>
          <a:p>
            <a:r>
              <a:rPr dirty="0"/>
              <a:t>-----------------------------------|-------------------------------------</a:t>
            </a:r>
          </a:p>
          <a:p>
            <a:r>
              <a:rPr dirty="0" err="1"/>
              <a:t>Mejora</a:t>
            </a:r>
            <a:r>
              <a:rPr dirty="0"/>
              <a:t> de </a:t>
            </a:r>
            <a:r>
              <a:rPr dirty="0" err="1"/>
              <a:t>calidad</a:t>
            </a:r>
            <a:r>
              <a:rPr dirty="0"/>
              <a:t>                 | Costos de </a:t>
            </a:r>
            <a:r>
              <a:rPr dirty="0" err="1"/>
              <a:t>implementación</a:t>
            </a:r>
            <a:endParaRPr dirty="0"/>
          </a:p>
          <a:p>
            <a:r>
              <a:rPr dirty="0" err="1"/>
              <a:t>Reducción</a:t>
            </a:r>
            <a:r>
              <a:rPr dirty="0"/>
              <a:t> de </a:t>
            </a:r>
            <a:r>
              <a:rPr dirty="0" err="1"/>
              <a:t>errores</a:t>
            </a:r>
            <a:r>
              <a:rPr dirty="0"/>
              <a:t>              | Resistencia al </a:t>
            </a:r>
            <a:r>
              <a:rPr dirty="0" err="1"/>
              <a:t>cambio</a:t>
            </a:r>
            <a:endParaRPr dirty="0"/>
          </a:p>
          <a:p>
            <a:r>
              <a:rPr dirty="0"/>
              <a:t>Mayor </a:t>
            </a:r>
            <a:r>
              <a:rPr dirty="0" err="1"/>
              <a:t>satisfacción</a:t>
            </a:r>
            <a:r>
              <a:rPr dirty="0"/>
              <a:t> del </a:t>
            </a:r>
            <a:r>
              <a:rPr dirty="0" err="1"/>
              <a:t>cliente</a:t>
            </a:r>
            <a:r>
              <a:rPr dirty="0"/>
              <a:t>    | </a:t>
            </a:r>
            <a:r>
              <a:rPr dirty="0" err="1"/>
              <a:t>Requiere</a:t>
            </a:r>
            <a:r>
              <a:rPr dirty="0"/>
              <a:t> </a:t>
            </a:r>
            <a:r>
              <a:rPr dirty="0" err="1"/>
              <a:t>capacitación</a:t>
            </a:r>
            <a:endParaRPr dirty="0"/>
          </a:p>
          <a:p>
            <a:r>
              <a:rPr dirty="0" err="1"/>
              <a:t>Procesos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eficientes</a:t>
            </a:r>
            <a:r>
              <a:rPr dirty="0"/>
              <a:t>           | </a:t>
            </a:r>
            <a:r>
              <a:rPr dirty="0" err="1"/>
              <a:t>Sobrecarga</a:t>
            </a:r>
            <a:r>
              <a:rPr dirty="0"/>
              <a:t> de </a:t>
            </a:r>
            <a:r>
              <a:rPr dirty="0" err="1"/>
              <a:t>documentación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Reflexión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¿Qué modelo de calidad sería más adecuado para una startup?</a:t>
            </a:r>
          </a:p>
          <a:p>
            <a:r>
              <a:t>¿Crees que todas las empresas deberían implementar uno?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303</Words>
  <Application>Microsoft Office PowerPoint</Application>
  <PresentationFormat>Presentación en pantalla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Beneficios y Desafíos de Implementar Modelos de Calidad en Proyectos de Software</vt:lpstr>
      <vt:lpstr>Objetivo</vt:lpstr>
      <vt:lpstr>¿Qué es un modelo de calidad en software?</vt:lpstr>
      <vt:lpstr>¿Por qué implementar modelos de calidad?</vt:lpstr>
      <vt:lpstr>Beneficios de la implementación</vt:lpstr>
      <vt:lpstr>Desafíos comunes</vt:lpstr>
      <vt:lpstr>Comparativa visual</vt:lpstr>
      <vt:lpstr>Reflexión final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Ariel Vargas Sepúlveda</cp:lastModifiedBy>
  <cp:revision>3</cp:revision>
  <dcterms:created xsi:type="dcterms:W3CDTF">2013-01-27T09:14:16Z</dcterms:created>
  <dcterms:modified xsi:type="dcterms:W3CDTF">2025-04-03T21:03:48Z</dcterms:modified>
  <cp:category/>
</cp:coreProperties>
</file>