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af3f2547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af3f2547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/>
        </p:nvSpPr>
        <p:spPr>
          <a:xfrm>
            <a:off x="2964960" y="1143000"/>
            <a:ext cx="389304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Visual Geometry Group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2897640" y="457200"/>
            <a:ext cx="350316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		V G G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685800" y="4114800"/>
            <a:ext cx="3886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Presented by: Loretta Gray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85800" y="1828800"/>
            <a:ext cx="365760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by: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Simonyan and A. Zisserman from Oxford University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Published Paper:  Very Deep Convolutional Networks for Large-Scale Image Recogniti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600" y="524160"/>
            <a:ext cx="5898600" cy="381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9"/>
          <p:cNvSpPr txBox="1"/>
          <p:nvPr/>
        </p:nvSpPr>
        <p:spPr>
          <a:xfrm>
            <a:off x="228960" y="45792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Image Classification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9"/>
          <p:cNvSpPr txBox="1"/>
          <p:nvPr/>
        </p:nvSpPr>
        <p:spPr>
          <a:xfrm>
            <a:off x="273600" y="1143000"/>
            <a:ext cx="3429000" cy="29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Takes guess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Matches shapes, colors of objects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Labels and categorizes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Sorts and identifies real life objects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73320"/>
            <a:ext cx="5703120" cy="23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7720" y="2743200"/>
            <a:ext cx="230328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0"/>
          <p:cNvSpPr txBox="1"/>
          <p:nvPr/>
        </p:nvSpPr>
        <p:spPr>
          <a:xfrm>
            <a:off x="228960" y="45792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Object Detection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0"/>
          <p:cNvSpPr txBox="1"/>
          <p:nvPr/>
        </p:nvSpPr>
        <p:spPr>
          <a:xfrm>
            <a:off x="229680" y="1117440"/>
            <a:ext cx="3429000" cy="29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Finds picture, draws box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Tries to match colors and shapes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Boxes each thing in picture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Can count objects, to help robots navigate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/>
          <p:nvPr/>
        </p:nvSpPr>
        <p:spPr>
          <a:xfrm>
            <a:off x="457560" y="45792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Image Segmentation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511560"/>
            <a:ext cx="3818880" cy="360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 txBox="1"/>
          <p:nvPr/>
        </p:nvSpPr>
        <p:spPr>
          <a:xfrm>
            <a:off x="228600" y="1143000"/>
            <a:ext cx="34290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Segments based on what computer sees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Looks at colors and shapes then puts together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Shows where one object begins and ends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Removes background for better understanding of picture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1"/>
          <p:cNvSpPr txBox="1"/>
          <p:nvPr/>
        </p:nvSpPr>
        <p:spPr>
          <a:xfrm>
            <a:off x="5257800" y="5029200"/>
            <a:ext cx="20574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End Presentation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type="title"/>
          </p:nvPr>
        </p:nvSpPr>
        <p:spPr>
          <a:xfrm>
            <a:off x="426375" y="1506300"/>
            <a:ext cx="9000000" cy="10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</a:t>
            </a:r>
            <a:r>
              <a:rPr lang="en-US" sz="3900"/>
              <a:t>THANK YOU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/>
        </p:nvSpPr>
        <p:spPr>
          <a:xfrm>
            <a:off x="457200" y="91440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VGG16?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VGG16 refers to the VGG model, also called VGGNet.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convolution neural network (CNN) model supporting 16 layers.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/>
        </p:nvSpPr>
        <p:spPr>
          <a:xfrm>
            <a:off x="3200400" y="457200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 ARCHITECTURE 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943200"/>
            <a:ext cx="6858000" cy="21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2"/>
          <p:cNvSpPr txBox="1"/>
          <p:nvPr/>
        </p:nvSpPr>
        <p:spPr>
          <a:xfrm>
            <a:off x="228600" y="943200"/>
            <a:ext cx="2971800" cy="26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Convolution + ReLU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Max Pooling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Fully Connected + ReLU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Softmax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Filters and size of features map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2"/>
          <p:cNvSpPr txBox="1"/>
          <p:nvPr/>
        </p:nvSpPr>
        <p:spPr>
          <a:xfrm>
            <a:off x="3429000" y="3283920"/>
            <a:ext cx="5715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Process: finds patterns, simplifies, guess, probabilities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2"/>
          <p:cNvSpPr txBox="1"/>
          <p:nvPr/>
        </p:nvSpPr>
        <p:spPr>
          <a:xfrm>
            <a:off x="457200" y="457200"/>
            <a:ext cx="20574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320" y="514800"/>
            <a:ext cx="5741280" cy="3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3"/>
          <p:cNvSpPr txBox="1"/>
          <p:nvPr/>
        </p:nvSpPr>
        <p:spPr>
          <a:xfrm>
            <a:off x="228600" y="226440"/>
            <a:ext cx="2286000" cy="22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image shows the VGG16 architecture with its multiple convolutional layers, max-pooling layers, and fully connected layers.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image also includes the number of filters in each layer and the size of the feature maps.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228600" y="457200"/>
            <a:ext cx="248832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Architecture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Breakdown smaller pixels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Filter keeps important features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865080"/>
            <a:ext cx="5645880" cy="2563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4"/>
          <p:cNvSpPr txBox="1"/>
          <p:nvPr/>
        </p:nvSpPr>
        <p:spPr>
          <a:xfrm>
            <a:off x="457200" y="577800"/>
            <a:ext cx="29718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Pooling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Pixels, bright &amp; dark spots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Groups into smaller picture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Reduce overfit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970200"/>
            <a:ext cx="5257800" cy="2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/>
          <p:nvPr/>
        </p:nvSpPr>
        <p:spPr>
          <a:xfrm>
            <a:off x="457560" y="45756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228600" y="914400"/>
            <a:ext cx="342900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Switch in computer decides important parts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Colors &amp; Shapes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Scores image parts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Understand pictures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914400"/>
            <a:ext cx="5329080" cy="299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6"/>
          <p:cNvSpPr txBox="1"/>
          <p:nvPr/>
        </p:nvSpPr>
        <p:spPr>
          <a:xfrm>
            <a:off x="457560" y="45792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Dropout Function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28960" y="1117080"/>
            <a:ext cx="342900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Prevents overthinking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Random turn off unimportant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parts of picture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Focus for better decision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640" y="600480"/>
            <a:ext cx="5315760" cy="35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7"/>
          <p:cNvSpPr txBox="1"/>
          <p:nvPr/>
        </p:nvSpPr>
        <p:spPr>
          <a:xfrm>
            <a:off x="228960" y="45720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Pre-Trained Model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170640" y="1059480"/>
            <a:ext cx="3429000" cy="188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Computers have learned information about picture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Trained on 1,000+ pictures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More Accurate understanding of  pictures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7840" y="867240"/>
            <a:ext cx="5428800" cy="265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8"/>
          <p:cNvSpPr txBox="1"/>
          <p:nvPr/>
        </p:nvSpPr>
        <p:spPr>
          <a:xfrm>
            <a:off x="228960" y="457560"/>
            <a:ext cx="25142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 txBox="1"/>
          <p:nvPr/>
        </p:nvSpPr>
        <p:spPr>
          <a:xfrm>
            <a:off x="229320" y="1117440"/>
            <a:ext cx="34290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Learns to understand something new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Transfers learned knowledge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Applies knowledge for more efficiency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