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99263-D791-4A92-901D-8023C69C0A61}" v="61" dt="2023-06-19T08:18:58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.Veljkovic" userId="7ad3f113-5052-49be-9f0b-1e5ab10ac88d" providerId="ADAL" clId="{7C899263-D791-4A92-901D-8023C69C0A61}"/>
    <pc:docChg chg="undo custSel modSld">
      <pc:chgData name="Simon.Veljkovic" userId="7ad3f113-5052-49be-9f0b-1e5ab10ac88d" providerId="ADAL" clId="{7C899263-D791-4A92-901D-8023C69C0A61}" dt="2023-06-19T08:18:58.718" v="281" actId="1076"/>
      <pc:docMkLst>
        <pc:docMk/>
      </pc:docMkLst>
      <pc:sldChg chg="addSp delSp modSp mod setBg addAnim modAnim delDesignElem">
        <pc:chgData name="Simon.Veljkovic" userId="7ad3f113-5052-49be-9f0b-1e5ab10ac88d" providerId="ADAL" clId="{7C899263-D791-4A92-901D-8023C69C0A61}" dt="2023-06-19T08:16:32.786" v="266"/>
        <pc:sldMkLst>
          <pc:docMk/>
          <pc:sldMk cId="1780080633" sldId="256"/>
        </pc:sldMkLst>
        <pc:spChg chg="mod">
          <ac:chgData name="Simon.Veljkovic" userId="7ad3f113-5052-49be-9f0b-1e5ab10ac88d" providerId="ADAL" clId="{7C899263-D791-4A92-901D-8023C69C0A61}" dt="2023-06-19T07:53:57.363" v="95" actId="26606"/>
          <ac:spMkLst>
            <pc:docMk/>
            <pc:sldMk cId="1780080633" sldId="256"/>
            <ac:spMk id="2" creationId="{AC69F93C-8529-BA5F-DFD3-D6ED407A9C33}"/>
          </ac:spMkLst>
        </pc:spChg>
        <pc:spChg chg="mod">
          <ac:chgData name="Simon.Veljkovic" userId="7ad3f113-5052-49be-9f0b-1e5ab10ac88d" providerId="ADAL" clId="{7C899263-D791-4A92-901D-8023C69C0A61}" dt="2023-06-19T08:16:32.786" v="266"/>
          <ac:spMkLst>
            <pc:docMk/>
            <pc:sldMk cId="1780080633" sldId="256"/>
            <ac:spMk id="3" creationId="{D72F0C90-C238-04DB-DBF0-5F215B38D54E}"/>
          </ac:spMkLst>
        </pc:spChg>
        <pc:spChg chg="add del">
          <ac:chgData name="Simon.Veljkovic" userId="7ad3f113-5052-49be-9f0b-1e5ab10ac88d" providerId="ADAL" clId="{7C899263-D791-4A92-901D-8023C69C0A61}" dt="2023-06-19T07:53:26.960" v="89" actId="26606"/>
          <ac:spMkLst>
            <pc:docMk/>
            <pc:sldMk cId="1780080633" sldId="256"/>
            <ac:spMk id="9" creationId="{C1DD1A8A-57D5-4A81-AD04-532B043C5611}"/>
          </ac:spMkLst>
        </pc:spChg>
        <pc:spChg chg="add">
          <ac:chgData name="Simon.Veljkovic" userId="7ad3f113-5052-49be-9f0b-1e5ab10ac88d" providerId="ADAL" clId="{7C899263-D791-4A92-901D-8023C69C0A61}" dt="2023-06-19T07:53:57.363" v="95" actId="26606"/>
          <ac:spMkLst>
            <pc:docMk/>
            <pc:sldMk cId="1780080633" sldId="256"/>
            <ac:spMk id="10" creationId="{F3F4807A-5068-4492-8025-D75F320E908D}"/>
          </ac:spMkLst>
        </pc:spChg>
        <pc:spChg chg="add del">
          <ac:chgData name="Simon.Veljkovic" userId="7ad3f113-5052-49be-9f0b-1e5ab10ac88d" providerId="ADAL" clId="{7C899263-D791-4A92-901D-8023C69C0A61}" dt="2023-06-19T07:53:26.960" v="89" actId="26606"/>
          <ac:spMkLst>
            <pc:docMk/>
            <pc:sldMk cId="1780080633" sldId="256"/>
            <ac:spMk id="11" creationId="{007891EC-4501-44ED-A8C8-B11B6DB767AB}"/>
          </ac:spMkLst>
        </pc:spChg>
        <pc:spChg chg="add">
          <ac:chgData name="Simon.Veljkovic" userId="7ad3f113-5052-49be-9f0b-1e5ab10ac88d" providerId="ADAL" clId="{7C899263-D791-4A92-901D-8023C69C0A61}" dt="2023-06-19T07:53:57.363" v="95" actId="26606"/>
          <ac:spMkLst>
            <pc:docMk/>
            <pc:sldMk cId="1780080633" sldId="256"/>
            <ac:spMk id="12" creationId="{B24996F8-180C-4DCB-8A26-DFA336CDEFBC}"/>
          </ac:spMkLst>
        </pc:spChg>
        <pc:spChg chg="add">
          <ac:chgData name="Simon.Veljkovic" userId="7ad3f113-5052-49be-9f0b-1e5ab10ac88d" providerId="ADAL" clId="{7C899263-D791-4A92-901D-8023C69C0A61}" dt="2023-06-19T07:53:57.363" v="95" actId="26606"/>
          <ac:spMkLst>
            <pc:docMk/>
            <pc:sldMk cId="1780080633" sldId="256"/>
            <ac:spMk id="14" creationId="{630182B0-3559-41D5-9EBC-0BD86BEDAD09}"/>
          </ac:spMkLst>
        </pc:spChg>
        <pc:spChg chg="add del">
          <ac:chgData name="Simon.Veljkovic" userId="7ad3f113-5052-49be-9f0b-1e5ab10ac88d" providerId="ADAL" clId="{7C899263-D791-4A92-901D-8023C69C0A61}" dt="2023-06-19T07:53:50.926" v="93"/>
          <ac:spMkLst>
            <pc:docMk/>
            <pc:sldMk cId="1780080633" sldId="256"/>
            <ac:spMk id="16" creationId="{E91DC736-0EF8-4F87-9146-EBF1D2EE4D3D}"/>
          </ac:spMkLst>
        </pc:spChg>
        <pc:spChg chg="add del">
          <ac:chgData name="Simon.Veljkovic" userId="7ad3f113-5052-49be-9f0b-1e5ab10ac88d" providerId="ADAL" clId="{7C899263-D791-4A92-901D-8023C69C0A61}" dt="2023-06-19T07:53:50.926" v="93"/>
          <ac:spMkLst>
            <pc:docMk/>
            <pc:sldMk cId="1780080633" sldId="256"/>
            <ac:spMk id="18" creationId="{097CD68E-23E3-4007-8847-CD0944C4F7BE}"/>
          </ac:spMkLst>
        </pc:spChg>
        <pc:spChg chg="add del">
          <ac:chgData name="Simon.Veljkovic" userId="7ad3f113-5052-49be-9f0b-1e5ab10ac88d" providerId="ADAL" clId="{7C899263-D791-4A92-901D-8023C69C0A61}" dt="2023-06-19T07:53:50.926" v="93"/>
          <ac:spMkLst>
            <pc:docMk/>
            <pc:sldMk cId="1780080633" sldId="256"/>
            <ac:spMk id="20" creationId="{AF2F604E-43BE-4DC3-B983-E071523364F8}"/>
          </ac:spMkLst>
        </pc:spChg>
        <pc:spChg chg="add del">
          <ac:chgData name="Simon.Veljkovic" userId="7ad3f113-5052-49be-9f0b-1e5ab10ac88d" providerId="ADAL" clId="{7C899263-D791-4A92-901D-8023C69C0A61}" dt="2023-06-19T07:53:50.926" v="93"/>
          <ac:spMkLst>
            <pc:docMk/>
            <pc:sldMk cId="1780080633" sldId="256"/>
            <ac:spMk id="22" creationId="{08C9B587-E65E-4B52-B37C-ABEBB6E87928}"/>
          </ac:spMkLst>
        </pc:spChg>
        <pc:picChg chg="add mod ord">
          <ac:chgData name="Simon.Veljkovic" userId="7ad3f113-5052-49be-9f0b-1e5ab10ac88d" providerId="ADAL" clId="{7C899263-D791-4A92-901D-8023C69C0A61}" dt="2023-06-19T07:53:57.363" v="95" actId="26606"/>
          <ac:picMkLst>
            <pc:docMk/>
            <pc:sldMk cId="1780080633" sldId="256"/>
            <ac:picMk id="5" creationId="{71871A6E-BB0A-8236-8BD6-12F07570A26C}"/>
          </ac:picMkLst>
        </pc:picChg>
      </pc:sldChg>
      <pc:sldChg chg="addSp delSp modSp mod setBg">
        <pc:chgData name="Simon.Veljkovic" userId="7ad3f113-5052-49be-9f0b-1e5ab10ac88d" providerId="ADAL" clId="{7C899263-D791-4A92-901D-8023C69C0A61}" dt="2023-06-19T08:17:52.801" v="273" actId="255"/>
        <pc:sldMkLst>
          <pc:docMk/>
          <pc:sldMk cId="3324647106" sldId="257"/>
        </pc:sldMkLst>
        <pc:spChg chg="mod">
          <ac:chgData name="Simon.Veljkovic" userId="7ad3f113-5052-49be-9f0b-1e5ab10ac88d" providerId="ADAL" clId="{7C899263-D791-4A92-901D-8023C69C0A61}" dt="2023-06-19T07:54:22.405" v="104" actId="26606"/>
          <ac:spMkLst>
            <pc:docMk/>
            <pc:sldMk cId="3324647106" sldId="257"/>
            <ac:spMk id="2" creationId="{BD76A8B6-2976-CB35-AD91-A3D34726D295}"/>
          </ac:spMkLst>
        </pc:spChg>
        <pc:spChg chg="mod">
          <ac:chgData name="Simon.Veljkovic" userId="7ad3f113-5052-49be-9f0b-1e5ab10ac88d" providerId="ADAL" clId="{7C899263-D791-4A92-901D-8023C69C0A61}" dt="2023-06-19T08:17:52.801" v="273" actId="255"/>
          <ac:spMkLst>
            <pc:docMk/>
            <pc:sldMk cId="3324647106" sldId="257"/>
            <ac:spMk id="6" creationId="{6CDA138F-51A2-D154-7BF4-944E74BAA11F}"/>
          </ac:spMkLst>
        </pc:spChg>
        <pc:picChg chg="add del mod ord">
          <ac:chgData name="Simon.Veljkovic" userId="7ad3f113-5052-49be-9f0b-1e5ab10ac88d" providerId="ADAL" clId="{7C899263-D791-4A92-901D-8023C69C0A61}" dt="2023-06-19T07:54:02.767" v="96" actId="478"/>
          <ac:picMkLst>
            <pc:docMk/>
            <pc:sldMk cId="3324647106" sldId="257"/>
            <ac:picMk id="3" creationId="{804A3CD5-7FED-6D1D-6080-BF74BE42BF55}"/>
          </ac:picMkLst>
        </pc:picChg>
        <pc:picChg chg="add">
          <ac:chgData name="Simon.Veljkovic" userId="7ad3f113-5052-49be-9f0b-1e5ab10ac88d" providerId="ADAL" clId="{7C899263-D791-4A92-901D-8023C69C0A61}" dt="2023-06-19T07:54:22.405" v="104" actId="26606"/>
          <ac:picMkLst>
            <pc:docMk/>
            <pc:sldMk cId="3324647106" sldId="257"/>
            <ac:picMk id="8" creationId="{10360F89-F31F-7635-92CA-FE3842285240}"/>
          </ac:picMkLst>
        </pc:picChg>
      </pc:sldChg>
      <pc:sldChg chg="addSp delSp modSp mod setBg setClrOvrMap">
        <pc:chgData name="Simon.Veljkovic" userId="7ad3f113-5052-49be-9f0b-1e5ab10ac88d" providerId="ADAL" clId="{7C899263-D791-4A92-901D-8023C69C0A61}" dt="2023-06-19T08:18:00.861" v="274" actId="255"/>
        <pc:sldMkLst>
          <pc:docMk/>
          <pc:sldMk cId="4063932611" sldId="258"/>
        </pc:sldMkLst>
        <pc:spChg chg="mod">
          <ac:chgData name="Simon.Veljkovic" userId="7ad3f113-5052-49be-9f0b-1e5ab10ac88d" providerId="ADAL" clId="{7C899263-D791-4A92-901D-8023C69C0A61}" dt="2023-06-19T07:56:35.532" v="157" actId="26606"/>
          <ac:spMkLst>
            <pc:docMk/>
            <pc:sldMk cId="4063932611" sldId="258"/>
            <ac:spMk id="2" creationId="{AD4E9DC8-3659-411F-AEFC-DA08FBFBB108}"/>
          </ac:spMkLst>
        </pc:spChg>
        <pc:spChg chg="mod ord">
          <ac:chgData name="Simon.Veljkovic" userId="7ad3f113-5052-49be-9f0b-1e5ab10ac88d" providerId="ADAL" clId="{7C899263-D791-4A92-901D-8023C69C0A61}" dt="2023-06-19T08:18:00.861" v="274" actId="255"/>
          <ac:spMkLst>
            <pc:docMk/>
            <pc:sldMk cId="4063932611" sldId="258"/>
            <ac:spMk id="4" creationId="{DCB6EC6E-C88C-5C37-215D-0B31A5DB86BF}"/>
          </ac:spMkLst>
        </pc:spChg>
        <pc:spChg chg="add del">
          <ac:chgData name="Simon.Veljkovic" userId="7ad3f113-5052-49be-9f0b-1e5ab10ac88d" providerId="ADAL" clId="{7C899263-D791-4A92-901D-8023C69C0A61}" dt="2023-06-15T06:33:32.708" v="31" actId="26606"/>
          <ac:spMkLst>
            <pc:docMk/>
            <pc:sldMk cId="4063932611" sldId="258"/>
            <ac:spMk id="9" creationId="{7C432AFE-B3D2-4BFF-BF8F-96C27AFF1AC7}"/>
          </ac:spMkLst>
        </pc:spChg>
        <pc:spChg chg="add del">
          <ac:chgData name="Simon.Veljkovic" userId="7ad3f113-5052-49be-9f0b-1e5ab10ac88d" providerId="ADAL" clId="{7C899263-D791-4A92-901D-8023C69C0A61}" dt="2023-06-19T07:56:35.532" v="157" actId="26606"/>
          <ac:spMkLst>
            <pc:docMk/>
            <pc:sldMk cId="4063932611" sldId="258"/>
            <ac:spMk id="10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5T06:33:32.708" v="31" actId="26606"/>
          <ac:spMkLst>
            <pc:docMk/>
            <pc:sldMk cId="4063932611" sldId="258"/>
            <ac:spMk id="11" creationId="{AF2F604E-43BE-4DC3-B983-E071523364F8}"/>
          </ac:spMkLst>
        </pc:spChg>
        <pc:spChg chg="add del">
          <ac:chgData name="Simon.Veljkovic" userId="7ad3f113-5052-49be-9f0b-1e5ab10ac88d" providerId="ADAL" clId="{7C899263-D791-4A92-901D-8023C69C0A61}" dt="2023-06-19T07:56:35.532" v="157" actId="26606"/>
          <ac:spMkLst>
            <pc:docMk/>
            <pc:sldMk cId="4063932611" sldId="258"/>
            <ac:spMk id="12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5T06:33:32.708" v="31" actId="26606"/>
          <ac:spMkLst>
            <pc:docMk/>
            <pc:sldMk cId="4063932611" sldId="258"/>
            <ac:spMk id="13" creationId="{08C9B587-E65E-4B52-B37C-ABEBB6E87928}"/>
          </ac:spMkLst>
        </pc:spChg>
        <pc:spChg chg="add del">
          <ac:chgData name="Simon.Veljkovic" userId="7ad3f113-5052-49be-9f0b-1e5ab10ac88d" providerId="ADAL" clId="{7C899263-D791-4A92-901D-8023C69C0A61}" dt="2023-06-19T07:56:35.532" v="157" actId="26606"/>
          <ac:spMkLst>
            <pc:docMk/>
            <pc:sldMk cId="4063932611" sldId="258"/>
            <ac:spMk id="14" creationId="{D6F18ACE-6E82-4ADC-8A2F-A1771B309B16}"/>
          </ac:spMkLst>
        </pc:spChg>
        <pc:picChg chg="add del mod ord">
          <ac:chgData name="Simon.Veljkovic" userId="7ad3f113-5052-49be-9f0b-1e5ab10ac88d" providerId="ADAL" clId="{7C899263-D791-4A92-901D-8023C69C0A61}" dt="2023-06-19T07:54:07.340" v="97" actId="478"/>
          <ac:picMkLst>
            <pc:docMk/>
            <pc:sldMk cId="4063932611" sldId="258"/>
            <ac:picMk id="3" creationId="{AE520ECB-6733-6E0C-075B-692A903535E5}"/>
          </ac:picMkLst>
        </pc:picChg>
        <pc:picChg chg="add del">
          <ac:chgData name="Simon.Veljkovic" userId="7ad3f113-5052-49be-9f0b-1e5ab10ac88d" providerId="ADAL" clId="{7C899263-D791-4A92-901D-8023C69C0A61}" dt="2023-06-19T07:54:30.495" v="106" actId="26606"/>
          <ac:picMkLst>
            <pc:docMk/>
            <pc:sldMk cId="4063932611" sldId="258"/>
            <ac:picMk id="6" creationId="{4E70B7E9-A8DF-7CE5-ECE6-39751FE413CC}"/>
          </ac:picMkLst>
        </pc:picChg>
        <pc:picChg chg="add mod">
          <ac:chgData name="Simon.Veljkovic" userId="7ad3f113-5052-49be-9f0b-1e5ab10ac88d" providerId="ADAL" clId="{7C899263-D791-4A92-901D-8023C69C0A61}" dt="2023-06-19T07:56:35.532" v="157" actId="26606"/>
          <ac:picMkLst>
            <pc:docMk/>
            <pc:sldMk cId="4063932611" sldId="258"/>
            <ac:picMk id="7" creationId="{1EC87409-9494-997E-5A0A-1AD63A004C9D}"/>
          </ac:picMkLst>
        </pc:picChg>
        <pc:picChg chg="add del">
          <ac:chgData name="Simon.Veljkovic" userId="7ad3f113-5052-49be-9f0b-1e5ab10ac88d" providerId="ADAL" clId="{7C899263-D791-4A92-901D-8023C69C0A61}" dt="2023-06-19T07:56:32.237" v="156" actId="478"/>
          <ac:picMkLst>
            <pc:docMk/>
            <pc:sldMk cId="4063932611" sldId="258"/>
            <ac:picMk id="8" creationId="{5EF55DBE-F93C-B39B-A617-A6CDB6138C40}"/>
          </ac:picMkLst>
        </pc:picChg>
      </pc:sldChg>
      <pc:sldChg chg="addSp delSp modSp mod setBg setClrOvrMap">
        <pc:chgData name="Simon.Veljkovic" userId="7ad3f113-5052-49be-9f0b-1e5ab10ac88d" providerId="ADAL" clId="{7C899263-D791-4A92-901D-8023C69C0A61}" dt="2023-06-19T08:18:07.106" v="275" actId="255"/>
        <pc:sldMkLst>
          <pc:docMk/>
          <pc:sldMk cId="3199919369" sldId="259"/>
        </pc:sldMkLst>
        <pc:spChg chg="mod">
          <ac:chgData name="Simon.Veljkovic" userId="7ad3f113-5052-49be-9f0b-1e5ab10ac88d" providerId="ADAL" clId="{7C899263-D791-4A92-901D-8023C69C0A61}" dt="2023-06-19T07:57:40.628" v="168" actId="26606"/>
          <ac:spMkLst>
            <pc:docMk/>
            <pc:sldMk cId="3199919369" sldId="259"/>
            <ac:spMk id="2" creationId="{D50E47E7-8857-82F0-FBE7-FC4A856A0E7D}"/>
          </ac:spMkLst>
        </pc:spChg>
        <pc:spChg chg="mod ord">
          <ac:chgData name="Simon.Veljkovic" userId="7ad3f113-5052-49be-9f0b-1e5ab10ac88d" providerId="ADAL" clId="{7C899263-D791-4A92-901D-8023C69C0A61}" dt="2023-06-19T08:18:07.106" v="275" actId="255"/>
          <ac:spMkLst>
            <pc:docMk/>
            <pc:sldMk cId="3199919369" sldId="259"/>
            <ac:spMk id="4" creationId="{4339D671-202A-0A2B-3AEF-079D700256B3}"/>
          </ac:spMkLst>
        </pc:spChg>
        <pc:spChg chg="add del">
          <ac:chgData name="Simon.Veljkovic" userId="7ad3f113-5052-49be-9f0b-1e5ab10ac88d" providerId="ADAL" clId="{7C899263-D791-4A92-901D-8023C69C0A61}" dt="2023-06-19T07:54:39.068" v="115" actId="26606"/>
          <ac:spMkLst>
            <pc:docMk/>
            <pc:sldMk cId="3199919369" sldId="259"/>
            <ac:spMk id="9" creationId="{923E8915-D2AA-4327-A45A-972C3CA9574B}"/>
          </ac:spMkLst>
        </pc:spChg>
        <pc:spChg chg="add del">
          <ac:chgData name="Simon.Veljkovic" userId="7ad3f113-5052-49be-9f0b-1e5ab10ac88d" providerId="ADAL" clId="{7C899263-D791-4A92-901D-8023C69C0A61}" dt="2023-06-19T07:54:36.184" v="109" actId="26606"/>
          <ac:spMkLst>
            <pc:docMk/>
            <pc:sldMk cId="3199919369" sldId="259"/>
            <ac:spMk id="10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4:39.068" v="115" actId="26606"/>
          <ac:spMkLst>
            <pc:docMk/>
            <pc:sldMk cId="3199919369" sldId="259"/>
            <ac:spMk id="11" creationId="{8302FC3C-9804-4950-B721-5FD704BA6065}"/>
          </ac:spMkLst>
        </pc:spChg>
        <pc:spChg chg="add del">
          <ac:chgData name="Simon.Veljkovic" userId="7ad3f113-5052-49be-9f0b-1e5ab10ac88d" providerId="ADAL" clId="{7C899263-D791-4A92-901D-8023C69C0A61}" dt="2023-06-19T07:54:36.184" v="109" actId="26606"/>
          <ac:spMkLst>
            <pc:docMk/>
            <pc:sldMk cId="3199919369" sldId="259"/>
            <ac:spMk id="12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4:36.184" v="109" actId="26606"/>
          <ac:spMkLst>
            <pc:docMk/>
            <pc:sldMk cId="3199919369" sldId="259"/>
            <ac:spMk id="14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4:39.068" v="115" actId="26606"/>
          <ac:spMkLst>
            <pc:docMk/>
            <pc:sldMk cId="3199919369" sldId="259"/>
            <ac:spMk id="17" creationId="{F3798573-F27B-47EB-8EA4-7EE34954C2D6}"/>
          </ac:spMkLst>
        </pc:spChg>
        <pc:spChg chg="add del">
          <ac:chgData name="Simon.Veljkovic" userId="7ad3f113-5052-49be-9f0b-1e5ab10ac88d" providerId="ADAL" clId="{7C899263-D791-4A92-901D-8023C69C0A61}" dt="2023-06-19T07:54:39.967" v="117" actId="26606"/>
          <ac:spMkLst>
            <pc:docMk/>
            <pc:sldMk cId="3199919369" sldId="259"/>
            <ac:spMk id="19" creationId="{052BEFF1-896C-45B1-B02C-96A6A1BC389A}"/>
          </ac:spMkLst>
        </pc:spChg>
        <pc:spChg chg="add del">
          <ac:chgData name="Simon.Veljkovic" userId="7ad3f113-5052-49be-9f0b-1e5ab10ac88d" providerId="ADAL" clId="{7C899263-D791-4A92-901D-8023C69C0A61}" dt="2023-06-19T07:54:39.967" v="117" actId="26606"/>
          <ac:spMkLst>
            <pc:docMk/>
            <pc:sldMk cId="3199919369" sldId="259"/>
            <ac:spMk id="20" creationId="{BB237A14-61B1-4C00-A670-5D8D68A8668E}"/>
          </ac:spMkLst>
        </pc:spChg>
        <pc:spChg chg="add del">
          <ac:chgData name="Simon.Veljkovic" userId="7ad3f113-5052-49be-9f0b-1e5ab10ac88d" providerId="ADAL" clId="{7C899263-D791-4A92-901D-8023C69C0A61}" dt="2023-06-19T07:54:39.967" v="117" actId="26606"/>
          <ac:spMkLst>
            <pc:docMk/>
            <pc:sldMk cId="3199919369" sldId="259"/>
            <ac:spMk id="21" creationId="{8598F259-6F54-47A3-8D13-1603D786A328}"/>
          </ac:spMkLst>
        </pc:spChg>
        <pc:spChg chg="add del">
          <ac:chgData name="Simon.Veljkovic" userId="7ad3f113-5052-49be-9f0b-1e5ab10ac88d" providerId="ADAL" clId="{7C899263-D791-4A92-901D-8023C69C0A61}" dt="2023-06-19T07:54:39.967" v="117" actId="26606"/>
          <ac:spMkLst>
            <pc:docMk/>
            <pc:sldMk cId="3199919369" sldId="259"/>
            <ac:spMk id="22" creationId="{0BA768A8-4FED-4ED8-9E46-6BE72188ECD2}"/>
          </ac:spMkLst>
        </pc:spChg>
        <pc:spChg chg="add del">
          <ac:chgData name="Simon.Veljkovic" userId="7ad3f113-5052-49be-9f0b-1e5ab10ac88d" providerId="ADAL" clId="{7C899263-D791-4A92-901D-8023C69C0A61}" dt="2023-06-19T07:57:36.273" v="161" actId="26606"/>
          <ac:spMkLst>
            <pc:docMk/>
            <pc:sldMk cId="3199919369" sldId="259"/>
            <ac:spMk id="23" creationId="{8D489E29-742E-4D34-AB08-CE3217805B81}"/>
          </ac:spMkLst>
        </pc:spChg>
        <pc:spChg chg="add del">
          <ac:chgData name="Simon.Veljkovic" userId="7ad3f113-5052-49be-9f0b-1e5ab10ac88d" providerId="ADAL" clId="{7C899263-D791-4A92-901D-8023C69C0A61}" dt="2023-06-19T07:54:42.138" v="119" actId="26606"/>
          <ac:spMkLst>
            <pc:docMk/>
            <pc:sldMk cId="3199919369" sldId="259"/>
            <ac:spMk id="24" creationId="{74CD14DB-BB81-479F-A1FC-1C75640E9F84}"/>
          </ac:spMkLst>
        </pc:spChg>
        <pc:spChg chg="add del">
          <ac:chgData name="Simon.Veljkovic" userId="7ad3f113-5052-49be-9f0b-1e5ab10ac88d" providerId="ADAL" clId="{7C899263-D791-4A92-901D-8023C69C0A61}" dt="2023-06-19T07:54:42.138" v="119" actId="26606"/>
          <ac:spMkLst>
            <pc:docMk/>
            <pc:sldMk cId="3199919369" sldId="259"/>
            <ac:spMk id="25" creationId="{C943A91B-7CA7-4592-A975-73B1BF8C4C74}"/>
          </ac:spMkLst>
        </pc:spChg>
        <pc:spChg chg="add del">
          <ac:chgData name="Simon.Veljkovic" userId="7ad3f113-5052-49be-9f0b-1e5ab10ac88d" providerId="ADAL" clId="{7C899263-D791-4A92-901D-8023C69C0A61}" dt="2023-06-19T07:54:42.138" v="119" actId="26606"/>
          <ac:spMkLst>
            <pc:docMk/>
            <pc:sldMk cId="3199919369" sldId="259"/>
            <ac:spMk id="26" creationId="{EC471314-E46A-414B-8D91-74880E84F187}"/>
          </ac:spMkLst>
        </pc:spChg>
        <pc:spChg chg="add del">
          <ac:chgData name="Simon.Veljkovic" userId="7ad3f113-5052-49be-9f0b-1e5ab10ac88d" providerId="ADAL" clId="{7C899263-D791-4A92-901D-8023C69C0A61}" dt="2023-06-19T07:54:42.138" v="119" actId="26606"/>
          <ac:spMkLst>
            <pc:docMk/>
            <pc:sldMk cId="3199919369" sldId="259"/>
            <ac:spMk id="27" creationId="{6A681326-1C9D-44A3-A627-3871BDAE4127}"/>
          </ac:spMkLst>
        </pc:spChg>
        <pc:spChg chg="add">
          <ac:chgData name="Simon.Veljkovic" userId="7ad3f113-5052-49be-9f0b-1e5ab10ac88d" providerId="ADAL" clId="{7C899263-D791-4A92-901D-8023C69C0A61}" dt="2023-06-19T07:57:40.628" v="168" actId="26606"/>
          <ac:spMkLst>
            <pc:docMk/>
            <pc:sldMk cId="3199919369" sldId="259"/>
            <ac:spMk id="28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4:43.442" v="121" actId="26606"/>
          <ac:spMkLst>
            <pc:docMk/>
            <pc:sldMk cId="3199919369" sldId="259"/>
            <ac:spMk id="29" creationId="{270BDA80-627C-422A-AFFD-B7F1DC0F7734}"/>
          </ac:spMkLst>
        </pc:spChg>
        <pc:spChg chg="add">
          <ac:chgData name="Simon.Veljkovic" userId="7ad3f113-5052-49be-9f0b-1e5ab10ac88d" providerId="ADAL" clId="{7C899263-D791-4A92-901D-8023C69C0A61}" dt="2023-06-19T07:57:40.628" v="168" actId="26606"/>
          <ac:spMkLst>
            <pc:docMk/>
            <pc:sldMk cId="3199919369" sldId="259"/>
            <ac:spMk id="30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4:44.440" v="123" actId="26606"/>
          <ac:spMkLst>
            <pc:docMk/>
            <pc:sldMk cId="3199919369" sldId="259"/>
            <ac:spMk id="31" creationId="{052BEFF1-896C-45B1-B02C-96A6A1BC389A}"/>
          </ac:spMkLst>
        </pc:spChg>
        <pc:spChg chg="add del">
          <ac:chgData name="Simon.Veljkovic" userId="7ad3f113-5052-49be-9f0b-1e5ab10ac88d" providerId="ADAL" clId="{7C899263-D791-4A92-901D-8023C69C0A61}" dt="2023-06-19T07:54:44.440" v="123" actId="26606"/>
          <ac:spMkLst>
            <pc:docMk/>
            <pc:sldMk cId="3199919369" sldId="259"/>
            <ac:spMk id="32" creationId="{BB237A14-61B1-4C00-A670-5D8D68A8668E}"/>
          </ac:spMkLst>
        </pc:spChg>
        <pc:spChg chg="add del">
          <ac:chgData name="Simon.Veljkovic" userId="7ad3f113-5052-49be-9f0b-1e5ab10ac88d" providerId="ADAL" clId="{7C899263-D791-4A92-901D-8023C69C0A61}" dt="2023-06-19T07:54:44.440" v="123" actId="26606"/>
          <ac:spMkLst>
            <pc:docMk/>
            <pc:sldMk cId="3199919369" sldId="259"/>
            <ac:spMk id="33" creationId="{8598F259-6F54-47A3-8D13-1603D786A328}"/>
          </ac:spMkLst>
        </pc:spChg>
        <pc:spChg chg="add del">
          <ac:chgData name="Simon.Veljkovic" userId="7ad3f113-5052-49be-9f0b-1e5ab10ac88d" providerId="ADAL" clId="{7C899263-D791-4A92-901D-8023C69C0A61}" dt="2023-06-19T07:54:44.440" v="123" actId="26606"/>
          <ac:spMkLst>
            <pc:docMk/>
            <pc:sldMk cId="3199919369" sldId="259"/>
            <ac:spMk id="34" creationId="{0BA768A8-4FED-4ED8-9E46-6BE72188ECD2}"/>
          </ac:spMkLst>
        </pc:spChg>
        <pc:spChg chg="add">
          <ac:chgData name="Simon.Veljkovic" userId="7ad3f113-5052-49be-9f0b-1e5ab10ac88d" providerId="ADAL" clId="{7C899263-D791-4A92-901D-8023C69C0A61}" dt="2023-06-19T07:57:40.628" v="168" actId="26606"/>
          <ac:spMkLst>
            <pc:docMk/>
            <pc:sldMk cId="3199919369" sldId="259"/>
            <ac:spMk id="35" creationId="{D6F18ACE-6E82-4ADC-8A2F-A1771B309B16}"/>
          </ac:spMkLst>
        </pc:spChg>
        <pc:picChg chg="add del mod ord">
          <ac:chgData name="Simon.Veljkovic" userId="7ad3f113-5052-49be-9f0b-1e5ab10ac88d" providerId="ADAL" clId="{7C899263-D791-4A92-901D-8023C69C0A61}" dt="2023-06-19T07:54:08.693" v="98" actId="478"/>
          <ac:picMkLst>
            <pc:docMk/>
            <pc:sldMk cId="3199919369" sldId="259"/>
            <ac:picMk id="3" creationId="{EBC7D89C-59E4-7473-EF04-860578DF16D0}"/>
          </ac:picMkLst>
        </pc:picChg>
        <pc:picChg chg="add del">
          <ac:chgData name="Simon.Veljkovic" userId="7ad3f113-5052-49be-9f0b-1e5ab10ac88d" providerId="ADAL" clId="{7C899263-D791-4A92-901D-8023C69C0A61}" dt="2023-06-19T07:54:36.184" v="109" actId="26606"/>
          <ac:picMkLst>
            <pc:docMk/>
            <pc:sldMk cId="3199919369" sldId="259"/>
            <ac:picMk id="6" creationId="{7657955C-2B61-13ED-E1EE-1DB21E3CEBC4}"/>
          </ac:picMkLst>
        </pc:picChg>
        <pc:picChg chg="add mod ord">
          <ac:chgData name="Simon.Veljkovic" userId="7ad3f113-5052-49be-9f0b-1e5ab10ac88d" providerId="ADAL" clId="{7C899263-D791-4A92-901D-8023C69C0A61}" dt="2023-06-19T07:57:40.628" v="168" actId="26606"/>
          <ac:picMkLst>
            <pc:docMk/>
            <pc:sldMk cId="3199919369" sldId="259"/>
            <ac:picMk id="7" creationId="{1AC3FBAC-C089-5AEC-731C-98D5483EE63A}"/>
          </ac:picMkLst>
        </pc:picChg>
        <pc:picChg chg="add del">
          <ac:chgData name="Simon.Veljkovic" userId="7ad3f113-5052-49be-9f0b-1e5ab10ac88d" providerId="ADAL" clId="{7C899263-D791-4A92-901D-8023C69C0A61}" dt="2023-06-19T07:54:39.068" v="115" actId="26606"/>
          <ac:picMkLst>
            <pc:docMk/>
            <pc:sldMk cId="3199919369" sldId="259"/>
            <ac:picMk id="15" creationId="{3BC6EBB2-9BDC-4075-BA6B-43A9FBF9C86C}"/>
          </ac:picMkLst>
        </pc:picChg>
        <pc:picChg chg="add del">
          <ac:chgData name="Simon.Veljkovic" userId="7ad3f113-5052-49be-9f0b-1e5ab10ac88d" providerId="ADAL" clId="{7C899263-D791-4A92-901D-8023C69C0A61}" dt="2023-06-19T07:54:37.238" v="111" actId="26606"/>
          <ac:picMkLst>
            <pc:docMk/>
            <pc:sldMk cId="3199919369" sldId="259"/>
            <ac:picMk id="16" creationId="{2FFE7025-D6B7-1FEA-72A1-F5C3AC1A9333}"/>
          </ac:picMkLst>
        </pc:picChg>
        <pc:picChg chg="add del">
          <ac:chgData name="Simon.Veljkovic" userId="7ad3f113-5052-49be-9f0b-1e5ab10ac88d" providerId="ADAL" clId="{7C899263-D791-4A92-901D-8023C69C0A61}" dt="2023-06-19T07:54:38.384" v="113" actId="26606"/>
          <ac:picMkLst>
            <pc:docMk/>
            <pc:sldMk cId="3199919369" sldId="259"/>
            <ac:picMk id="18" creationId="{AE288D4B-1167-5B82-44FD-7B26FA4D0698}"/>
          </ac:picMkLst>
        </pc:picChg>
        <pc:picChg chg="add del">
          <ac:chgData name="Simon.Veljkovic" userId="7ad3f113-5052-49be-9f0b-1e5ab10ac88d" providerId="ADAL" clId="{7C899263-D791-4A92-901D-8023C69C0A61}" dt="2023-06-19T07:57:31.904" v="158" actId="478"/>
          <ac:picMkLst>
            <pc:docMk/>
            <pc:sldMk cId="3199919369" sldId="259"/>
            <ac:picMk id="36" creationId="{2FFE7025-D6B7-1FEA-72A1-F5C3AC1A9333}"/>
          </ac:picMkLst>
        </pc:picChg>
        <pc:cxnChg chg="add del">
          <ac:chgData name="Simon.Veljkovic" userId="7ad3f113-5052-49be-9f0b-1e5ab10ac88d" providerId="ADAL" clId="{7C899263-D791-4A92-901D-8023C69C0A61}" dt="2023-06-19T07:54:39.068" v="115" actId="26606"/>
          <ac:cxnSpMkLst>
            <pc:docMk/>
            <pc:sldMk cId="3199919369" sldId="259"/>
            <ac:cxnSpMk id="13" creationId="{6B9695BD-ECF6-49CA-8877-8C493193C65D}"/>
          </ac:cxnSpMkLst>
        </pc:cxnChg>
      </pc:sldChg>
      <pc:sldChg chg="addSp delSp modSp mod setBg setClrOvrMap">
        <pc:chgData name="Simon.Veljkovic" userId="7ad3f113-5052-49be-9f0b-1e5ab10ac88d" providerId="ADAL" clId="{7C899263-D791-4A92-901D-8023C69C0A61}" dt="2023-06-19T08:18:25.790" v="276" actId="255"/>
        <pc:sldMkLst>
          <pc:docMk/>
          <pc:sldMk cId="3188609713" sldId="260"/>
        </pc:sldMkLst>
        <pc:spChg chg="mod ord">
          <ac:chgData name="Simon.Veljkovic" userId="7ad3f113-5052-49be-9f0b-1e5ab10ac88d" providerId="ADAL" clId="{7C899263-D791-4A92-901D-8023C69C0A61}" dt="2023-06-19T07:58:31.555" v="191" actId="26606"/>
          <ac:spMkLst>
            <pc:docMk/>
            <pc:sldMk cId="3188609713" sldId="260"/>
            <ac:spMk id="2" creationId="{7CDCCBFD-DF7B-338D-ABD4-6EABDAD60494}"/>
          </ac:spMkLst>
        </pc:spChg>
        <pc:spChg chg="mod ord">
          <ac:chgData name="Simon.Veljkovic" userId="7ad3f113-5052-49be-9f0b-1e5ab10ac88d" providerId="ADAL" clId="{7C899263-D791-4A92-901D-8023C69C0A61}" dt="2023-06-19T08:18:25.790" v="276" actId="255"/>
          <ac:spMkLst>
            <pc:docMk/>
            <pc:sldMk cId="3188609713" sldId="260"/>
            <ac:spMk id="4" creationId="{90D477BA-1862-DDBF-ADF8-5B8D06DBD54D}"/>
          </ac:spMkLst>
        </pc:spChg>
        <pc:spChg chg="add del">
          <ac:chgData name="Simon.Veljkovic" userId="7ad3f113-5052-49be-9f0b-1e5ab10ac88d" providerId="ADAL" clId="{7C899263-D791-4A92-901D-8023C69C0A61}" dt="2023-06-19T07:55:23.783" v="149" actId="26606"/>
          <ac:spMkLst>
            <pc:docMk/>
            <pc:sldMk cId="3188609713" sldId="260"/>
            <ac:spMk id="8" creationId="{4F571EA7-BDC6-4E6F-A47A-B5D39E5E70CF}"/>
          </ac:spMkLst>
        </pc:spChg>
        <pc:spChg chg="add del">
          <ac:chgData name="Simon.Veljkovic" userId="7ad3f113-5052-49be-9f0b-1e5ab10ac88d" providerId="ADAL" clId="{7C899263-D791-4A92-901D-8023C69C0A61}" dt="2023-06-19T07:55:23.783" v="149" actId="26606"/>
          <ac:spMkLst>
            <pc:docMk/>
            <pc:sldMk cId="3188609713" sldId="260"/>
            <ac:spMk id="9" creationId="{526152D8-615F-4A5A-886D-E14B136CD0D4}"/>
          </ac:spMkLst>
        </pc:spChg>
        <pc:spChg chg="add del">
          <ac:chgData name="Simon.Veljkovic" userId="7ad3f113-5052-49be-9f0b-1e5ab10ac88d" providerId="ADAL" clId="{7C899263-D791-4A92-901D-8023C69C0A61}" dt="2023-06-19T07:54:57.340" v="127" actId="26606"/>
          <ac:spMkLst>
            <pc:docMk/>
            <pc:sldMk cId="3188609713" sldId="260"/>
            <ac:spMk id="11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5:14.532" v="140" actId="26606"/>
          <ac:spMkLst>
            <pc:docMk/>
            <pc:sldMk cId="3188609713" sldId="260"/>
            <ac:spMk id="12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4:57.340" v="127" actId="26606"/>
          <ac:spMkLst>
            <pc:docMk/>
            <pc:sldMk cId="3188609713" sldId="260"/>
            <ac:spMk id="13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5:14.532" v="140" actId="26606"/>
          <ac:spMkLst>
            <pc:docMk/>
            <pc:sldMk cId="3188609713" sldId="260"/>
            <ac:spMk id="14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4:58.710" v="129" actId="26606"/>
          <ac:spMkLst>
            <pc:docMk/>
            <pc:sldMk cId="3188609713" sldId="260"/>
            <ac:spMk id="15" creationId="{4F571EA7-BDC6-4E6F-A47A-B5D39E5E70CF}"/>
          </ac:spMkLst>
        </pc:spChg>
        <pc:spChg chg="add del">
          <ac:chgData name="Simon.Veljkovic" userId="7ad3f113-5052-49be-9f0b-1e5ab10ac88d" providerId="ADAL" clId="{7C899263-D791-4A92-901D-8023C69C0A61}" dt="2023-06-19T07:54:58.710" v="129" actId="26606"/>
          <ac:spMkLst>
            <pc:docMk/>
            <pc:sldMk cId="3188609713" sldId="260"/>
            <ac:spMk id="16" creationId="{526152D8-615F-4A5A-886D-E14B136CD0D4}"/>
          </ac:spMkLst>
        </pc:spChg>
        <pc:spChg chg="add del">
          <ac:chgData name="Simon.Veljkovic" userId="7ad3f113-5052-49be-9f0b-1e5ab10ac88d" providerId="ADAL" clId="{7C899263-D791-4A92-901D-8023C69C0A61}" dt="2023-06-19T07:55:14.532" v="140" actId="26606"/>
          <ac:spMkLst>
            <pc:docMk/>
            <pc:sldMk cId="3188609713" sldId="260"/>
            <ac:spMk id="17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5:00.545" v="131" actId="26606"/>
          <ac:spMkLst>
            <pc:docMk/>
            <pc:sldMk cId="3188609713" sldId="260"/>
            <ac:spMk id="18" creationId="{29787B81-C7DF-412B-A405-EF4454012DEE}"/>
          </ac:spMkLst>
        </pc:spChg>
        <pc:spChg chg="add del">
          <ac:chgData name="Simon.Veljkovic" userId="7ad3f113-5052-49be-9f0b-1e5ab10ac88d" providerId="ADAL" clId="{7C899263-D791-4A92-901D-8023C69C0A61}" dt="2023-06-19T07:55:20.670" v="144" actId="26606"/>
          <ac:spMkLst>
            <pc:docMk/>
            <pc:sldMk cId="3188609713" sldId="260"/>
            <ac:spMk id="19" creationId="{8D489E29-742E-4D34-AB08-CE3217805B81}"/>
          </ac:spMkLst>
        </pc:spChg>
        <pc:spChg chg="add del">
          <ac:chgData name="Simon.Veljkovic" userId="7ad3f113-5052-49be-9f0b-1e5ab10ac88d" providerId="ADAL" clId="{7C899263-D791-4A92-901D-8023C69C0A61}" dt="2023-06-19T07:55:22.080" v="146" actId="26606"/>
          <ac:spMkLst>
            <pc:docMk/>
            <pc:sldMk cId="3188609713" sldId="260"/>
            <ac:spMk id="20" creationId="{A92A1116-1C84-41DF-B803-1F7B0883EC82}"/>
          </ac:spMkLst>
        </pc:spChg>
        <pc:spChg chg="add del">
          <ac:chgData name="Simon.Veljkovic" userId="7ad3f113-5052-49be-9f0b-1e5ab10ac88d" providerId="ADAL" clId="{7C899263-D791-4A92-901D-8023C69C0A61}" dt="2023-06-19T07:55:22.080" v="146" actId="26606"/>
          <ac:spMkLst>
            <pc:docMk/>
            <pc:sldMk cId="3188609713" sldId="260"/>
            <ac:spMk id="21" creationId="{B4AAD3FD-83A5-4B89-9F8F-01B8870865BE}"/>
          </ac:spMkLst>
        </pc:spChg>
        <pc:spChg chg="add del">
          <ac:chgData name="Simon.Veljkovic" userId="7ad3f113-5052-49be-9f0b-1e5ab10ac88d" providerId="ADAL" clId="{7C899263-D791-4A92-901D-8023C69C0A61}" dt="2023-06-19T07:55:22.080" v="146" actId="26606"/>
          <ac:spMkLst>
            <pc:docMk/>
            <pc:sldMk cId="3188609713" sldId="260"/>
            <ac:spMk id="22" creationId="{61752F1D-FC0F-4103-9584-630E643CCDA6}"/>
          </ac:spMkLst>
        </pc:spChg>
        <pc:spChg chg="add del">
          <ac:chgData name="Simon.Veljkovic" userId="7ad3f113-5052-49be-9f0b-1e5ab10ac88d" providerId="ADAL" clId="{7C899263-D791-4A92-901D-8023C69C0A61}" dt="2023-06-19T07:55:22.080" v="146" actId="26606"/>
          <ac:spMkLst>
            <pc:docMk/>
            <pc:sldMk cId="3188609713" sldId="260"/>
            <ac:spMk id="23" creationId="{70151CB7-E7DE-4917-B831-01DF9CE01306}"/>
          </ac:spMkLst>
        </pc:spChg>
        <pc:spChg chg="add del">
          <ac:chgData name="Simon.Veljkovic" userId="7ad3f113-5052-49be-9f0b-1e5ab10ac88d" providerId="ADAL" clId="{7C899263-D791-4A92-901D-8023C69C0A61}" dt="2023-06-19T07:55:23.777" v="148" actId="26606"/>
          <ac:spMkLst>
            <pc:docMk/>
            <pc:sldMk cId="3188609713" sldId="260"/>
            <ac:spMk id="25" creationId="{EE4E366E-272A-409E-840F-9A6A64A9E3FF}"/>
          </ac:spMkLst>
        </pc:spChg>
        <pc:spChg chg="add del">
          <ac:chgData name="Simon.Veljkovic" userId="7ad3f113-5052-49be-9f0b-1e5ab10ac88d" providerId="ADAL" clId="{7C899263-D791-4A92-901D-8023C69C0A61}" dt="2023-06-19T07:55:23.777" v="148" actId="26606"/>
          <ac:spMkLst>
            <pc:docMk/>
            <pc:sldMk cId="3188609713" sldId="260"/>
            <ac:spMk id="26" creationId="{A721560C-E4AB-4287-A29C-3F6916794CB9}"/>
          </ac:spMkLst>
        </pc:spChg>
        <pc:spChg chg="add del">
          <ac:chgData name="Simon.Veljkovic" userId="7ad3f113-5052-49be-9f0b-1e5ab10ac88d" providerId="ADAL" clId="{7C899263-D791-4A92-901D-8023C69C0A61}" dt="2023-06-19T07:55:23.777" v="148" actId="26606"/>
          <ac:spMkLst>
            <pc:docMk/>
            <pc:sldMk cId="3188609713" sldId="260"/>
            <ac:spMk id="27" creationId="{DF6CFF07-D953-4F9C-9A0E-E0A6AACB6158}"/>
          </ac:spMkLst>
        </pc:spChg>
        <pc:spChg chg="add del">
          <ac:chgData name="Simon.Veljkovic" userId="7ad3f113-5052-49be-9f0b-1e5ab10ac88d" providerId="ADAL" clId="{7C899263-D791-4A92-901D-8023C69C0A61}" dt="2023-06-19T07:55:23.777" v="148" actId="26606"/>
          <ac:spMkLst>
            <pc:docMk/>
            <pc:sldMk cId="3188609713" sldId="260"/>
            <ac:spMk id="28" creationId="{DAA4FEEE-0B5F-41BF-825D-60F9FB089568}"/>
          </ac:spMkLst>
        </pc:spChg>
        <pc:spChg chg="add del">
          <ac:chgData name="Simon.Veljkovic" userId="7ad3f113-5052-49be-9f0b-1e5ab10ac88d" providerId="ADAL" clId="{7C899263-D791-4A92-901D-8023C69C0A61}" dt="2023-06-19T07:58:31.555" v="191" actId="26606"/>
          <ac:spMkLst>
            <pc:docMk/>
            <pc:sldMk cId="3188609713" sldId="260"/>
            <ac:spMk id="30" creationId="{0D187C4E-14B9-4504-B200-5127823FA78C}"/>
          </ac:spMkLst>
        </pc:spChg>
        <pc:spChg chg="add del">
          <ac:chgData name="Simon.Veljkovic" userId="7ad3f113-5052-49be-9f0b-1e5ab10ac88d" providerId="ADAL" clId="{7C899263-D791-4A92-901D-8023C69C0A61}" dt="2023-06-19T07:58:26.923" v="182" actId="26606"/>
          <ac:spMkLst>
            <pc:docMk/>
            <pc:sldMk cId="3188609713" sldId="260"/>
            <ac:spMk id="32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8:26.923" v="182" actId="26606"/>
          <ac:spMkLst>
            <pc:docMk/>
            <pc:sldMk cId="3188609713" sldId="260"/>
            <ac:spMk id="33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8:31.530" v="190" actId="26606"/>
          <ac:spMkLst>
            <pc:docMk/>
            <pc:sldMk cId="3188609713" sldId="260"/>
            <ac:spMk id="34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8:21.644" v="172" actId="26606"/>
          <ac:spMkLst>
            <pc:docMk/>
            <pc:sldMk cId="3188609713" sldId="260"/>
            <ac:spMk id="35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8:31.530" v="190" actId="26606"/>
          <ac:spMkLst>
            <pc:docMk/>
            <pc:sldMk cId="3188609713" sldId="260"/>
            <ac:spMk id="36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8:21.644" v="172" actId="26606"/>
          <ac:spMkLst>
            <pc:docMk/>
            <pc:sldMk cId="3188609713" sldId="260"/>
            <ac:spMk id="37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8:31.530" v="190" actId="26606"/>
          <ac:spMkLst>
            <pc:docMk/>
            <pc:sldMk cId="3188609713" sldId="260"/>
            <ac:spMk id="38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8:21.644" v="172" actId="26606"/>
          <ac:spMkLst>
            <pc:docMk/>
            <pc:sldMk cId="3188609713" sldId="260"/>
            <ac:spMk id="39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8:22.366" v="174" actId="26606"/>
          <ac:spMkLst>
            <pc:docMk/>
            <pc:sldMk cId="3188609713" sldId="260"/>
            <ac:spMk id="41" creationId="{8D489E29-742E-4D34-AB08-CE3217805B81}"/>
          </ac:spMkLst>
        </pc:spChg>
        <pc:picChg chg="add del mod ord">
          <ac:chgData name="Simon.Veljkovic" userId="7ad3f113-5052-49be-9f0b-1e5ab10ac88d" providerId="ADAL" clId="{7C899263-D791-4A92-901D-8023C69C0A61}" dt="2023-06-19T07:54:09.918" v="99" actId="478"/>
          <ac:picMkLst>
            <pc:docMk/>
            <pc:sldMk cId="3188609713" sldId="260"/>
            <ac:picMk id="3" creationId="{3E9F9CCC-0E6D-E93E-6494-60125305228C}"/>
          </ac:picMkLst>
        </pc:picChg>
        <pc:picChg chg="add del mod ord">
          <ac:chgData name="Simon.Veljkovic" userId="7ad3f113-5052-49be-9f0b-1e5ab10ac88d" providerId="ADAL" clId="{7C899263-D791-4A92-901D-8023C69C0A61}" dt="2023-06-19T07:58:15.559" v="169" actId="478"/>
          <ac:picMkLst>
            <pc:docMk/>
            <pc:sldMk cId="3188609713" sldId="260"/>
            <ac:picMk id="6" creationId="{AC7A4D44-5D83-4604-863A-DCEE4EA46AC9}"/>
          </ac:picMkLst>
        </pc:picChg>
        <pc:picChg chg="add mod ord">
          <ac:chgData name="Simon.Veljkovic" userId="7ad3f113-5052-49be-9f0b-1e5ab10ac88d" providerId="ADAL" clId="{7C899263-D791-4A92-901D-8023C69C0A61}" dt="2023-06-19T07:58:31.555" v="191" actId="26606"/>
          <ac:picMkLst>
            <pc:docMk/>
            <pc:sldMk cId="3188609713" sldId="260"/>
            <ac:picMk id="7" creationId="{2A22956E-45A6-5CEE-31E1-5DCA7D42459F}"/>
          </ac:picMkLst>
        </pc:picChg>
      </pc:sldChg>
      <pc:sldChg chg="addSp delSp modSp mod setBg setClrOvrMap">
        <pc:chgData name="Simon.Veljkovic" userId="7ad3f113-5052-49be-9f0b-1e5ab10ac88d" providerId="ADAL" clId="{7C899263-D791-4A92-901D-8023C69C0A61}" dt="2023-06-19T08:18:32.488" v="277" actId="255"/>
        <pc:sldMkLst>
          <pc:docMk/>
          <pc:sldMk cId="620098789" sldId="261"/>
        </pc:sldMkLst>
        <pc:spChg chg="mo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2" creationId="{DC94E55B-672A-1E6F-EDEB-66679BA6A941}"/>
          </ac:spMkLst>
        </pc:spChg>
        <pc:spChg chg="mod ord">
          <ac:chgData name="Simon.Veljkovic" userId="7ad3f113-5052-49be-9f0b-1e5ab10ac88d" providerId="ADAL" clId="{7C899263-D791-4A92-901D-8023C69C0A61}" dt="2023-06-19T08:18:32.488" v="277" actId="255"/>
          <ac:spMkLst>
            <pc:docMk/>
            <pc:sldMk cId="620098789" sldId="261"/>
            <ac:spMk id="4" creationId="{D17B6DB1-D1AF-ECE3-71C5-1040AB054936}"/>
          </ac:spMkLst>
        </pc:spChg>
        <pc:spChg chg="add del">
          <ac:chgData name="Simon.Veljkovic" userId="7ad3f113-5052-49be-9f0b-1e5ab10ac88d" providerId="ADAL" clId="{7C899263-D791-4A92-901D-8023C69C0A61}" dt="2023-06-19T07:55:32.491" v="151" actId="26606"/>
          <ac:spMkLst>
            <pc:docMk/>
            <pc:sldMk cId="620098789" sldId="261"/>
            <ac:spMk id="10" creationId="{0D187C4E-14B9-4504-B200-5127823FA78C}"/>
          </ac:spMkLst>
        </pc:spChg>
        <pc:spChg chg="add del">
          <ac:chgData name="Simon.Veljkovic" userId="7ad3f113-5052-49be-9f0b-1e5ab10ac88d" providerId="ADAL" clId="{7C899263-D791-4A92-901D-8023C69C0A61}" dt="2023-06-19T07:55:34.198" v="153" actId="26606"/>
          <ac:spMkLst>
            <pc:docMk/>
            <pc:sldMk cId="620098789" sldId="261"/>
            <ac:spMk id="12" creationId="{81CC9B02-E087-4350-AEBD-2C3CF001AF01}"/>
          </ac:spMkLst>
        </pc:spChg>
        <pc:spChg chg="add del">
          <ac:chgData name="Simon.Veljkovic" userId="7ad3f113-5052-49be-9f0b-1e5ab10ac88d" providerId="ADAL" clId="{7C899263-D791-4A92-901D-8023C69C0A61}" dt="2023-06-19T07:55:34.198" v="153" actId="26606"/>
          <ac:spMkLst>
            <pc:docMk/>
            <pc:sldMk cId="620098789" sldId="261"/>
            <ac:spMk id="13" creationId="{C8A3C342-1D03-412F-8DD3-BF519E8E0AE9}"/>
          </ac:spMkLst>
        </pc:spChg>
        <pc:spChg chg="add del">
          <ac:chgData name="Simon.Veljkovic" userId="7ad3f113-5052-49be-9f0b-1e5ab10ac88d" providerId="ADAL" clId="{7C899263-D791-4A92-901D-8023C69C0A61}" dt="2023-06-19T07:55:34.198" v="153" actId="26606"/>
          <ac:spMkLst>
            <pc:docMk/>
            <pc:sldMk cId="620098789" sldId="261"/>
            <ac:spMk id="14" creationId="{D6F18ACE-6E82-4ADC-8A2F-A1771B309B16}"/>
          </ac:spMkLst>
        </pc:spChg>
        <pc:spChg chg="add del">
          <ac:chgData name="Simon.Veljkovic" userId="7ad3f113-5052-49be-9f0b-1e5ab10ac88d" providerId="ADAL" clId="{7C899263-D791-4A92-901D-8023C69C0A61}" dt="2023-06-19T07:59:20.105" v="200" actId="26606"/>
          <ac:spMkLst>
            <pc:docMk/>
            <pc:sldMk cId="620098789" sldId="261"/>
            <ac:spMk id="17" creationId="{29787B81-C7DF-412B-A405-EF4454012DEE}"/>
          </ac:spMkLst>
        </pc:spChg>
        <pc:spChg chg="add del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19" creationId="{EE4E366E-272A-409E-840F-9A6A64A9E3FF}"/>
          </ac:spMkLst>
        </pc:spChg>
        <pc:spChg chg="add del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20" creationId="{A721560C-E4AB-4287-A29C-3F6916794CB9}"/>
          </ac:spMkLst>
        </pc:spChg>
        <pc:spChg chg="add del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21" creationId="{DF6CFF07-D953-4F9C-9A0E-E0A6AACB6158}"/>
          </ac:spMkLst>
        </pc:spChg>
        <pc:spChg chg="add del">
          <ac:chgData name="Simon.Veljkovic" userId="7ad3f113-5052-49be-9f0b-1e5ab10ac88d" providerId="ADAL" clId="{7C899263-D791-4A92-901D-8023C69C0A61}" dt="2023-06-19T07:59:18.558" v="195" actId="26606"/>
          <ac:spMkLst>
            <pc:docMk/>
            <pc:sldMk cId="620098789" sldId="261"/>
            <ac:spMk id="22" creationId="{C0B13FF8-2B3C-4BC1-B3E4-254B3F8C3EF4}"/>
          </ac:spMkLst>
        </pc:spChg>
        <pc:spChg chg="add del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23" creationId="{DAA4FEEE-0B5F-41BF-825D-60F9FB089568}"/>
          </ac:spMkLst>
        </pc:spChg>
        <pc:spChg chg="add del">
          <ac:chgData name="Simon.Veljkovic" userId="7ad3f113-5052-49be-9f0b-1e5ab10ac88d" providerId="ADAL" clId="{7C899263-D791-4A92-901D-8023C69C0A61}" dt="2023-06-19T07:59:18.558" v="195" actId="26606"/>
          <ac:spMkLst>
            <pc:docMk/>
            <pc:sldMk cId="620098789" sldId="261"/>
            <ac:spMk id="24" creationId="{B9C1207E-FFD8-4821-AFE6-71C724360939}"/>
          </ac:spMkLst>
        </pc:spChg>
        <pc:spChg chg="add del">
          <ac:chgData name="Simon.Veljkovic" userId="7ad3f113-5052-49be-9f0b-1e5ab10ac88d" providerId="ADAL" clId="{7C899263-D791-4A92-901D-8023C69C0A61}" dt="2023-06-19T07:59:30.317" v="202" actId="26606"/>
          <ac:spMkLst>
            <pc:docMk/>
            <pc:sldMk cId="620098789" sldId="261"/>
            <ac:spMk id="25" creationId="{49076D5E-68ED-4CD1-A04F-E7934EBFAAD9}"/>
          </ac:spMkLst>
        </pc:spChg>
        <pc:spChg chg="add del">
          <ac:chgData name="Simon.Veljkovic" userId="7ad3f113-5052-49be-9f0b-1e5ab10ac88d" providerId="ADAL" clId="{7C899263-D791-4A92-901D-8023C69C0A61}" dt="2023-06-19T07:59:18.558" v="195" actId="26606"/>
          <ac:spMkLst>
            <pc:docMk/>
            <pc:sldMk cId="620098789" sldId="261"/>
            <ac:spMk id="26" creationId="{2B199503-2632-490F-8EB2-759D88708F96}"/>
          </ac:spMkLst>
        </pc:spChg>
        <pc:spChg chg="add del">
          <ac:chgData name="Simon.Veljkovic" userId="7ad3f113-5052-49be-9f0b-1e5ab10ac88d" providerId="ADAL" clId="{7C899263-D791-4A92-901D-8023C69C0A61}" dt="2023-06-19T07:59:30.317" v="202" actId="26606"/>
          <ac:spMkLst>
            <pc:docMk/>
            <pc:sldMk cId="620098789" sldId="261"/>
            <ac:spMk id="27" creationId="{21BE0A6B-EBF8-4301-B1AE-F6A1C4003E2A}"/>
          </ac:spMkLst>
        </pc:spChg>
        <pc:spChg chg="add del">
          <ac:chgData name="Simon.Veljkovic" userId="7ad3f113-5052-49be-9f0b-1e5ab10ac88d" providerId="ADAL" clId="{7C899263-D791-4A92-901D-8023C69C0A61}" dt="2023-06-19T07:59:18.558" v="195" actId="26606"/>
          <ac:spMkLst>
            <pc:docMk/>
            <pc:sldMk cId="620098789" sldId="261"/>
            <ac:spMk id="28" creationId="{F11C7CB4-0228-486A-931A-262ABB670EB0}"/>
          </ac:spMkLst>
        </pc:spChg>
        <pc:spChg chg="add del">
          <ac:chgData name="Simon.Veljkovic" userId="7ad3f113-5052-49be-9f0b-1e5ab10ac88d" providerId="ADAL" clId="{7C899263-D791-4A92-901D-8023C69C0A61}" dt="2023-06-19T07:59:30.317" v="202" actId="26606"/>
          <ac:spMkLst>
            <pc:docMk/>
            <pc:sldMk cId="620098789" sldId="261"/>
            <ac:spMk id="29" creationId="{03C06118-B3FE-4B51-80A1-B82C2E9FF970}"/>
          </ac:spMkLst>
        </pc:spChg>
        <pc:spChg chg="add del">
          <ac:chgData name="Simon.Veljkovic" userId="7ad3f113-5052-49be-9f0b-1e5ab10ac88d" providerId="ADAL" clId="{7C899263-D791-4A92-901D-8023C69C0A61}" dt="2023-06-19T07:59:19.145" v="197" actId="26606"/>
          <ac:spMkLst>
            <pc:docMk/>
            <pc:sldMk cId="620098789" sldId="261"/>
            <ac:spMk id="30" creationId="{144A11D1-6963-485E-86DE-760B07434307}"/>
          </ac:spMkLst>
        </pc:spChg>
        <pc:spChg chg="add del">
          <ac:chgData name="Simon.Veljkovic" userId="7ad3f113-5052-49be-9f0b-1e5ab10ac88d" providerId="ADAL" clId="{7C899263-D791-4A92-901D-8023C69C0A61}" dt="2023-06-19T07:59:19.145" v="197" actId="26606"/>
          <ac:spMkLst>
            <pc:docMk/>
            <pc:sldMk cId="620098789" sldId="261"/>
            <ac:spMk id="31" creationId="{93BDF132-E4EF-4CB3-9A12-1EB75E159A5B}"/>
          </ac:spMkLst>
        </pc:spChg>
        <pc:spChg chg="add del">
          <ac:chgData name="Simon.Veljkovic" userId="7ad3f113-5052-49be-9f0b-1e5ab10ac88d" providerId="ADAL" clId="{7C899263-D791-4A92-901D-8023C69C0A61}" dt="2023-06-19T07:59:19.145" v="197" actId="26606"/>
          <ac:spMkLst>
            <pc:docMk/>
            <pc:sldMk cId="620098789" sldId="261"/>
            <ac:spMk id="32" creationId="{F8486D32-0A56-4407-A9D1-7AFC169465F2}"/>
          </ac:spMkLst>
        </pc:spChg>
        <pc:spChg chg="add del">
          <ac:chgData name="Simon.Veljkovic" userId="7ad3f113-5052-49be-9f0b-1e5ab10ac88d" providerId="ADAL" clId="{7C899263-D791-4A92-901D-8023C69C0A61}" dt="2023-06-19T07:59:19.145" v="197" actId="26606"/>
          <ac:spMkLst>
            <pc:docMk/>
            <pc:sldMk cId="620098789" sldId="261"/>
            <ac:spMk id="33" creationId="{B73FE0C2-11C7-466D-B4BA-0330484CD53D}"/>
          </ac:spMkLst>
        </pc:spChg>
        <pc:spChg chg="add del">
          <ac:chgData name="Simon.Veljkovic" userId="7ad3f113-5052-49be-9f0b-1e5ab10ac88d" providerId="ADAL" clId="{7C899263-D791-4A92-901D-8023C69C0A61}" dt="2023-06-19T07:59:30.317" v="202" actId="26606"/>
          <ac:spMkLst>
            <pc:docMk/>
            <pc:sldMk cId="620098789" sldId="261"/>
            <ac:spMk id="34" creationId="{172BE3F8-96D6-4535-9AE4-694DC4F5B13F}"/>
          </ac:spMkLst>
        </pc:spChg>
        <pc:spChg chg="ad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35" creationId="{49076D5E-68ED-4CD1-A04F-E7934EBFAAD9}"/>
          </ac:spMkLst>
        </pc:spChg>
        <pc:spChg chg="ad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36" creationId="{21BE0A6B-EBF8-4301-B1AE-F6A1C4003E2A}"/>
          </ac:spMkLst>
        </pc:spChg>
        <pc:spChg chg="ad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37" creationId="{03C06118-B3FE-4B51-80A1-B82C2E9FF970}"/>
          </ac:spMkLst>
        </pc:spChg>
        <pc:spChg chg="add">
          <ac:chgData name="Simon.Veljkovic" userId="7ad3f113-5052-49be-9f0b-1e5ab10ac88d" providerId="ADAL" clId="{7C899263-D791-4A92-901D-8023C69C0A61}" dt="2023-06-19T07:59:31.017" v="205" actId="26606"/>
          <ac:spMkLst>
            <pc:docMk/>
            <pc:sldMk cId="620098789" sldId="261"/>
            <ac:spMk id="38" creationId="{172BE3F8-96D6-4535-9AE4-694DC4F5B13F}"/>
          </ac:spMkLst>
        </pc:spChg>
        <pc:picChg chg="add del mod ord">
          <ac:chgData name="Simon.Veljkovic" userId="7ad3f113-5052-49be-9f0b-1e5ab10ac88d" providerId="ADAL" clId="{7C899263-D791-4A92-901D-8023C69C0A61}" dt="2023-06-19T07:54:11.563" v="100" actId="478"/>
          <ac:picMkLst>
            <pc:docMk/>
            <pc:sldMk cId="620098789" sldId="261"/>
            <ac:picMk id="3" creationId="{4DCCBA2E-35A7-05DD-3882-CB5E6BF967AF}"/>
          </ac:picMkLst>
        </pc:picChg>
        <pc:picChg chg="add del">
          <ac:chgData name="Simon.Veljkovic" userId="7ad3f113-5052-49be-9f0b-1e5ab10ac88d" providerId="ADAL" clId="{7C899263-D791-4A92-901D-8023C69C0A61}" dt="2023-06-19T07:55:32.491" v="151" actId="26606"/>
          <ac:picMkLst>
            <pc:docMk/>
            <pc:sldMk cId="620098789" sldId="261"/>
            <ac:picMk id="6" creationId="{E0C34672-F758-2A14-6B96-C37235BFC352}"/>
          </ac:picMkLst>
        </pc:picChg>
        <pc:picChg chg="add mod">
          <ac:chgData name="Simon.Veljkovic" userId="7ad3f113-5052-49be-9f0b-1e5ab10ac88d" providerId="ADAL" clId="{7C899263-D791-4A92-901D-8023C69C0A61}" dt="2023-06-19T07:59:55.576" v="207" actId="14100"/>
          <ac:picMkLst>
            <pc:docMk/>
            <pc:sldMk cId="620098789" sldId="261"/>
            <ac:picMk id="7" creationId="{AFD3537D-8681-A00E-80F2-9E6305154CA3}"/>
          </ac:picMkLst>
        </pc:picChg>
        <pc:picChg chg="add del">
          <ac:chgData name="Simon.Veljkovic" userId="7ad3f113-5052-49be-9f0b-1e5ab10ac88d" providerId="ADAL" clId="{7C899263-D791-4A92-901D-8023C69C0A61}" dt="2023-06-19T07:55:34.198" v="153" actId="26606"/>
          <ac:picMkLst>
            <pc:docMk/>
            <pc:sldMk cId="620098789" sldId="261"/>
            <ac:picMk id="15" creationId="{F3820C0D-D4C6-29DC-49FD-EF1BB1C1D337}"/>
          </ac:picMkLst>
        </pc:picChg>
        <pc:picChg chg="add del">
          <ac:chgData name="Simon.Veljkovic" userId="7ad3f113-5052-49be-9f0b-1e5ab10ac88d" providerId="ADAL" clId="{7C899263-D791-4A92-901D-8023C69C0A61}" dt="2023-06-19T07:59:12.942" v="192" actId="478"/>
          <ac:picMkLst>
            <pc:docMk/>
            <pc:sldMk cId="620098789" sldId="261"/>
            <ac:picMk id="18" creationId="{C208EEC2-CA56-B121-F395-74B53E5B36E3}"/>
          </ac:picMkLst>
        </pc:picChg>
      </pc:sldChg>
      <pc:sldChg chg="addSp delSp modSp mod setBg setClrOvrMap">
        <pc:chgData name="Simon.Veljkovic" userId="7ad3f113-5052-49be-9f0b-1e5ab10ac88d" providerId="ADAL" clId="{7C899263-D791-4A92-901D-8023C69C0A61}" dt="2023-06-19T08:18:43.225" v="279" actId="1076"/>
        <pc:sldMkLst>
          <pc:docMk/>
          <pc:sldMk cId="1944282470" sldId="262"/>
        </pc:sldMkLst>
        <pc:spChg chg="mod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2" creationId="{1138B905-1846-C2BB-9441-59090EC89409}"/>
          </ac:spMkLst>
        </pc:spChg>
        <pc:spChg chg="mod ord">
          <ac:chgData name="Simon.Veljkovic" userId="7ad3f113-5052-49be-9f0b-1e5ab10ac88d" providerId="ADAL" clId="{7C899263-D791-4A92-901D-8023C69C0A61}" dt="2023-06-19T08:18:43.225" v="279" actId="1076"/>
          <ac:spMkLst>
            <pc:docMk/>
            <pc:sldMk cId="1944282470" sldId="262"/>
            <ac:spMk id="4" creationId="{BDD5C320-52F5-04D0-C71A-A957E07B22EE}"/>
          </ac:spMkLst>
        </pc:spChg>
        <pc:spChg chg="add del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11" creationId="{144A11D1-6963-485E-86DE-760B07434307}"/>
          </ac:spMkLst>
        </pc:spChg>
        <pc:spChg chg="add del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13" creationId="{93BDF132-E4EF-4CB3-9A12-1EB75E159A5B}"/>
          </ac:spMkLst>
        </pc:spChg>
        <pc:spChg chg="add del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15" creationId="{F8486D32-0A56-4407-A9D1-7AFC169465F2}"/>
          </ac:spMkLst>
        </pc:spChg>
        <pc:spChg chg="add del">
          <ac:chgData name="Simon.Veljkovic" userId="7ad3f113-5052-49be-9f0b-1e5ab10ac88d" providerId="ADAL" clId="{7C899263-D791-4A92-901D-8023C69C0A61}" dt="2023-06-19T08:01:16.234" v="220" actId="26606"/>
          <ac:spMkLst>
            <pc:docMk/>
            <pc:sldMk cId="1944282470" sldId="262"/>
            <ac:spMk id="17" creationId="{B73FE0C2-11C7-466D-B4BA-0330484CD53D}"/>
          </ac:spMkLst>
        </pc:spChg>
        <pc:picChg chg="add del mod ord">
          <ac:chgData name="Simon.Veljkovic" userId="7ad3f113-5052-49be-9f0b-1e5ab10ac88d" providerId="ADAL" clId="{7C899263-D791-4A92-901D-8023C69C0A61}" dt="2023-06-19T07:54:12.564" v="101" actId="478"/>
          <ac:picMkLst>
            <pc:docMk/>
            <pc:sldMk cId="1944282470" sldId="262"/>
            <ac:picMk id="3" creationId="{D7BDF2F4-E8D0-CE58-2B3C-BCD4178B03CA}"/>
          </ac:picMkLst>
        </pc:picChg>
        <pc:picChg chg="add mod ord">
          <ac:chgData name="Simon.Veljkovic" userId="7ad3f113-5052-49be-9f0b-1e5ab10ac88d" providerId="ADAL" clId="{7C899263-D791-4A92-901D-8023C69C0A61}" dt="2023-06-19T08:01:21.586" v="222" actId="1076"/>
          <ac:picMkLst>
            <pc:docMk/>
            <pc:sldMk cId="1944282470" sldId="262"/>
            <ac:picMk id="6" creationId="{40B59554-5444-72F1-2EBB-F402EC273EA9}"/>
          </ac:picMkLst>
        </pc:picChg>
      </pc:sldChg>
      <pc:sldChg chg="addSp delSp modSp mod setBg">
        <pc:chgData name="Simon.Veljkovic" userId="7ad3f113-5052-49be-9f0b-1e5ab10ac88d" providerId="ADAL" clId="{7C899263-D791-4A92-901D-8023C69C0A61}" dt="2023-06-19T08:18:58.718" v="281" actId="1076"/>
        <pc:sldMkLst>
          <pc:docMk/>
          <pc:sldMk cId="2437570477" sldId="263"/>
        </pc:sldMkLst>
        <pc:spChg chg="mod">
          <ac:chgData name="Simon.Veljkovic" userId="7ad3f113-5052-49be-9f0b-1e5ab10ac88d" providerId="ADAL" clId="{7C899263-D791-4A92-901D-8023C69C0A61}" dt="2023-06-19T08:01:48.496" v="224" actId="26606"/>
          <ac:spMkLst>
            <pc:docMk/>
            <pc:sldMk cId="2437570477" sldId="263"/>
            <ac:spMk id="2" creationId="{7E4939DC-DC84-3F06-3E6C-DD51748CC584}"/>
          </ac:spMkLst>
        </pc:spChg>
        <pc:spChg chg="mod ord">
          <ac:chgData name="Simon.Veljkovic" userId="7ad3f113-5052-49be-9f0b-1e5ab10ac88d" providerId="ADAL" clId="{7C899263-D791-4A92-901D-8023C69C0A61}" dt="2023-06-19T08:18:58.718" v="281" actId="1076"/>
          <ac:spMkLst>
            <pc:docMk/>
            <pc:sldMk cId="2437570477" sldId="263"/>
            <ac:spMk id="4" creationId="{F8B028C3-36DB-58F1-BCE8-B4339A534E8A}"/>
          </ac:spMkLst>
        </pc:spChg>
        <pc:picChg chg="add del mod ord">
          <ac:chgData name="Simon.Veljkovic" userId="7ad3f113-5052-49be-9f0b-1e5ab10ac88d" providerId="ADAL" clId="{7C899263-D791-4A92-901D-8023C69C0A61}" dt="2023-06-19T07:54:13.872" v="102" actId="478"/>
          <ac:picMkLst>
            <pc:docMk/>
            <pc:sldMk cId="2437570477" sldId="263"/>
            <ac:picMk id="3" creationId="{81A040CF-ADE6-DE9A-7BBB-5054242AD600}"/>
          </ac:picMkLst>
        </pc:picChg>
        <pc:picChg chg="add mod">
          <ac:chgData name="Simon.Veljkovic" userId="7ad3f113-5052-49be-9f0b-1e5ab10ac88d" providerId="ADAL" clId="{7C899263-D791-4A92-901D-8023C69C0A61}" dt="2023-06-19T08:01:58.682" v="227" actId="14100"/>
          <ac:picMkLst>
            <pc:docMk/>
            <pc:sldMk cId="2437570477" sldId="263"/>
            <ac:picMk id="6" creationId="{7C9AA636-E9A4-687E-C096-4890777AFCED}"/>
          </ac:picMkLst>
        </pc:picChg>
      </pc:sldChg>
      <pc:sldChg chg="addSp delSp modSp mod setBg">
        <pc:chgData name="Simon.Veljkovic" userId="7ad3f113-5052-49be-9f0b-1e5ab10ac88d" providerId="ADAL" clId="{7C899263-D791-4A92-901D-8023C69C0A61}" dt="2023-06-19T08:02:03.027" v="228" actId="26606"/>
        <pc:sldMkLst>
          <pc:docMk/>
          <pc:sldMk cId="4161048760" sldId="264"/>
        </pc:sldMkLst>
        <pc:spChg chg="mo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" creationId="{FB52777E-C1F4-C0B0-CDE1-A89DC0A4DA4F}"/>
          </ac:spMkLst>
        </pc:spChg>
        <pc:spChg chg="del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3" creationId="{0AB473EA-D5FA-7FF9-3368-CCCD2D4F73D6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12" creationId="{4FA533C5-33E3-4611-AF9F-72811D8B26A6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18" creationId="{87F0FDC4-AD8C-47D9-9131-623C98ADB0AE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0" creationId="{DDCA251B-4F28-43A9-A5FD-47101E24C81F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2" creationId="{27B3E067-68A1-4E6F-8B2A-DF0DC2803F92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4" creationId="{148F0EEF-7B63-4EC4-96D4-6AFBF46B1A58}"/>
          </ac:spMkLst>
        </pc:spChg>
        <pc:spChg chg="add">
          <ac:chgData name="Simon.Veljkovic" userId="7ad3f113-5052-49be-9f0b-1e5ab10ac88d" providerId="ADAL" clId="{7C899263-D791-4A92-901D-8023C69C0A61}" dt="2023-06-19T08:02:03.027" v="228" actId="26606"/>
          <ac:spMkLst>
            <pc:docMk/>
            <pc:sldMk cId="4161048760" sldId="264"/>
            <ac:spMk id="26" creationId="{4FB5E673-6D85-4457-A048-FD09048DCECA}"/>
          </ac:spMkLst>
        </pc:spChg>
        <pc:picChg chg="add del mod ord">
          <ac:chgData name="Simon.Veljkovic" userId="7ad3f113-5052-49be-9f0b-1e5ab10ac88d" providerId="ADAL" clId="{7C899263-D791-4A92-901D-8023C69C0A61}" dt="2023-06-19T07:54:15.103" v="103" actId="478"/>
          <ac:picMkLst>
            <pc:docMk/>
            <pc:sldMk cId="4161048760" sldId="264"/>
            <ac:picMk id="4" creationId="{8E1F7554-E404-369C-E3F2-DEC0A33C6CB1}"/>
          </ac:picMkLst>
        </pc:picChg>
        <pc:picChg chg="add">
          <ac:chgData name="Simon.Veljkovic" userId="7ad3f113-5052-49be-9f0b-1e5ab10ac88d" providerId="ADAL" clId="{7C899263-D791-4A92-901D-8023C69C0A61}" dt="2023-06-19T08:02:03.027" v="228" actId="26606"/>
          <ac:picMkLst>
            <pc:docMk/>
            <pc:sldMk cId="4161048760" sldId="264"/>
            <ac:picMk id="8" creationId="{91B28F63-CF00-448F-B141-FE33C33B1891}"/>
          </ac:picMkLst>
        </pc:picChg>
        <pc:picChg chg="add">
          <ac:chgData name="Simon.Veljkovic" userId="7ad3f113-5052-49be-9f0b-1e5ab10ac88d" providerId="ADAL" clId="{7C899263-D791-4A92-901D-8023C69C0A61}" dt="2023-06-19T08:02:03.027" v="228" actId="26606"/>
          <ac:picMkLst>
            <pc:docMk/>
            <pc:sldMk cId="4161048760" sldId="264"/>
            <ac:picMk id="10" creationId="{2AE609E2-8522-44E4-9077-980E5BCF3E14}"/>
          </ac:picMkLst>
        </pc:picChg>
        <pc:picChg chg="add">
          <ac:chgData name="Simon.Veljkovic" userId="7ad3f113-5052-49be-9f0b-1e5ab10ac88d" providerId="ADAL" clId="{7C899263-D791-4A92-901D-8023C69C0A61}" dt="2023-06-19T08:02:03.027" v="228" actId="26606"/>
          <ac:picMkLst>
            <pc:docMk/>
            <pc:sldMk cId="4161048760" sldId="264"/>
            <ac:picMk id="14" creationId="{8949AD42-25FD-4C3D-9EEE-B7FEC5809988}"/>
          </ac:picMkLst>
        </pc:picChg>
        <pc:picChg chg="add">
          <ac:chgData name="Simon.Veljkovic" userId="7ad3f113-5052-49be-9f0b-1e5ab10ac88d" providerId="ADAL" clId="{7C899263-D791-4A92-901D-8023C69C0A61}" dt="2023-06-19T08:02:03.027" v="228" actId="26606"/>
          <ac:picMkLst>
            <pc:docMk/>
            <pc:sldMk cId="4161048760" sldId="264"/>
            <ac:picMk id="16" creationId="{6AC7D913-60B7-4603-881B-831DA5D3A9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75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098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78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539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816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964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24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37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304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1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58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03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92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028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39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49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7EC9B4-7C3A-4D20-8637-970E70754481}" type="datetimeFigureOut">
              <a:rPr lang="de-CH" smtClean="0"/>
              <a:t>19.06.2023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1F80-6D6C-4E2B-BF3F-6C3EE138B85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81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69F93C-8529-BA5F-DFD3-D6ED407A9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0"/>
            <a:ext cx="3543464" cy="3066507"/>
          </a:xfrm>
        </p:spPr>
        <p:txBody>
          <a:bodyPr>
            <a:normAutofit/>
          </a:bodyPr>
          <a:lstStyle/>
          <a:p>
            <a:r>
              <a:rPr lang="de-CH" sz="4800" dirty="0">
                <a:solidFill>
                  <a:srgbClr val="EBEBEB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HTML-Layout-Elemente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2F0C90-C238-04DB-DBF0-5F215B38D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2706" y="4392387"/>
            <a:ext cx="3571163" cy="162150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CH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-Entscheidend für die Struktur in der Website</a:t>
            </a: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71871A6E-BB0A-8236-8BD6-12F07570A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70" b="-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00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6A8B6-2976-CB35-AD91-A3D34726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B0502040204020203" pitchFamily="18" charset="-34"/>
                <a:cs typeface="Angsana New" panose="020B0502040204020203" pitchFamily="18" charset="-34"/>
              </a:rPr>
              <a:t>Header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DA138F-51A2-D154-7BF4-944E74BAA1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2108" y="2438400"/>
            <a:ext cx="3307744" cy="3809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-Kopfzeile der Website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-Hier steht der Titel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04F973A-C16D-F49A-03FD-25BC80A17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4" y="2728912"/>
            <a:ext cx="6221532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4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E9DC8-3659-411F-AEFC-DA08FBFB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Navigation </a:t>
            </a:r>
            <a:endParaRPr lang="de-C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C87409-9494-997E-5A0A-1AD63A00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735266"/>
            <a:ext cx="5451627" cy="2830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CB6EC6E-C88C-5C37-215D-0B31A5DB8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5729" y="2052214"/>
            <a:ext cx="4415293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-Die Navigationsbar der Website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-Enthält Elemente, die man anklicken kann, um über die Website zu navigieren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393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0E47E7-8857-82F0-FBE7-FC4A856A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Hauptinhalt</a:t>
            </a:r>
            <a:r>
              <a:rPr lang="de-CH"/>
              <a:t> </a:t>
            </a:r>
            <a:endParaRPr lang="de-CH" dirty="0"/>
          </a:p>
        </p:txBody>
      </p:sp>
      <p:sp>
        <p:nvSpPr>
          <p:cNvPr id="3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C3FBAC-C089-5AEC-731C-98D5483EE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561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5" name="Rectangle 15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39D671-202A-0A2B-3AEF-079D70025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0950" y="2052918"/>
            <a:ext cx="4638903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-In diesem Bereich befinden sich die Hauptinformationen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991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CCBFD-DF7B-338D-ABD4-6EABDAD6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Artikel</a:t>
            </a:r>
            <a:r>
              <a:rPr lang="de-CH"/>
              <a:t> 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22956E-45A6-5CEE-31E1-5DCA7D424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53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0D477BA-1862-DDBF-ADF8-5B8D06DBD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2108" y="2438400"/>
            <a:ext cx="3307744" cy="3809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-Verbessert die Lesbarkeit eines bestimmten Textes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-Diese bestimmten Texte brauchen eine separate Struktur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86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7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94E55B-672A-1E6F-EDEB-66679BA6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EBEBEB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Abschnitt</a:t>
            </a:r>
            <a:r>
              <a:rPr lang="de-CH">
                <a:solidFill>
                  <a:srgbClr val="EBEBEB"/>
                </a:solidFill>
              </a:rPr>
              <a:t> 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D3537D-8681-A00E-80F2-9E630515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2487691"/>
            <a:ext cx="6266219" cy="1566554"/>
          </a:xfrm>
          <a:prstGeom prst="rect">
            <a:avLst/>
          </a:prstGeom>
          <a:effectLst/>
        </p:spPr>
      </p:pic>
      <p:sp>
        <p:nvSpPr>
          <p:cNvPr id="38" name="Rectangle 33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B6DB1-D1AF-ECE3-71C5-1040AB0549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31" y="2438400"/>
            <a:ext cx="3505494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-Dient dazu, Texte in logische Abschnitte zu unterteilen</a:t>
            </a:r>
          </a:p>
        </p:txBody>
      </p:sp>
    </p:spTree>
    <p:extLst>
      <p:ext uri="{BB962C8B-B14F-4D97-AF65-F5344CB8AC3E}">
        <p14:creationId xmlns:p14="http://schemas.microsoft.com/office/powerpoint/2010/main" val="62009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8B905-1846-C2BB-9441-59090EC8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Nebeninhalt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B59554-5444-72F1-2EBB-F402EC27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40" y="3780769"/>
            <a:ext cx="10199862" cy="12239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DD5C320-52F5-04D0-C71A-A957E07B2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9793" y="1853249"/>
            <a:ext cx="4415293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-Nebeninformationen können so separiert werden</a:t>
            </a:r>
          </a:p>
        </p:txBody>
      </p:sp>
    </p:spTree>
    <p:extLst>
      <p:ext uri="{BB962C8B-B14F-4D97-AF65-F5344CB8AC3E}">
        <p14:creationId xmlns:p14="http://schemas.microsoft.com/office/powerpoint/2010/main" val="194428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939DC-DC84-3F06-3E6C-DD51748C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CH">
                <a:latin typeface="Angsana New" panose="02020603050405020304" pitchFamily="18" charset="-34"/>
                <a:cs typeface="Angsana New" panose="02020603050405020304" pitchFamily="18" charset="-34"/>
              </a:rPr>
              <a:t>Fußbereich</a:t>
            </a:r>
            <a:r>
              <a:rPr lang="de-CH" dirty="0"/>
              <a:t> </a:t>
            </a: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C9AA636-E9A4-687E-C096-4890777A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3652845"/>
            <a:ext cx="6706762" cy="12239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8B028C3-36DB-58F1-BCE8-B4339A534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67708" y="1675225"/>
            <a:ext cx="4415293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-Der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Fussbereich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 der Website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-Kontaktinfos und Urheberrechte werden </a:t>
            </a:r>
            <a:r>
              <a:rPr lang="de-DE" altLang="de-DE" sz="2400">
                <a:latin typeface="Angsana New" panose="02020603050405020304" pitchFamily="18" charset="-34"/>
                <a:cs typeface="Angsana New" panose="02020603050405020304" pitchFamily="18" charset="-34"/>
              </a:rPr>
              <a:t>hier gesetzt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757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52777E-C1F4-C0B0-CDE1-A89DC0A4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033" y="1266958"/>
            <a:ext cx="62486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Beispielcode</a:t>
            </a:r>
          </a:p>
        </p:txBody>
      </p:sp>
    </p:spTree>
    <p:extLst>
      <p:ext uri="{BB962C8B-B14F-4D97-AF65-F5344CB8AC3E}">
        <p14:creationId xmlns:p14="http://schemas.microsoft.com/office/powerpoint/2010/main" val="416104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99E52C7C2E8145B8BCD3EDC4958089" ma:contentTypeVersion="12" ma:contentTypeDescription="Ein neues Dokument erstellen." ma:contentTypeScope="" ma:versionID="d170515c23a50ac91a8172c4a1af62ef">
  <xsd:schema xmlns:xsd="http://www.w3.org/2001/XMLSchema" xmlns:xs="http://www.w3.org/2001/XMLSchema" xmlns:p="http://schemas.microsoft.com/office/2006/metadata/properties" xmlns:ns2="d985a9cd-0765-4b5f-9c1a-fc99987bb2a7" xmlns:ns3="b19ba96f-84de-4760-a8cd-da539b3f8d9a" targetNamespace="http://schemas.microsoft.com/office/2006/metadata/properties" ma:root="true" ma:fieldsID="1a71009bd354a5f5e72c105b7f6c5876" ns2:_="" ns3:_="">
    <xsd:import namespace="d985a9cd-0765-4b5f-9c1a-fc99987bb2a7"/>
    <xsd:import namespace="b19ba96f-84de-4760-a8cd-da539b3f8d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5a9cd-0765-4b5f-9c1a-fc99987bb2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2a0cf6c-e0ff-4174-9cd1-9cd881f730d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9ba96f-84de-4760-a8cd-da539b3f8d9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b0490c-e959-424f-a401-c2661b442ded}" ma:internalName="TaxCatchAll" ma:showField="CatchAllData" ma:web="b19ba96f-84de-4760-a8cd-da539b3f8d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630979-C664-41E9-92C4-AB02730EE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85a9cd-0765-4b5f-9c1a-fc99987bb2a7"/>
    <ds:schemaRef ds:uri="b19ba96f-84de-4760-a8cd-da539b3f8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7A4D0A-DB26-44B8-B132-B6520DD668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97</Words>
  <Application>Microsoft Office PowerPoint</Application>
  <PresentationFormat>Breitbild</PresentationFormat>
  <Paragraphs>21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Angsana New</vt:lpstr>
      <vt:lpstr>Arial</vt:lpstr>
      <vt:lpstr>Century Gothic</vt:lpstr>
      <vt:lpstr>Wingdings 3</vt:lpstr>
      <vt:lpstr>Ion</vt:lpstr>
      <vt:lpstr>HTML-Layout-Elemente</vt:lpstr>
      <vt:lpstr>Header</vt:lpstr>
      <vt:lpstr>Navigation </vt:lpstr>
      <vt:lpstr>Hauptinhalt </vt:lpstr>
      <vt:lpstr>Artikel </vt:lpstr>
      <vt:lpstr>Abschnitt </vt:lpstr>
      <vt:lpstr>Nebeninhalt </vt:lpstr>
      <vt:lpstr>Fußbereich </vt:lpstr>
      <vt:lpstr>Beispielcode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HTML-Layout-Elemente</dc:title>
  <dc:creator>Julian Warnebold</dc:creator>
  <cp:lastModifiedBy>Simon.Veljkovic</cp:lastModifiedBy>
  <cp:revision>3</cp:revision>
  <dcterms:created xsi:type="dcterms:W3CDTF">2023-06-13T07:42:44Z</dcterms:created>
  <dcterms:modified xsi:type="dcterms:W3CDTF">2023-06-19T11:25:37Z</dcterms:modified>
</cp:coreProperties>
</file>