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60B9C-5847-4867-AA63-83F36635A425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CC4B1-8266-4DD6-8F52-3B5ED961E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45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2F8-82F3-4212-99EF-74DE9531074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1E7E-3335-406C-B2F3-BB988DD59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70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2F8-82F3-4212-99EF-74DE9531074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1E7E-3335-406C-B2F3-BB988DD59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20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2F8-82F3-4212-99EF-74DE9531074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1E7E-3335-406C-B2F3-BB988DD59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14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2F8-82F3-4212-99EF-74DE9531074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1E7E-3335-406C-B2F3-BB988DD5949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1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2F8-82F3-4212-99EF-74DE9531074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1E7E-3335-406C-B2F3-BB988DD59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1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2F8-82F3-4212-99EF-74DE9531074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1E7E-3335-406C-B2F3-BB988DD59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71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2F8-82F3-4212-99EF-74DE9531074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1E7E-3335-406C-B2F3-BB988DD59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477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2F8-82F3-4212-99EF-74DE9531074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1E7E-3335-406C-B2F3-BB988DD59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3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2F8-82F3-4212-99EF-74DE9531074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1E7E-3335-406C-B2F3-BB988DD59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42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2F8-82F3-4212-99EF-74DE9531074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1E7E-3335-406C-B2F3-BB988DD59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18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2F8-82F3-4212-99EF-74DE9531074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1E7E-3335-406C-B2F3-BB988DD59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70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2F8-82F3-4212-99EF-74DE9531074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1E7E-3335-406C-B2F3-BB988DD59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31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2F8-82F3-4212-99EF-74DE9531074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1E7E-3335-406C-B2F3-BB988DD59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90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2F8-82F3-4212-99EF-74DE9531074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1E7E-3335-406C-B2F3-BB988DD59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98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2F8-82F3-4212-99EF-74DE9531074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1E7E-3335-406C-B2F3-BB988DD59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98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2F8-82F3-4212-99EF-74DE9531074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1E7E-3335-406C-B2F3-BB988DD59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97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2F8-82F3-4212-99EF-74DE9531074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1E7E-3335-406C-B2F3-BB988DD59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27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F7A2F8-82F3-4212-99EF-74DE9531074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1E7E-3335-406C-B2F3-BB988DD59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958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Ray_cast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8C382-8916-40DE-8B23-8F81A71DB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Evil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Игра на библиотеке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”.</a:t>
            </a:r>
            <a:br>
              <a:rPr lang="ru-RU" dirty="0"/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36BAC-EAEA-4194-AD85-FC66AEEE6AF7}"/>
              </a:ext>
            </a:extLst>
          </p:cNvPr>
          <p:cNvSpPr txBox="1"/>
          <p:nvPr/>
        </p:nvSpPr>
        <p:spPr>
          <a:xfrm>
            <a:off x="9222297" y="5360565"/>
            <a:ext cx="29697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Подготовили</a:t>
            </a:r>
            <a:r>
              <a:rPr lang="en-US" sz="1400" dirty="0"/>
              <a:t> </a:t>
            </a:r>
            <a:r>
              <a:rPr lang="ru-RU" sz="1400" dirty="0"/>
              <a:t>ученики</a:t>
            </a:r>
            <a:r>
              <a:rPr lang="en-US" sz="1400" dirty="0"/>
              <a:t>  </a:t>
            </a:r>
            <a:r>
              <a:rPr lang="ru-RU" sz="1400" dirty="0"/>
              <a:t>ГАПОУ «Оренбургский колледж экономики и информатики» (IT-Куб)</a:t>
            </a:r>
            <a:r>
              <a:rPr lang="en-US" sz="1400" dirty="0"/>
              <a:t>:</a:t>
            </a:r>
          </a:p>
          <a:p>
            <a:r>
              <a:rPr lang="ru-RU" sz="1400" dirty="0"/>
              <a:t>Деркач Дмитрий</a:t>
            </a:r>
            <a:endParaRPr lang="en-US" sz="1400" dirty="0"/>
          </a:p>
          <a:p>
            <a:r>
              <a:rPr lang="ru-RU" sz="1400" dirty="0"/>
              <a:t>Малахов Виктор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4671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73FC0-FC69-4207-B9EA-CE3AABDA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9A4B24-7057-4945-8D96-9AA4CBC4B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Игрок появляется в лабиринте, и должен убежать от опасного врага, который постоянно его преследует. Игроку предстоит собрать все спрятанные записки на уровне и найти выход. После чего он попадает на следующий уровень, где ему дается оружие и он должен убить всех врагов.</a:t>
            </a:r>
          </a:p>
          <a:p>
            <a:r>
              <a:rPr lang="ru-RU" dirty="0"/>
              <a:t>Игра написана на языке </a:t>
            </a:r>
            <a:r>
              <a:rPr lang="en-US" dirty="0"/>
              <a:t>Python </a:t>
            </a:r>
            <a:r>
              <a:rPr lang="ru-RU" dirty="0"/>
              <a:t>с использованием «</a:t>
            </a:r>
            <a:r>
              <a:rPr lang="en-US" dirty="0" err="1"/>
              <a:t>Pygame</a:t>
            </a:r>
            <a:r>
              <a:rPr lang="ru-RU" dirty="0"/>
              <a:t>» в главной позиции и других </a:t>
            </a:r>
            <a:r>
              <a:rPr lang="ru-RU" u="sng" dirty="0" err="1"/>
              <a:t>вспомогающих</a:t>
            </a:r>
            <a:r>
              <a:rPr lang="ru-RU" u="sng" dirty="0"/>
              <a:t> библиотек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45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5638C-3CBA-470B-9C7E-EA5F5E38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ECFFA-2C30-478A-8CBE-6CF86620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 воссоздаёт псевдо 3</a:t>
            </a:r>
            <a:r>
              <a:rPr lang="en-US" dirty="0"/>
              <a:t>-D</a:t>
            </a:r>
            <a:r>
              <a:rPr lang="ru-RU" dirty="0"/>
              <a:t> графику. Для этого используется особая </a:t>
            </a:r>
            <a:r>
              <a:rPr lang="en-US" dirty="0"/>
              <a:t>ray</a:t>
            </a:r>
            <a:r>
              <a:rPr lang="ru-RU" dirty="0"/>
              <a:t>-</a:t>
            </a:r>
            <a:r>
              <a:rPr lang="en-US" dirty="0"/>
              <a:t>casting </a:t>
            </a:r>
            <a:r>
              <a:rPr lang="ru-RU" dirty="0"/>
              <a:t>функция </a:t>
            </a:r>
            <a:r>
              <a:rPr lang="en-US" sz="1000" dirty="0"/>
              <a:t>(</a:t>
            </a:r>
            <a:r>
              <a:rPr lang="ru-RU" sz="1000" dirty="0"/>
              <a:t>см. приложение 1</a:t>
            </a:r>
            <a:r>
              <a:rPr lang="en-US" sz="1000" dirty="0"/>
              <a:t>).</a:t>
            </a:r>
          </a:p>
          <a:p>
            <a:r>
              <a:rPr lang="en-US" dirty="0"/>
              <a:t>Python </a:t>
            </a:r>
            <a:r>
              <a:rPr lang="ru-RU" dirty="0"/>
              <a:t>работает довольно медленно, а потому, для реализации такого затратного алгоритма</a:t>
            </a:r>
            <a:r>
              <a:rPr lang="en-US" dirty="0"/>
              <a:t>,</a:t>
            </a:r>
            <a:r>
              <a:rPr lang="ru-RU" dirty="0"/>
              <a:t> пришлось использовать дополнительную библиотеку </a:t>
            </a:r>
            <a:r>
              <a:rPr lang="en-US" dirty="0"/>
              <a:t>“</a:t>
            </a:r>
            <a:r>
              <a:rPr lang="en-US" dirty="0" err="1"/>
              <a:t>numba</a:t>
            </a:r>
            <a:r>
              <a:rPr lang="en-US" dirty="0"/>
              <a:t>”</a:t>
            </a:r>
            <a:r>
              <a:rPr lang="ru-RU" dirty="0"/>
              <a:t>. </a:t>
            </a:r>
          </a:p>
          <a:p>
            <a:r>
              <a:rPr lang="ru-RU" dirty="0"/>
              <a:t>Была продуманы и реализованы уникальные системы отображения интерфейсов, смены уровней, отображения спрайтов, как игровых объектов и т.д.</a:t>
            </a:r>
          </a:p>
          <a:p>
            <a:r>
              <a:rPr lang="ru-RU" dirty="0"/>
              <a:t>Создано две карты, воссоздающие разные игровые режимы.</a:t>
            </a:r>
          </a:p>
        </p:txBody>
      </p:sp>
    </p:spTree>
    <p:extLst>
      <p:ext uri="{BB962C8B-B14F-4D97-AF65-F5344CB8AC3E}">
        <p14:creationId xmlns:p14="http://schemas.microsoft.com/office/powerpoint/2010/main" val="140888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E082B-CFB6-47CD-8099-98844AF3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модули и их структуры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C4FA8-ACA9-4650-8F9A-91143160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78085"/>
            <a:ext cx="8946541" cy="1101343"/>
          </a:xfrm>
        </p:spPr>
        <p:txBody>
          <a:bodyPr>
            <a:normAutofit/>
          </a:bodyPr>
          <a:lstStyle/>
          <a:p>
            <a:r>
              <a:rPr lang="ru-RU" dirty="0"/>
              <a:t>В данный момент программа насчитывает 9 дополнительных модулей, из которых 7 основных и 2 дополнительных, не считая</a:t>
            </a:r>
            <a:r>
              <a:rPr lang="en-US" dirty="0"/>
              <a:t> main </a:t>
            </a:r>
            <a:r>
              <a:rPr lang="ru-RU" dirty="0"/>
              <a:t>файл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6BE22-70AA-4744-87C8-4C02992949EE}"/>
              </a:ext>
            </a:extLst>
          </p:cNvPr>
          <p:cNvSpPr txBox="1"/>
          <p:nvPr/>
        </p:nvSpPr>
        <p:spPr>
          <a:xfrm>
            <a:off x="7542526" y="3237681"/>
            <a:ext cx="250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Дополнительные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Button.py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Weapon.py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CBE5E-B10D-4BD6-8597-943C1841423F}"/>
              </a:ext>
            </a:extLst>
          </p:cNvPr>
          <p:cNvSpPr txBox="1"/>
          <p:nvPr/>
        </p:nvSpPr>
        <p:spPr>
          <a:xfrm>
            <a:off x="1428925" y="3237681"/>
            <a:ext cx="30452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Основные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Game.py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Drawer.py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Settings.py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Interface.py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Player.py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World.py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Sprites.py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2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1F960-928B-4C31-AF0A-0D7917C1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Модули и их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CFAE8A-6430-4AE9-9BB6-3019A2B7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4958"/>
            <a:ext cx="8946541" cy="50434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Основные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Game.py </a:t>
            </a:r>
            <a:r>
              <a:rPr lang="ru-RU" dirty="0"/>
              <a:t>– ядро проекта. Объединяет все остальные модули и осуществляет их совместную работу. </a:t>
            </a:r>
            <a:endParaRPr lang="en-US" dirty="0"/>
          </a:p>
          <a:p>
            <a:r>
              <a:rPr lang="en-US" dirty="0"/>
              <a:t>Drawer.py – </a:t>
            </a:r>
            <a:r>
              <a:rPr lang="ru-RU" dirty="0"/>
              <a:t>модуль, предоставляющий инструментарий для отрисовки игрового мира и спрайтов.</a:t>
            </a:r>
          </a:p>
          <a:p>
            <a:r>
              <a:rPr lang="en-US" dirty="0"/>
              <a:t>Settings.py – </a:t>
            </a:r>
            <a:r>
              <a:rPr lang="ru-RU" dirty="0"/>
              <a:t>содержит основные настройки всего проекта.</a:t>
            </a:r>
          </a:p>
          <a:p>
            <a:r>
              <a:rPr lang="en-US" dirty="0"/>
              <a:t>Interface.py - </a:t>
            </a:r>
            <a:r>
              <a:rPr lang="ru-RU" dirty="0"/>
              <a:t>модуль предоставляет набор инструментов для отрисовки интерфейса.</a:t>
            </a:r>
          </a:p>
          <a:p>
            <a:r>
              <a:rPr lang="en-US" dirty="0"/>
              <a:t>Player.py – </a:t>
            </a:r>
            <a:r>
              <a:rPr lang="ru-RU" dirty="0"/>
              <a:t>содержит класс игрока, отвечающий за взаимодействие пользователя с окружающим миром.</a:t>
            </a:r>
          </a:p>
          <a:p>
            <a:r>
              <a:rPr lang="en-US" dirty="0"/>
              <a:t>World.py – </a:t>
            </a:r>
            <a:r>
              <a:rPr lang="ru-RU" dirty="0"/>
              <a:t>осуществляет загрузку игровых карт.</a:t>
            </a:r>
          </a:p>
          <a:p>
            <a:r>
              <a:rPr lang="en-US" dirty="0"/>
              <a:t>Sprites.py –</a:t>
            </a:r>
            <a:r>
              <a:rPr lang="ru-RU" dirty="0"/>
              <a:t> модуль отвечает за взаимодействие и создание спрайтов.</a:t>
            </a:r>
          </a:p>
          <a:p>
            <a:pPr marL="0" indent="0">
              <a:buNone/>
            </a:pPr>
            <a:r>
              <a:rPr lang="ru-RU" dirty="0"/>
              <a:t>Дополнительные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Button.py </a:t>
            </a:r>
            <a:r>
              <a:rPr lang="ru-RU" dirty="0"/>
              <a:t>– модуль с классом, отвечающим за создание необходимых кнопок.</a:t>
            </a:r>
          </a:p>
          <a:p>
            <a:r>
              <a:rPr lang="en-US" dirty="0"/>
              <a:t>Weapon.py –</a:t>
            </a:r>
            <a:r>
              <a:rPr lang="ru-RU" dirty="0"/>
              <a:t> модуль с классом оружия.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73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854F8-C22E-4699-9780-72914688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Numba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65478C-17D5-40AA-85D7-FC9C5F924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Numba</a:t>
            </a:r>
            <a:r>
              <a:rPr lang="ru-RU" dirty="0"/>
              <a:t> - это JIT-компилятор с открытым исходным кодом, который переводит подмножество кода </a:t>
            </a:r>
            <a:r>
              <a:rPr lang="ru-RU" dirty="0" err="1"/>
              <a:t>Python</a:t>
            </a:r>
            <a:r>
              <a:rPr lang="ru-RU" dirty="0"/>
              <a:t> и </a:t>
            </a:r>
            <a:r>
              <a:rPr lang="ru-RU" dirty="0" err="1"/>
              <a:t>NumPy</a:t>
            </a:r>
            <a:r>
              <a:rPr lang="ru-RU" dirty="0"/>
              <a:t> в быстрый машинный код.</a:t>
            </a:r>
          </a:p>
          <a:p>
            <a:pPr marL="0" indent="0">
              <a:buNone/>
            </a:pPr>
            <a:r>
              <a:rPr lang="ru-RU" dirty="0" err="1"/>
              <a:t>Numba</a:t>
            </a:r>
            <a:r>
              <a:rPr lang="ru-RU" dirty="0"/>
              <a:t> переводит функции </a:t>
            </a:r>
            <a:r>
              <a:rPr lang="ru-RU" dirty="0" err="1"/>
              <a:t>Python</a:t>
            </a:r>
            <a:r>
              <a:rPr lang="ru-RU" dirty="0"/>
              <a:t> в оптимизированный машинный код во время выполнения с использованием стандартной библиотеки компилятора L</a:t>
            </a:r>
            <a:r>
              <a:rPr lang="en-US" dirty="0"/>
              <a:t>LVM </a:t>
            </a:r>
            <a:r>
              <a:rPr lang="en-US" sz="900" dirty="0"/>
              <a:t>(</a:t>
            </a:r>
            <a:r>
              <a:rPr lang="ru-RU" sz="900" dirty="0"/>
              <a:t>см. приложение2) .</a:t>
            </a:r>
          </a:p>
          <a:p>
            <a:pPr marL="0" indent="0">
              <a:buNone/>
            </a:pPr>
            <a:r>
              <a:rPr lang="ru-RU" dirty="0"/>
              <a:t> Скомпилированные с помощью </a:t>
            </a:r>
            <a:r>
              <a:rPr lang="ru-RU" dirty="0" err="1"/>
              <a:t>Numba</a:t>
            </a:r>
            <a:r>
              <a:rPr lang="ru-RU" dirty="0"/>
              <a:t> числовые алгоритмы в </a:t>
            </a:r>
            <a:r>
              <a:rPr lang="ru-RU" dirty="0" err="1"/>
              <a:t>Python</a:t>
            </a:r>
            <a:r>
              <a:rPr lang="ru-RU" dirty="0"/>
              <a:t> могут приближаться к скорости C или FORTRAN.</a:t>
            </a:r>
          </a:p>
          <a:p>
            <a:pPr marL="0" indent="0">
              <a:buNone/>
            </a:pPr>
            <a:r>
              <a:rPr lang="ru-RU" dirty="0"/>
              <a:t>Вам не нужно заменять интерпретатор </a:t>
            </a:r>
            <a:r>
              <a:rPr lang="ru-RU" dirty="0" err="1"/>
              <a:t>Python</a:t>
            </a:r>
            <a:r>
              <a:rPr lang="ru-RU" dirty="0"/>
              <a:t>, запускать отдельный этап компиляции или даже устанавливать компилятор C / C ++. </a:t>
            </a:r>
          </a:p>
          <a:p>
            <a:pPr marL="0" indent="0">
              <a:buNone/>
            </a:pPr>
            <a:r>
              <a:rPr lang="ru-RU" dirty="0"/>
              <a:t>Просто примените один из декораторов </a:t>
            </a:r>
            <a:r>
              <a:rPr lang="ru-RU" dirty="0" err="1"/>
              <a:t>Numba</a:t>
            </a:r>
            <a:r>
              <a:rPr lang="ru-RU" dirty="0"/>
              <a:t> к своей функции </a:t>
            </a:r>
            <a:r>
              <a:rPr lang="ru-RU" dirty="0" err="1"/>
              <a:t>Python</a:t>
            </a:r>
            <a:r>
              <a:rPr lang="ru-RU" dirty="0"/>
              <a:t>, а </a:t>
            </a:r>
            <a:r>
              <a:rPr lang="ru-RU" dirty="0" err="1"/>
              <a:t>Numba</a:t>
            </a:r>
            <a:r>
              <a:rPr lang="ru-RU" dirty="0"/>
              <a:t> сделает все остальное.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00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FDF7F-8B0D-4B43-8B08-663E2A26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8072C1-D086-4EC4-9D21-4380A449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результате создания нашего проекта мы многого достигли, узнали как применить </a:t>
            </a:r>
            <a:r>
              <a:rPr lang="en-US" dirty="0"/>
              <a:t>ray-casting </a:t>
            </a:r>
            <a:r>
              <a:rPr lang="ru-RU" dirty="0"/>
              <a:t>технологию, а так же познакомились с </a:t>
            </a:r>
            <a:r>
              <a:rPr lang="en-US" dirty="0"/>
              <a:t>JIT-</a:t>
            </a:r>
            <a:r>
              <a:rPr lang="ru-RU" dirty="0"/>
              <a:t>компилятором </a:t>
            </a:r>
            <a:r>
              <a:rPr lang="en-US" dirty="0"/>
              <a:t>“</a:t>
            </a:r>
            <a:r>
              <a:rPr lang="en-US" dirty="0" err="1"/>
              <a:t>numba</a:t>
            </a:r>
            <a:r>
              <a:rPr lang="en-US" dirty="0"/>
              <a:t>”.</a:t>
            </a:r>
          </a:p>
          <a:p>
            <a:pPr marL="0" indent="0">
              <a:buNone/>
            </a:pPr>
            <a:r>
              <a:rPr lang="ru-RU" dirty="0"/>
              <a:t>Есть множество путей для развития проекта, например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Добавление полноценной механики стрельбы.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Доработка второго уровня.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Оптимизация кода.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Добавление уровней сложности для игрока.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Добавление новых противников.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1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F1C8A-8923-45F1-A4BC-D44CCDEF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752604-C8FB-4713-9B9B-2923B923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https://ru.wikipedia.org/wiki/Ray_casting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https://llvm.org/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018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450</Words>
  <Application>Microsoft Office PowerPoint</Application>
  <PresentationFormat>Широкоэкранный</PresentationFormat>
  <Paragraphs>54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Wingdings</vt:lpstr>
      <vt:lpstr>Wingdings 3</vt:lpstr>
      <vt:lpstr>Ион</vt:lpstr>
      <vt:lpstr>“Evil Stuff” Игра на библиотеке python “pygame”. </vt:lpstr>
      <vt:lpstr>Введение</vt:lpstr>
      <vt:lpstr>Описание реализации</vt:lpstr>
      <vt:lpstr>Основные модули и их структуры классов</vt:lpstr>
      <vt:lpstr>Модули и их значения</vt:lpstr>
      <vt:lpstr>Numba</vt:lpstr>
      <vt:lpstr>Заключение</vt:lpstr>
      <vt:lpstr>Приложение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“Evil Stuff” Игра на библиотеке python “pygame”.</dc:title>
  <dc:creator>Malakhov.vk</dc:creator>
  <cp:lastModifiedBy>Malakhov.vk</cp:lastModifiedBy>
  <cp:revision>7</cp:revision>
  <dcterms:created xsi:type="dcterms:W3CDTF">2021-01-15T11:16:47Z</dcterms:created>
  <dcterms:modified xsi:type="dcterms:W3CDTF">2021-01-15T12:15:11Z</dcterms:modified>
</cp:coreProperties>
</file>