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4"/>
  </p:notesMasterIdLst>
  <p:sldIdLst>
    <p:sldId id="436" r:id="rId3"/>
    <p:sldId id="391" r:id="rId5"/>
    <p:sldId id="445" r:id="rId6"/>
    <p:sldId id="446" r:id="rId7"/>
    <p:sldId id="447" r:id="rId8"/>
    <p:sldId id="448" r:id="rId9"/>
    <p:sldId id="450" r:id="rId10"/>
    <p:sldId id="451" r:id="rId11"/>
  </p:sldIdLst>
  <p:sldSz cx="12192000" cy="6858000"/>
  <p:notesSz cx="6808470" cy="9940925"/>
  <p:embeddedFontLst>
    <p:embeddedFont>
      <p:font typeface="Ignis et Glacies Sharp" panose="02000000000000000000" pitchFamily="2" charset="-52"/>
      <p:regular r:id="rId16"/>
    </p:embeddedFont>
    <p:embeddedFont>
      <p:font typeface="PT_Russia Text" panose="02000503000000020004" pitchFamily="2" charset="0"/>
      <p:regular r:id="rId17"/>
    </p:embeddedFont>
    <p:embeddedFont>
      <p:font typeface="Tahoma" panose="020B0604030504040204" pitchFamily="34" charset="0"/>
      <p:regular r:id="rId18"/>
    </p:embeddedFont>
    <p:embeddedFont>
      <p:font typeface="Calibri Light" panose="020F0302020204030204" charset="0"/>
      <p:regular r:id="rId19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2DC285-CD7F-4A30-9B25-7FCBF48F0DFB}">
          <p14:sldIdLst>
            <p14:sldId id="436"/>
            <p14:sldId id="391"/>
            <p14:sldId id="445"/>
            <p14:sldId id="446"/>
            <p14:sldId id="447"/>
            <p14:sldId id="448"/>
            <p14:sldId id="450"/>
            <p14:sldId id="45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оробьев Максим Сергеевич" initials="ВМС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77"/>
    <a:srgbClr val="CCFF66"/>
    <a:srgbClr val="00FF00"/>
    <a:srgbClr val="006D5C"/>
    <a:srgbClr val="91C44C"/>
    <a:srgbClr val="000066"/>
    <a:srgbClr val="010B23"/>
    <a:srgbClr val="4145A8"/>
    <a:srgbClr val="99CCFF"/>
    <a:srgbClr val="BFD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5" autoAdjust="0"/>
    <p:restoredTop sz="94552" autoAdjust="0"/>
  </p:normalViewPr>
  <p:slideViewPr>
    <p:cSldViewPr snapToObjects="1">
      <p:cViewPr varScale="1">
        <p:scale>
          <a:sx n="105" d="100"/>
          <a:sy n="105" d="100"/>
        </p:scale>
        <p:origin x="984" y="108"/>
      </p:cViewPr>
      <p:guideLst>
        <p:guide orient="horz" pos="1271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52800" cy="352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2557-824E-4664-A5B0-BB3FF3966587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76D8-2824-44FB-AC88-36C1ECBA2005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4CD7-1F3D-4025-95FD-1475825FBCD2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90D1-E3DA-419B-B383-EAF7C59C11CF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DA31-4F25-464F-A22B-EEB09E18B0AF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49B5-C82B-44EC-AF3D-B3E4E77AA047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AC8-39DB-464E-8366-6AEDB47D9EA3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BD3A-D1E7-46B8-B4A8-67152BFEC5E8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762F-4C5A-4BA0-8A54-63BE1CA1B83C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C754-E71C-4253-B3AA-2F9CED58E566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0E49-9172-4B33-8044-3A613677524C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3CB-AFC5-47E8-AACC-4D7DAC083099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5BB3-EED7-408B-BCF6-C7716A9BB394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8CBC-C93E-4FFF-8DAE-476901CCA963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F3C0-A1F2-6B46-BE6B-41B9D62839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7999" y="2730742"/>
            <a:ext cx="7470075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b="1" spc="80" dirty="0" smtClean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Электронный </a:t>
            </a:r>
            <a:r>
              <a:rPr lang="ru-RU" sz="28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читальный зал</a:t>
            </a:r>
            <a:endParaRPr lang="ru-RU" sz="2800" b="1" spc="80" dirty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  <a:p>
            <a:pPr algn="ctr"/>
            <a:endParaRPr lang="ru-RU" b="1" spc="80" dirty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1600" y="3781800"/>
            <a:ext cx="352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spc="80" dirty="0" smtClean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Святая Троица</a:t>
            </a:r>
            <a:endParaRPr lang="ru-RU" sz="2000" b="1" spc="80" dirty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1141" y="1833084"/>
            <a:ext cx="24696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400" b="1" spc="80" dirty="0" smtClean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  <a:endParaRPr lang="ru-RU" sz="1400" b="1" spc="80" dirty="0" smtClean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  <a:p>
            <a:pPr algn="ctr"/>
            <a:r>
              <a:rPr lang="ru-RU" sz="800" b="1" spc="80" dirty="0" smtClean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  <a:endParaRPr lang="ru-RU" sz="800" b="1" spc="80" dirty="0" smtClean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  <a:p>
            <a:pPr algn="ctr"/>
            <a:r>
              <a:rPr lang="ru-RU" sz="1050" b="1" spc="80" dirty="0" smtClean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  <a:endParaRPr lang="ru-RU" sz="1050" b="1" spc="80" dirty="0">
              <a:solidFill>
                <a:srgbClr val="002177"/>
              </a:solidFill>
              <a:latin typeface="Ignis et Glacies Sharp" panose="02000000000000000000" pitchFamily="2" charset="-52"/>
              <a:ea typeface="PT_Russia Text" panose="02000503000000020004" pitchFamily="2" charset="0"/>
              <a:cs typeface="Tahoma" panose="020B0604030504040204" pitchFamily="34" charset="0"/>
            </a:endParaRPr>
          </a:p>
        </p:txBody>
      </p:sp>
      <p:pic>
        <p:nvPicPr>
          <p:cNvPr id="7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75" y="240724"/>
            <a:ext cx="1415735" cy="160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Скругленный прямоугольник 193"/>
          <p:cNvSpPr/>
          <p:nvPr/>
        </p:nvSpPr>
        <p:spPr>
          <a:xfrm>
            <a:off x="533477" y="1511303"/>
            <a:ext cx="3092924" cy="506497"/>
          </a:xfrm>
          <a:prstGeom prst="round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 </a:t>
            </a:r>
            <a:endParaRPr lang="ru-RU" sz="16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503626" y="-5476039"/>
            <a:ext cx="1254125" cy="12196763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40332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КОМАНДЕ 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533477" y="2879205"/>
            <a:ext cx="3092924" cy="536835"/>
          </a:xfrm>
          <a:prstGeom prst="round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 команды</a:t>
            </a:r>
            <a:endParaRPr lang="ru-RU" sz="16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388" y="3765268"/>
            <a:ext cx="582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8669" y="2209275"/>
            <a:ext cx="2926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Святая Троица</a:t>
            </a:r>
            <a:endParaRPr lang="ru-RU" sz="2400" b="1" spc="80" dirty="0">
              <a:solidFill>
                <a:srgbClr val="0021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477" y="3672935"/>
            <a:ext cx="3092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Деркач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Дмитрий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Калякин Роман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Георг Леонид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87473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43293" y="33448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УНИКАЛЬНОСТЬ 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563801" y="1534742"/>
            <a:ext cx="9613861" cy="127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Уникальность нашего сайта в его удобном интерфейсе, не перенасыщенном информацией и содержащим только самое важное, за чем пришел пользователь.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16" y="2721645"/>
            <a:ext cx="8749293" cy="3541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87473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РЕШЕНИЕ 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Объект 2"/>
          <p:cNvSpPr txBox="1"/>
          <p:nvPr/>
        </p:nvSpPr>
        <p:spPr>
          <a:xfrm>
            <a:off x="628584" y="2017800"/>
            <a:ext cx="9803592" cy="36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Сделана новостная лента с датой размещения поста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 функционал регистрации пользователей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личный кабинет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Реализована иерархия фондов, описей и дел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 административная панель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Имеются вкладки с информацией об архиве и возможностью задать вопрос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 адаптирован под все устройства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Подготовлена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 для поиска по сайту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end’a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 на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50400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КОНКУРЕНТНОЕ ПРЕИМУЩЕСТВО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Объект 2"/>
          <p:cNvSpPr txBox="1"/>
          <p:nvPr/>
        </p:nvSpPr>
        <p:spPr bwMode="auto">
          <a:xfrm>
            <a:off x="533477" y="1665000"/>
            <a:ext cx="9613861" cy="190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 на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фреймворке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обладает хорошей производительностью и популярен в наши дни. Такой подход даёт перспективы дальнейшего развития сайта и обеспечивает высокую производительность на сервере.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87473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МАСШТАБИРУЕМОСТЬ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77" y="1768214"/>
            <a:ext cx="66065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Возможность кеширования больших файлов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Обслуживание статического контента веб-сервером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Возможность запуска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uWSGI</a:t>
            </a:r>
            <a:r>
              <a:rPr lang="ru-RU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приложения</a:t>
            </a:r>
            <a:endParaRPr lang="ru-RU" altLang="en-US" sz="20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87473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БИЗНЕС-МОДЕЛЬ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76" y="1768215"/>
            <a:ext cx="9090524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Коммерчески проект можно развивать по программе продажи подписок на услуги сервиса или подписок на определенные описи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дела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фонды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Благоприятным решением является внедрение рекламы государственных проектов на сайт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Платная печать описей по заказу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22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Первый</a:t>
            </a:r>
            <a:r>
              <a:rPr lang="ru-RU" sz="1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заместитель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 министра 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6200000">
            <a:off x="5487473" y="-5492193"/>
            <a:ext cx="1254125" cy="12229070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65" name="Рисунок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77493" y="358093"/>
            <a:ext cx="8105775" cy="95410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ЗНАЧИМОСТЬ, </a:t>
            </a:r>
            <a:endParaRPr lang="ru-RU" sz="2800" b="1" spc="8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ru-RU" sz="28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ВТОРОСТЕПЕННЫХ ПРОБЛЕМ</a:t>
            </a:r>
            <a:endParaRPr lang="ru-RU" sz="28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  <a:endParaRPr lang="ru-RU" sz="1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ru-RU" sz="4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Объект 2"/>
          <p:cNvSpPr txBox="1"/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сайта удобный интерфейс для просмотра описей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Интуитивно понятная навигация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сайте используется крупный шрифт, специально для людей имеющих проблемы со зрением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 сайта адаптированы под различные размеры экранов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0</TotalTime>
  <Words>1913</Words>
  <Application>WPS Presentation</Application>
  <PresentationFormat>Широкоэкранный</PresentationFormat>
  <Paragraphs>111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Ignis et Glacies Sharp</vt:lpstr>
      <vt:lpstr>PT_Russia Text</vt:lpstr>
      <vt:lpstr>Tahoma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 Zimin</dc:creator>
  <cp:lastModifiedBy>Дмитрий Деркач</cp:lastModifiedBy>
  <cp:revision>871</cp:revision>
  <cp:lastPrinted>2019-09-30T09:52:00Z</cp:lastPrinted>
  <dcterms:created xsi:type="dcterms:W3CDTF">2019-02-14T15:03:00Z</dcterms:created>
  <dcterms:modified xsi:type="dcterms:W3CDTF">2021-07-05T09:42:52Z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1049-11.2.0.10176</vt:lpwstr>
  </property>
</Properties>
</file>