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1562867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1562867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1562867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1562867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1562867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1562867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1562867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1562867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1562867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1562867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1562867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1562867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hatcathatechat/opengl-snake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70375" y="5698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3722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2d SNAKE GAME MADE IN OPENGL</a:t>
            </a:r>
            <a:endParaRPr sz="1062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3"/>
          <p:cNvSpPr txBox="1"/>
          <p:nvPr>
            <p:ph idx="4294967295" type="title"/>
          </p:nvPr>
        </p:nvSpPr>
        <p:spPr>
          <a:xfrm>
            <a:off x="711750" y="22995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Merriweather"/>
                <a:ea typeface="Merriweather"/>
                <a:cs typeface="Merriweather"/>
                <a:sym typeface="Merriweather"/>
              </a:rPr>
              <a:t>Interactive Computer Graphics Project</a:t>
            </a:r>
            <a:endParaRPr sz="31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6018525" y="28983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Dhruv Rajendra Sawarkar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CED18I017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17 Nov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IIITDM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Preview of Program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0" y="1328000"/>
            <a:ext cx="7827924" cy="43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and Execution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4912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</a:t>
            </a:r>
            <a:r>
              <a:rPr lang="en"/>
              <a:t>++ snakeGame.cpp -lGL -lGLU -lGLEW -lglut -o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./game</a:t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31450" y="22492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31450" y="2972325"/>
            <a:ext cx="805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Controls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WASD keys for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 - To resume/start or pause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 - To restart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 - To change difficulty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‘+’ or ‘-’ - To change map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 - For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Escape key or Q - To Exit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Final Score can be seen at the end of the game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Changeable</a:t>
            </a:r>
            <a:r>
              <a:rPr lang="en"/>
              <a:t> Parameters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are parameters can be changed to get different game modes.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Luck - Changes the percentage of chance to obtain easter egg. (Int 1 to 100)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Map_size - Changes the size of the map. (Int 10 to 50)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initialLives - The number of times Snake can bite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maxDifficulty - The number of different gamespeed/mode is available.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Snake Moves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of pair of integers is used to store the coordinates of the snake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coordinate represents one part of snake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Make Animation, the tail of the snake (last entry of deque) is deleted and new head(new entry in deque) is added at the front of deque.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8670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/>
              <a:t>Thank You</a:t>
            </a:r>
            <a:endParaRPr sz="428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5175" y="5524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Code can be found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 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