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97" r:id="rId4"/>
    <p:sldId id="307" r:id="rId5"/>
    <p:sldId id="309" r:id="rId6"/>
    <p:sldId id="311" r:id="rId7"/>
    <p:sldId id="310" r:id="rId8"/>
    <p:sldId id="264" r:id="rId9"/>
    <p:sldId id="270" r:id="rId10"/>
    <p:sldId id="271" r:id="rId11"/>
    <p:sldId id="262" r:id="rId12"/>
    <p:sldId id="273" r:id="rId13"/>
    <p:sldId id="298" r:id="rId14"/>
    <p:sldId id="281" r:id="rId15"/>
    <p:sldId id="268" r:id="rId16"/>
    <p:sldId id="290" r:id="rId17"/>
    <p:sldId id="269" r:id="rId18"/>
    <p:sldId id="280" r:id="rId19"/>
    <p:sldId id="293" r:id="rId20"/>
    <p:sldId id="288" r:id="rId21"/>
    <p:sldId id="284" r:id="rId22"/>
    <p:sldId id="287" r:id="rId23"/>
    <p:sldId id="289" r:id="rId24"/>
    <p:sldId id="282" r:id="rId25"/>
    <p:sldId id="292" r:id="rId26"/>
    <p:sldId id="283" r:id="rId27"/>
    <p:sldId id="276" r:id="rId28"/>
    <p:sldId id="279" r:id="rId29"/>
    <p:sldId id="285" r:id="rId30"/>
    <p:sldId id="291" r:id="rId31"/>
    <p:sldId id="266" r:id="rId32"/>
    <p:sldId id="303" r:id="rId33"/>
    <p:sldId id="257" r:id="rId34"/>
    <p:sldId id="258" r:id="rId35"/>
    <p:sldId id="302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660"/>
  </p:normalViewPr>
  <p:slideViewPr>
    <p:cSldViewPr>
      <p:cViewPr>
        <p:scale>
          <a:sx n="67" d="100"/>
          <a:sy n="67" d="100"/>
        </p:scale>
        <p:origin x="-1320" y="-10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76834473588966E-2"/>
          <c:y val="5.2203248031496063E-2"/>
          <c:w val="0.88286583748759095"/>
          <c:h val="0.87856742125984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63-4C57-8888-2D2BBF286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63-4C57-8888-2D2BBF286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63-4C57-8888-2D2BBF286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207513856"/>
        <c:axId val="207515648"/>
      </c:barChart>
      <c:catAx>
        <c:axId val="207513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07515648"/>
        <c:crosses val="autoZero"/>
        <c:auto val="1"/>
        <c:lblAlgn val="ctr"/>
        <c:lblOffset val="100"/>
        <c:noMultiLvlLbl val="0"/>
      </c:catAx>
      <c:valAx>
        <c:axId val="207515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07513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FA-4D00-9ED7-C2D2BB4EC48A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FA-4D00-9ED7-C2D2BB4EC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FA-4D00-9ED7-C2D2BB4EC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D33-4A57-9E85-358C1DD37367}"/>
              </c:ext>
            </c:extLst>
          </c:dPt>
          <c:dPt>
            <c:idx val="1"/>
            <c:bubble3D val="0"/>
            <c:spPr>
              <a:solidFill>
                <a:schemeClr val="accent4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D33-4A57-9E85-358C1DD373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33-4A57-9E85-358C1DD37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0FB-4A82-A96B-401888532AB9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0FB-4A82-A96B-401888532A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0FB-4A82-A96B-401888532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75C-47D3-A562-D1AAB301442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375C-47D3-A562-D1AAB301442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75C-47D3-A562-D1AAB301442C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80</c:v>
                </c:pt>
                <c:pt idx="2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5C-47D3-A562-D1AAB3014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190464"/>
        <c:axId val="208196352"/>
      </c:barChart>
      <c:catAx>
        <c:axId val="208190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208196352"/>
        <c:crosses val="autoZero"/>
        <c:auto val="1"/>
        <c:lblAlgn val="ctr"/>
        <c:lblOffset val="100"/>
        <c:noMultiLvlLbl val="0"/>
      </c:catAx>
      <c:valAx>
        <c:axId val="2081963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208190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61A-4A22-B471-6B5ABAAB733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61A-4A22-B471-6B5ABAAB733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61A-4A22-B471-6B5ABAAB7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F63-4DBB-A236-FC2F294E463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F63-4DBB-A236-FC2F294E463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F63-4DBB-A236-FC2F294E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7A-4BE7-BBAF-E8809747C39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7A-4BE7-BBAF-E8809747C3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D7A-4BE7-BBAF-E8809747C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FD9-4440-BC01-594E9E63E0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FD9-4440-BC01-594E9E63E08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FD9-4440-BC01-594E9E63E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Affordability Demographics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Answering Questions</a:t>
            </a:r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Does the unemployment rate pay a significant role in affordability?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Unemployment Rate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Pulling it all together – what do the stats of an average mortgage payer look like?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Average Mortgage Payer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Does Educational Attainment increase or decrease the affordability?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Educational Attainment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How do education and income work together to affect affordability?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2016 Education and Income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1343" y="3142193"/>
            <a:ext cx="1728193" cy="1558425"/>
            <a:chOff x="391343" y="3135465"/>
            <a:chExt cx="1728193" cy="1558425"/>
          </a:xfrm>
        </p:grpSpPr>
        <p:grpSp>
          <p:nvGrpSpPr>
            <p:cNvPr id="8" name="Group 7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2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10629" y="3142193"/>
            <a:ext cx="1728193" cy="1558425"/>
            <a:chOff x="391343" y="3135465"/>
            <a:chExt cx="1728193" cy="1558425"/>
          </a:xfrm>
        </p:grpSpPr>
        <p:grpSp>
          <p:nvGrpSpPr>
            <p:cNvPr id="16" name="Group 15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4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00986" y="3142193"/>
            <a:ext cx="1728193" cy="1558425"/>
            <a:chOff x="391343" y="3135465"/>
            <a:chExt cx="1728193" cy="1558425"/>
          </a:xfrm>
        </p:grpSpPr>
        <p:grpSp>
          <p:nvGrpSpPr>
            <p:cNvPr id="23" name="Group 22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020272" y="3142193"/>
            <a:ext cx="1728193" cy="1558425"/>
            <a:chOff x="391343" y="3135465"/>
            <a:chExt cx="1728193" cy="1558425"/>
          </a:xfrm>
        </p:grpSpPr>
        <p:grpSp>
          <p:nvGrpSpPr>
            <p:cNvPr id="30" name="Group 29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34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5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ED28703-48EE-48A1-B447-67053ADD21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8784C16D-8E52-4A0A-A315-F5CEAE3DADF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9" name="그림 개체 틀 38">
            <a:extLst>
              <a:ext uri="{FF2B5EF4-FFF2-40B4-BE49-F238E27FC236}">
                <a16:creationId xmlns:a16="http://schemas.microsoft.com/office/drawing/2014/main" xmlns="" id="{0EB9AB29-60DF-4BED-84AC-03887A0C001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xmlns="" id="{7F047620-84FF-47B3-9FCD-FC0DBB430CA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56057" y="1227981"/>
            <a:ext cx="358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2076603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44008" y="2907600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16539" y="39110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F3B5DFA-7526-495B-BBA1-56BDEA69B8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301583" y="64958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2859782"/>
            <a:ext cx="2664296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22026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91E9487-6009-4784-A225-0E852B6F971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9173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5B47BD66-0AEA-4BCD-A4D8-7113A17FEAE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xmlns="" id="{F44B96E5-2F7B-498D-A86B-BF081DF933CF}"/>
              </a:ext>
            </a:extLst>
          </p:cNvPr>
          <p:cNvGrpSpPr/>
          <p:nvPr/>
        </p:nvGrpSpPr>
        <p:grpSpPr>
          <a:xfrm>
            <a:off x="1416480" y="815723"/>
            <a:ext cx="5656738" cy="3300052"/>
            <a:chOff x="82017" y="1445686"/>
            <a:chExt cx="5656738" cy="3300052"/>
          </a:xfrm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xmlns="" id="{B1B220BF-2544-4CE2-AC9C-AB339079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xmlns="" id="{6EF071A2-F528-4ABE-8FA2-237B475F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xmlns="" id="{376838AC-0382-42DB-9908-B5CDFF6E8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xmlns="" id="{BF172578-D271-458C-8FCD-6102610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5398" y="3507854"/>
            <a:ext cx="2008370" cy="1346185"/>
            <a:chOff x="475398" y="3507854"/>
            <a:chExt cx="2008370" cy="1346185"/>
          </a:xfrm>
        </p:grpSpPr>
        <p:sp>
          <p:nvSpPr>
            <p:cNvPr id="10" name="TextBox 9"/>
            <p:cNvSpPr txBox="1"/>
            <p:nvPr/>
          </p:nvSpPr>
          <p:spPr>
            <a:xfrm>
              <a:off x="47539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45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98387" y="3590994"/>
              <a:ext cx="1485381" cy="1263045"/>
              <a:chOff x="1062658" y="3986014"/>
              <a:chExt cx="1728192" cy="12630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247706" y="3507854"/>
            <a:ext cx="2008370" cy="1346185"/>
            <a:chOff x="2995678" y="3507854"/>
            <a:chExt cx="2008370" cy="1346185"/>
          </a:xfrm>
        </p:grpSpPr>
        <p:sp>
          <p:nvSpPr>
            <p:cNvPr id="15" name="TextBox 14"/>
            <p:cNvSpPr txBox="1"/>
            <p:nvPr/>
          </p:nvSpPr>
          <p:spPr>
            <a:xfrm>
              <a:off x="299567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673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518667" y="3590994"/>
              <a:ext cx="1485381" cy="1263045"/>
              <a:chOff x="1062658" y="3986014"/>
              <a:chExt cx="1728192" cy="12630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020014" y="3507854"/>
            <a:ext cx="2008370" cy="1346185"/>
            <a:chOff x="6020014" y="3507854"/>
            <a:chExt cx="2008370" cy="1346185"/>
          </a:xfrm>
        </p:grpSpPr>
        <p:sp>
          <p:nvSpPr>
            <p:cNvPr id="20" name="TextBox 19"/>
            <p:cNvSpPr txBox="1"/>
            <p:nvPr/>
          </p:nvSpPr>
          <p:spPr>
            <a:xfrm>
              <a:off x="6020014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1071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543003" y="3590994"/>
              <a:ext cx="1485381" cy="1263045"/>
              <a:chOff x="1062658" y="3986014"/>
              <a:chExt cx="1728192" cy="12630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4"/>
                  </a:solidFill>
                  <a:cs typeface="Calibri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206557" y="1751381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77875" y="2431171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23169" y="1691699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35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32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1" name="Group 10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3" name="Donut 12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7" name="Group 6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9" name="Donut 8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Donut 1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83505" y="2682007"/>
            <a:ext cx="409092" cy="394981"/>
            <a:chOff x="4462674" y="3512626"/>
            <a:chExt cx="3384287" cy="3267549"/>
          </a:xfr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Donut 2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9408" y="31635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32250" y="62753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7704" y="411097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10546" y="157492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2066461" y="427075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2087497" y="329460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121197" y="7276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5051202" y="1736680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661901" y="1416995"/>
            <a:ext cx="3024336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1901" y="484482"/>
            <a:ext cx="3024336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37565" y="3949799"/>
            <a:ext cx="3024336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7565" y="3017286"/>
            <a:ext cx="3024336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 Placeholder 1"/>
          <p:cNvSpPr txBox="1">
            <a:spLocks/>
          </p:cNvSpPr>
          <p:nvPr/>
        </p:nvSpPr>
        <p:spPr>
          <a:xfrm rot="16200000">
            <a:off x="-1493862" y="2102439"/>
            <a:ext cx="4384091" cy="10373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75FDF7A-B5FC-46D8-B004-D1E5A0A1851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6B8FBF2-FC67-48C6-862E-BFC0042A3C1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73006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713" y="1707654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0544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rapezoid 22"/>
          <p:cNvSpPr/>
          <p:nvPr/>
        </p:nvSpPr>
        <p:spPr>
          <a:xfrm>
            <a:off x="57502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63938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51881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396628" y="3651870"/>
            <a:ext cx="211032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985" y="3651870"/>
            <a:ext cx="211032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48270" y="3651870"/>
            <a:ext cx="2110320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640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079401"/>
              </p:ext>
            </p:extLst>
          </p:nvPr>
        </p:nvGraphicFramePr>
        <p:xfrm>
          <a:off x="539552" y="987574"/>
          <a:ext cx="4464496" cy="376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rapezoid 13"/>
          <p:cNvSpPr/>
          <p:nvPr/>
        </p:nvSpPr>
        <p:spPr>
          <a:xfrm>
            <a:off x="7952528" y="1654897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292080" y="1563638"/>
            <a:ext cx="368903" cy="63841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6566309" y="1629228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76607" y="2433810"/>
            <a:ext cx="1214876" cy="1232690"/>
            <a:chOff x="803640" y="3362835"/>
            <a:chExt cx="2059657" cy="1232690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49297" y="2433810"/>
            <a:ext cx="1214876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1987" y="2433810"/>
            <a:ext cx="1214876" cy="1232690"/>
            <a:chOff x="803640" y="3362835"/>
            <a:chExt cx="2059657" cy="1232690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696" y="3869635"/>
            <a:ext cx="385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4528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05116" y="1059582"/>
            <a:ext cx="2592288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2963" y="3317765"/>
            <a:ext cx="2592288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182" y="3317765"/>
            <a:ext cx="2592288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2C08B0B0-B6D1-4813-8415-6F89D7B3533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BDE920D-34CC-4E95-AD1B-BCEA100A567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xmlns="" id="{C10AB5F5-F0CB-405B-A430-95C7942BC50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737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BootCamp\Affordability_And_Incom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331"/>
            <a:ext cx="7316787" cy="50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6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75342"/>
              </p:ext>
            </p:extLst>
          </p:nvPr>
        </p:nvGraphicFramePr>
        <p:xfrm>
          <a:off x="943479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4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xmlns="" id="{11AE11CE-64C1-4A76-BBD5-4E835238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113793"/>
              </p:ext>
            </p:extLst>
          </p:nvPr>
        </p:nvGraphicFramePr>
        <p:xfrm>
          <a:off x="5070691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xmlns="" id="{F8EEFBBD-FA1C-4BFA-8525-CE7CE7471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868103"/>
              </p:ext>
            </p:extLst>
          </p:nvPr>
        </p:nvGraphicFramePr>
        <p:xfrm>
          <a:off x="6988917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24221086"/>
              </p:ext>
            </p:extLst>
          </p:nvPr>
        </p:nvGraphicFramePr>
        <p:xfrm>
          <a:off x="3152465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59832" y="2931790"/>
            <a:ext cx="1728192" cy="1081951"/>
            <a:chOff x="1062658" y="3986014"/>
            <a:chExt cx="1728192" cy="1081951"/>
          </a:xfrm>
        </p:grpSpPr>
        <p:sp>
          <p:nvSpPr>
            <p:cNvPr id="9" name="TextBox 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8044" y="2931790"/>
            <a:ext cx="1728192" cy="1081951"/>
            <a:chOff x="1062658" y="3986014"/>
            <a:chExt cx="1728192" cy="1081951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6256" y="2928651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5576" y="4083918"/>
            <a:ext cx="7200800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63888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2100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7" name="Chart 25">
            <a:extLst>
              <a:ext uri="{FF2B5EF4-FFF2-40B4-BE49-F238E27FC236}">
                <a16:creationId xmlns:a16="http://schemas.microsoft.com/office/drawing/2014/main" xmlns="" id="{753C55A3-0444-4F9B-AD43-02C01E893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91245"/>
              </p:ext>
            </p:extLst>
          </p:nvPr>
        </p:nvGraphicFramePr>
        <p:xfrm>
          <a:off x="700153" y="1333434"/>
          <a:ext cx="2030874" cy="272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307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965879" y="339502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34851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F549544-61BC-4163-9199-2D5D4D71F8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5D016CA4-36A6-47D8-92EA-C8099F03140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8D78F0A0-E04E-4D78-9906-09ABB0FEF3E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FA7B2AAC-9C17-4A0A-B363-2A9424FB6E2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9319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6527125"/>
              </p:ext>
            </p:extLst>
          </p:nvPr>
        </p:nvGraphicFramePr>
        <p:xfrm>
          <a:off x="6845415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xmlns="" id="{09AEC5E0-B673-4D5B-A484-9393E9090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62781"/>
              </p:ext>
            </p:extLst>
          </p:nvPr>
        </p:nvGraphicFramePr>
        <p:xfrm>
          <a:off x="4927266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7">
            <a:extLst>
              <a:ext uri="{FF2B5EF4-FFF2-40B4-BE49-F238E27FC236}">
                <a16:creationId xmlns:a16="http://schemas.microsoft.com/office/drawing/2014/main" xmlns="" id="{04ADED88-80C4-4293-A8FE-71D74588C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835289"/>
              </p:ext>
            </p:extLst>
          </p:nvPr>
        </p:nvGraphicFramePr>
        <p:xfrm>
          <a:off x="3009117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xmlns="" id="{038419D5-0992-4B86-8276-E2A8F16D7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140305"/>
              </p:ext>
            </p:extLst>
          </p:nvPr>
        </p:nvGraphicFramePr>
        <p:xfrm>
          <a:off x="1090968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6436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7284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980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8132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1090968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010120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4929272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6848424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1482921" y="1676289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3417255" y="1682740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376525" y="158113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7234943" y="168609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4342" y="2417861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494" y="2416372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2646" y="2414883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1798" y="2413394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705" y="4085659"/>
            <a:ext cx="696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842214" y="1831693"/>
            <a:ext cx="7416824" cy="1578051"/>
          </a:xfrm>
          <a:prstGeom prst="bracketPair">
            <a:avLst>
              <a:gd name="adj" fmla="val 554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xmlns="" id="{DB66A7FF-0D15-4561-88F7-3B4E907A0AD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67544" y="339502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3548" y="769944"/>
            <a:ext cx="2448272" cy="1659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7950" y="2859782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9" name="Oval 8"/>
          <p:cNvSpPr/>
          <p:nvPr/>
        </p:nvSpPr>
        <p:spPr>
          <a:xfrm>
            <a:off x="5764651" y="3369481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4651" y="257175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64651" y="416721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5933657" y="2746156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976195" y="34747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27"/>
          <p:cNvSpPr/>
          <p:nvPr/>
        </p:nvSpPr>
        <p:spPr>
          <a:xfrm>
            <a:off x="5929477" y="4343598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51523" y="2520643"/>
            <a:ext cx="2592288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523" y="3318270"/>
            <a:ext cx="259228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51523" y="4115898"/>
            <a:ext cx="2592288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37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9"/>
          <p:cNvSpPr/>
          <p:nvPr/>
        </p:nvSpPr>
        <p:spPr>
          <a:xfrm>
            <a:off x="884471" y="21267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279" y="212840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Round Same Side Corner Rectangle 8"/>
          <p:cNvSpPr/>
          <p:nvPr/>
        </p:nvSpPr>
        <p:spPr>
          <a:xfrm>
            <a:off x="7065714" y="120902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 Same Side Corner Rectangle 20"/>
          <p:cNvSpPr/>
          <p:nvPr/>
        </p:nvSpPr>
        <p:spPr>
          <a:xfrm rot="10800000">
            <a:off x="5006480" y="120902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92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Arrow 1"/>
          <p:cNvSpPr/>
          <p:nvPr/>
        </p:nvSpPr>
        <p:spPr>
          <a:xfrm>
            <a:off x="6242675" y="1596405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Arrow 1"/>
          <p:cNvSpPr/>
          <p:nvPr/>
        </p:nvSpPr>
        <p:spPr>
          <a:xfrm rot="10800000">
            <a:off x="5901606" y="1884437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345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0242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51857" y="1279360"/>
            <a:ext cx="1680566" cy="1436406"/>
            <a:chOff x="803640" y="3343785"/>
            <a:chExt cx="2059657" cy="143640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4378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6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99792" y="1080385"/>
            <a:ext cx="4519736" cy="491378"/>
            <a:chOff x="1062658" y="3986014"/>
            <a:chExt cx="1728192" cy="491378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225552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7840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2192" y="1667421"/>
            <a:ext cx="4519736" cy="491378"/>
            <a:chOff x="1062658" y="3986014"/>
            <a:chExt cx="1728192" cy="491378"/>
          </a:xfrm>
        </p:grpSpPr>
        <p:sp>
          <p:nvSpPr>
            <p:cNvPr id="23" name="TextBox 2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04592" y="2254458"/>
            <a:ext cx="4519736" cy="491378"/>
            <a:chOff x="1062658" y="3986014"/>
            <a:chExt cx="1728192" cy="491378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203848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96136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23562" y="2976052"/>
            <a:ext cx="180606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51386" y="2976052"/>
            <a:ext cx="180606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23562" y="3923442"/>
            <a:ext cx="180606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51386" y="3923442"/>
            <a:ext cx="180606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608073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27787" y="3923442"/>
            <a:ext cx="180606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6"/>
          <p:cNvSpPr/>
          <p:nvPr/>
        </p:nvSpPr>
        <p:spPr>
          <a:xfrm>
            <a:off x="3362605" y="422686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ardrop 6"/>
          <p:cNvSpPr/>
          <p:nvPr/>
        </p:nvSpPr>
        <p:spPr>
          <a:xfrm rot="8100000">
            <a:off x="3383641" y="325071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16"/>
          <p:cNvSpPr/>
          <p:nvPr/>
        </p:nvSpPr>
        <p:spPr>
          <a:xfrm rot="2700000">
            <a:off x="6006787" y="3219816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ounded Rectangle 27"/>
          <p:cNvSpPr/>
          <p:nvPr/>
        </p:nvSpPr>
        <p:spPr>
          <a:xfrm>
            <a:off x="5936792" y="4228845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ed Rectangle 25"/>
          <p:cNvSpPr/>
          <p:nvPr/>
        </p:nvSpPr>
        <p:spPr>
          <a:xfrm>
            <a:off x="721093" y="4226865"/>
            <a:ext cx="323084" cy="23676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5DBC962-81E1-4A21-942C-D49FFF0BB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9404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803451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3451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3451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7757411-EBB2-40F8-9856-8C23D419BD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333F0B49-EE60-4E08-9035-2B7D24672369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0CD82F98-8076-4EEB-8F74-5D865FB9650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7D263995-E749-4DA5-8702-D29265E4155F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7E025710-D2C5-4348-B3B2-30C32BF2CDD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5254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66E984A-B29B-4033-A676-873C0E4DB2EA}"/>
              </a:ext>
            </a:extLst>
          </p:cNvPr>
          <p:cNvGrpSpPr/>
          <p:nvPr/>
        </p:nvGrpSpPr>
        <p:grpSpPr>
          <a:xfrm>
            <a:off x="82017" y="1445686"/>
            <a:ext cx="5656738" cy="3300052"/>
            <a:chOff x="82017" y="1445686"/>
            <a:chExt cx="5656738" cy="3300052"/>
          </a:xfrm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xmlns="" id="{D0FF5C78-43B6-4BF5-8378-D20F82CFC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xmlns="" id="{1675BDCD-3345-4EF2-8BAB-483B43604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xmlns="" id="{65B238B8-AF3A-4DF9-B8BC-69E53D842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xmlns="" id="{7E21D77E-AAE3-45FE-9E5B-3F9F07F6B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796136" y="1275606"/>
            <a:ext cx="2808312" cy="50430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1890571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73933" y="2299234"/>
            <a:ext cx="465157" cy="739838"/>
            <a:chOff x="2221299" y="3723878"/>
            <a:chExt cx="641001" cy="1019521"/>
          </a:xfrm>
          <a:solidFill>
            <a:schemeClr val="accent3"/>
          </a:solidFill>
        </p:grpSpPr>
        <p:sp>
          <p:nvSpPr>
            <p:cNvPr id="1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1680" y="3132232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23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43221" y="1178439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6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4468" y="3355328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5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61254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Oval 8"/>
          <p:cNvSpPr/>
          <p:nvPr/>
        </p:nvSpPr>
        <p:spPr>
          <a:xfrm>
            <a:off x="2051720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08104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826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27" y="1553765"/>
            <a:ext cx="225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1553765"/>
            <a:ext cx="229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6326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User\BootCamp\Affordability_And_Unemploymen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5210"/>
            <a:ext cx="7316787" cy="50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3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061CA31-7CB2-4115-BC6B-731F41337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xmlns="" id="{892D4B7F-011C-484C-BDD1-E5151B53ED06}"/>
              </a:ext>
            </a:extLst>
          </p:cNvPr>
          <p:cNvSpPr/>
          <p:nvPr/>
        </p:nvSpPr>
        <p:spPr>
          <a:xfrm>
            <a:off x="1043608" y="1275606"/>
            <a:ext cx="1623446" cy="3640822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tx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606083F2-5D5E-4DFE-93F9-D31DD23B4FD5}"/>
              </a:ext>
            </a:extLst>
          </p:cNvPr>
          <p:cNvSpPr/>
          <p:nvPr/>
        </p:nvSpPr>
        <p:spPr>
          <a:xfrm>
            <a:off x="3167844" y="23558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B09FFF7D-CE0D-41E7-997D-889E9E200A58}"/>
              </a:ext>
            </a:extLst>
          </p:cNvPr>
          <p:cNvGrpSpPr/>
          <p:nvPr/>
        </p:nvGrpSpPr>
        <p:grpSpPr>
          <a:xfrm>
            <a:off x="3167844" y="826563"/>
            <a:ext cx="3716371" cy="1152128"/>
            <a:chOff x="3635896" y="771550"/>
            <a:chExt cx="5342283" cy="165618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771A319E-26F8-4032-A980-E4F71E7CEE55}"/>
                </a:ext>
              </a:extLst>
            </p:cNvPr>
            <p:cNvSpPr/>
            <p:nvPr/>
          </p:nvSpPr>
          <p:spPr>
            <a:xfrm>
              <a:off x="3635896" y="771550"/>
              <a:ext cx="5342283" cy="1656184"/>
            </a:xfrm>
            <a:custGeom>
              <a:avLst/>
              <a:gdLst/>
              <a:ahLst/>
              <a:cxnLst/>
              <a:rect l="l" t="t" r="r" b="b"/>
              <a:pathLst>
                <a:path w="5342283" h="1656184">
                  <a:moveTo>
                    <a:pt x="792088" y="0"/>
                  </a:moveTo>
                  <a:cubicBezTo>
                    <a:pt x="1155204" y="0"/>
                    <a:pt x="1461252" y="244340"/>
                    <a:pt x="1554027" y="577786"/>
                  </a:cubicBezTo>
                  <a:cubicBezTo>
                    <a:pt x="1563892" y="568600"/>
                    <a:pt x="1577200" y="563488"/>
                    <a:pt x="1591702" y="563488"/>
                  </a:cubicBezTo>
                  <a:lnTo>
                    <a:pt x="1734447" y="563488"/>
                  </a:lnTo>
                  <a:cubicBezTo>
                    <a:pt x="1761400" y="563488"/>
                    <a:pt x="1784229" y="581144"/>
                    <a:pt x="1791186" y="605780"/>
                  </a:cubicBezTo>
                  <a:lnTo>
                    <a:pt x="1890663" y="605780"/>
                  </a:lnTo>
                  <a:cubicBezTo>
                    <a:pt x="1899828" y="580981"/>
                    <a:pt x="1923763" y="563488"/>
                    <a:pt x="1951783" y="563488"/>
                  </a:cubicBezTo>
                  <a:cubicBezTo>
                    <a:pt x="1979803" y="563488"/>
                    <a:pt x="2003738" y="580981"/>
                    <a:pt x="2012903" y="605780"/>
                  </a:cubicBezTo>
                  <a:lnTo>
                    <a:pt x="5256891" y="605780"/>
                  </a:lnTo>
                  <a:cubicBezTo>
                    <a:pt x="5304052" y="605780"/>
                    <a:pt x="5342283" y="644011"/>
                    <a:pt x="5342283" y="691172"/>
                  </a:cubicBezTo>
                  <a:lnTo>
                    <a:pt x="5342283" y="893004"/>
                  </a:lnTo>
                  <a:cubicBezTo>
                    <a:pt x="5342283" y="940165"/>
                    <a:pt x="5304052" y="978396"/>
                    <a:pt x="5256891" y="978396"/>
                  </a:cubicBezTo>
                  <a:lnTo>
                    <a:pt x="5054252" y="978396"/>
                  </a:lnTo>
                  <a:lnTo>
                    <a:pt x="5054252" y="1656184"/>
                  </a:lnTo>
                  <a:lnTo>
                    <a:pt x="4550196" y="1656184"/>
                  </a:lnTo>
                  <a:lnTo>
                    <a:pt x="4550196" y="978396"/>
                  </a:lnTo>
                  <a:lnTo>
                    <a:pt x="4444863" y="978396"/>
                  </a:lnTo>
                  <a:lnTo>
                    <a:pt x="4444863" y="1656184"/>
                  </a:lnTo>
                  <a:lnTo>
                    <a:pt x="3940807" y="1656184"/>
                  </a:lnTo>
                  <a:lnTo>
                    <a:pt x="3940807" y="978396"/>
                  </a:lnTo>
                  <a:lnTo>
                    <a:pt x="3809715" y="978396"/>
                  </a:lnTo>
                  <a:lnTo>
                    <a:pt x="3809715" y="1647477"/>
                  </a:lnTo>
                  <a:lnTo>
                    <a:pt x="3305659" y="1647477"/>
                  </a:lnTo>
                  <a:lnTo>
                    <a:pt x="3305659" y="978396"/>
                  </a:lnTo>
                  <a:lnTo>
                    <a:pt x="2012903" y="978396"/>
                  </a:lnTo>
                  <a:cubicBezTo>
                    <a:pt x="2003738" y="1003196"/>
                    <a:pt x="1979803" y="1020689"/>
                    <a:pt x="1951782" y="1020689"/>
                  </a:cubicBezTo>
                  <a:lnTo>
                    <a:pt x="1951783" y="1020688"/>
                  </a:lnTo>
                  <a:cubicBezTo>
                    <a:pt x="1923763" y="1020688"/>
                    <a:pt x="1899828" y="1003196"/>
                    <a:pt x="1890663" y="978396"/>
                  </a:cubicBezTo>
                  <a:lnTo>
                    <a:pt x="1791186" y="978396"/>
                  </a:lnTo>
                  <a:cubicBezTo>
                    <a:pt x="1784229" y="1003032"/>
                    <a:pt x="1761400" y="1020688"/>
                    <a:pt x="1734447" y="1020688"/>
                  </a:cubicBezTo>
                  <a:lnTo>
                    <a:pt x="1591702" y="1020688"/>
                  </a:lnTo>
                  <a:cubicBezTo>
                    <a:pt x="1577200" y="1020688"/>
                    <a:pt x="1563892" y="1015577"/>
                    <a:pt x="1554027" y="1006390"/>
                  </a:cubicBezTo>
                  <a:cubicBezTo>
                    <a:pt x="1461252" y="1339836"/>
                    <a:pt x="1155204" y="1584176"/>
                    <a:pt x="792088" y="1584176"/>
                  </a:cubicBezTo>
                  <a:cubicBezTo>
                    <a:pt x="354630" y="1584176"/>
                    <a:pt x="0" y="1229546"/>
                    <a:pt x="0" y="792088"/>
                  </a:cubicBez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xmlns="" id="{B321A250-B35C-4ED3-9F2B-E483C64DB635}"/>
                </a:ext>
              </a:extLst>
            </p:cNvPr>
            <p:cNvSpPr/>
            <p:nvPr/>
          </p:nvSpPr>
          <p:spPr>
            <a:xfrm>
              <a:off x="3910649" y="1047143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rapezoid 22">
              <a:extLst>
                <a:ext uri="{FF2B5EF4-FFF2-40B4-BE49-F238E27FC236}">
                  <a16:creationId xmlns:a16="http://schemas.microsoft.com/office/drawing/2014/main" xmlns="" id="{87D5D65E-3CFE-44F5-B3D7-3D398219704F}"/>
                </a:ext>
              </a:extLst>
            </p:cNvPr>
            <p:cNvSpPr/>
            <p:nvPr/>
          </p:nvSpPr>
          <p:spPr>
            <a:xfrm>
              <a:off x="7606389" y="2049731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521A6B25-64D7-4F57-82B3-A89227F3346B}"/>
                </a:ext>
              </a:extLst>
            </p:cNvPr>
            <p:cNvSpPr/>
            <p:nvPr/>
          </p:nvSpPr>
          <p:spPr>
            <a:xfrm>
              <a:off x="8249996" y="1988818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xmlns="" id="{A2C1C298-E3CE-45D5-A329-038327070E47}"/>
                </a:ext>
              </a:extLst>
            </p:cNvPr>
            <p:cNvSpPr/>
            <p:nvPr/>
          </p:nvSpPr>
          <p:spPr>
            <a:xfrm>
              <a:off x="7044330" y="2053447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AD94C45-4F2D-4A64-84CF-CDCCCB2B03E8}"/>
              </a:ext>
            </a:extLst>
          </p:cNvPr>
          <p:cNvGrpSpPr/>
          <p:nvPr/>
        </p:nvGrpSpPr>
        <p:grpSpPr>
          <a:xfrm>
            <a:off x="6188914" y="3219822"/>
            <a:ext cx="1580513" cy="1509533"/>
            <a:chOff x="5726740" y="1638281"/>
            <a:chExt cx="3275762" cy="3128649"/>
          </a:xfrm>
        </p:grpSpPr>
        <p:sp>
          <p:nvSpPr>
            <p:cNvPr id="12" name="Round Same Side Corner Rectangle 63">
              <a:extLst>
                <a:ext uri="{FF2B5EF4-FFF2-40B4-BE49-F238E27FC236}">
                  <a16:creationId xmlns:a16="http://schemas.microsoft.com/office/drawing/2014/main" xmlns="" id="{62F0D0FB-334B-4283-968D-4D1865193C92}"/>
                </a:ext>
              </a:extLst>
            </p:cNvPr>
            <p:cNvSpPr/>
            <p:nvPr/>
          </p:nvSpPr>
          <p:spPr>
            <a:xfrm rot="10800000" flipH="1">
              <a:off x="5726740" y="3313857"/>
              <a:ext cx="3275762" cy="1058093"/>
            </a:xfrm>
            <a:custGeom>
              <a:avLst/>
              <a:gdLst/>
              <a:ahLst/>
              <a:cxnLst/>
              <a:rect l="l" t="t" r="r" b="b"/>
              <a:pathLst>
                <a:path w="3275762" h="1058093">
                  <a:moveTo>
                    <a:pt x="442297" y="1058093"/>
                  </a:moveTo>
                  <a:lnTo>
                    <a:pt x="2818561" y="1058093"/>
                  </a:lnTo>
                  <a:cubicBezTo>
                    <a:pt x="2818561" y="1010646"/>
                    <a:pt x="2818561" y="963198"/>
                    <a:pt x="2818561" y="915751"/>
                  </a:cubicBezTo>
                  <a:lnTo>
                    <a:pt x="3167330" y="915751"/>
                  </a:lnTo>
                  <a:cubicBezTo>
                    <a:pt x="3227215" y="915751"/>
                    <a:pt x="3275762" y="867204"/>
                    <a:pt x="3275762" y="807320"/>
                  </a:cubicBezTo>
                  <a:cubicBezTo>
                    <a:pt x="3275762" y="747435"/>
                    <a:pt x="3227215" y="698888"/>
                    <a:pt x="3167330" y="698888"/>
                  </a:cubicBezTo>
                  <a:lnTo>
                    <a:pt x="2818562" y="698888"/>
                  </a:lnTo>
                  <a:lnTo>
                    <a:pt x="2818562" y="529047"/>
                  </a:lnTo>
                  <a:cubicBezTo>
                    <a:pt x="2818562" y="236862"/>
                    <a:pt x="2581700" y="0"/>
                    <a:pt x="2289515" y="0"/>
                  </a:cubicBezTo>
                  <a:lnTo>
                    <a:pt x="971344" y="0"/>
                  </a:lnTo>
                  <a:cubicBezTo>
                    <a:pt x="679159" y="0"/>
                    <a:pt x="442297" y="236862"/>
                    <a:pt x="442297" y="529047"/>
                  </a:cubicBezTo>
                  <a:lnTo>
                    <a:pt x="442297" y="698888"/>
                  </a:lnTo>
                  <a:lnTo>
                    <a:pt x="108433" y="698887"/>
                  </a:lnTo>
                  <a:cubicBezTo>
                    <a:pt x="48548" y="698887"/>
                    <a:pt x="1" y="747434"/>
                    <a:pt x="1" y="807319"/>
                  </a:cubicBezTo>
                  <a:lnTo>
                    <a:pt x="0" y="807319"/>
                  </a:lnTo>
                  <a:cubicBezTo>
                    <a:pt x="0" y="867204"/>
                    <a:pt x="48547" y="915751"/>
                    <a:pt x="108432" y="915751"/>
                  </a:cubicBezTo>
                  <a:lnTo>
                    <a:pt x="442297" y="9157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xmlns="" id="{30EC66C6-C5CC-40C7-9FAC-AC9B34FA64CC}"/>
                </a:ext>
              </a:extLst>
            </p:cNvPr>
            <p:cNvSpPr/>
            <p:nvPr/>
          </p:nvSpPr>
          <p:spPr>
            <a:xfrm flipH="1">
              <a:off x="6116009" y="4478898"/>
              <a:ext cx="2497223" cy="288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" name="Group 4095">
              <a:extLst>
                <a:ext uri="{FF2B5EF4-FFF2-40B4-BE49-F238E27FC236}">
                  <a16:creationId xmlns:a16="http://schemas.microsoft.com/office/drawing/2014/main" xmlns="" id="{3A114EFB-07D6-4950-86D5-004572D3EDB7}"/>
                </a:ext>
              </a:extLst>
            </p:cNvPr>
            <p:cNvGrpSpPr/>
            <p:nvPr/>
          </p:nvGrpSpPr>
          <p:grpSpPr>
            <a:xfrm>
              <a:off x="5795553" y="1638281"/>
              <a:ext cx="2376265" cy="654103"/>
              <a:chOff x="767240" y="1531333"/>
              <a:chExt cx="2376265" cy="654103"/>
            </a:xfr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</p:grpSpPr>
          <p:sp>
            <p:nvSpPr>
              <p:cNvPr id="15" name="Round Same Side Corner Rectangle 114">
                <a:extLst>
                  <a:ext uri="{FF2B5EF4-FFF2-40B4-BE49-F238E27FC236}">
                    <a16:creationId xmlns:a16="http://schemas.microsoft.com/office/drawing/2014/main" xmlns="" id="{D1285F6E-FC68-4A69-8A97-4D3D3B8E9B3F}"/>
                  </a:ext>
                </a:extLst>
              </p:cNvPr>
              <p:cNvSpPr/>
              <p:nvPr/>
            </p:nvSpPr>
            <p:spPr>
              <a:xfrm rot="19800000" flipH="1">
                <a:off x="767240" y="1655028"/>
                <a:ext cx="2376265" cy="530408"/>
              </a:xfrm>
              <a:custGeom>
                <a:avLst/>
                <a:gdLst/>
                <a:ahLst/>
                <a:cxnLst/>
                <a:rect l="l" t="t" r="r" b="b"/>
                <a:pathLst>
                  <a:path w="2376265" h="530408">
                    <a:moveTo>
                      <a:pt x="109948" y="184516"/>
                    </a:moveTo>
                    <a:cubicBezTo>
                      <a:pt x="45336" y="211844"/>
                      <a:pt x="0" y="275822"/>
                      <a:pt x="0" y="350389"/>
                    </a:cubicBezTo>
                    <a:lnTo>
                      <a:pt x="0" y="530408"/>
                    </a:lnTo>
                    <a:lnTo>
                      <a:pt x="2376264" y="530408"/>
                    </a:lnTo>
                    <a:cubicBezTo>
                      <a:pt x="2376264" y="470402"/>
                      <a:pt x="2376265" y="410395"/>
                      <a:pt x="2376265" y="350389"/>
                    </a:cubicBezTo>
                    <a:cubicBezTo>
                      <a:pt x="2376265" y="250967"/>
                      <a:pt x="2295667" y="170369"/>
                      <a:pt x="2196245" y="170369"/>
                    </a:cubicBezTo>
                    <a:lnTo>
                      <a:pt x="1416732" y="170369"/>
                    </a:lnTo>
                    <a:lnTo>
                      <a:pt x="1416732" y="54007"/>
                    </a:lnTo>
                    <a:cubicBezTo>
                      <a:pt x="1416732" y="24180"/>
                      <a:pt x="1392552" y="0"/>
                      <a:pt x="1362725" y="0"/>
                    </a:cubicBezTo>
                    <a:lnTo>
                      <a:pt x="1013539" y="0"/>
                    </a:lnTo>
                    <a:cubicBezTo>
                      <a:pt x="983712" y="0"/>
                      <a:pt x="959532" y="24180"/>
                      <a:pt x="959532" y="54007"/>
                    </a:cubicBezTo>
                    <a:lnTo>
                      <a:pt x="959532" y="170369"/>
                    </a:lnTo>
                    <a:lnTo>
                      <a:pt x="180020" y="170369"/>
                    </a:lnTo>
                    <a:cubicBezTo>
                      <a:pt x="155165" y="170369"/>
                      <a:pt x="131486" y="175406"/>
                      <a:pt x="109948" y="1845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ounded Rectangle 116">
                <a:extLst>
                  <a:ext uri="{FF2B5EF4-FFF2-40B4-BE49-F238E27FC236}">
                    <a16:creationId xmlns:a16="http://schemas.microsoft.com/office/drawing/2014/main" xmlns="" id="{1F9D4C51-7F7C-473B-B32E-AE4DCE42A50A}"/>
                  </a:ext>
                </a:extLst>
              </p:cNvPr>
              <p:cNvSpPr/>
              <p:nvPr/>
            </p:nvSpPr>
            <p:spPr>
              <a:xfrm rot="19800000" flipH="1">
                <a:off x="1336244" y="1531333"/>
                <a:ext cx="914400" cy="21686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A55228AC-1A67-432B-BFC7-3DAD34E4C9D4}"/>
              </a:ext>
            </a:extLst>
          </p:cNvPr>
          <p:cNvSpPr/>
          <p:nvPr/>
        </p:nvSpPr>
        <p:spPr>
          <a:xfrm>
            <a:off x="7242606" y="864959"/>
            <a:ext cx="1502778" cy="1500338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2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89EC259-D241-43D5-AFBA-03F0353C2A1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4A0C9B3-ED64-411A-AD11-5776B1A5C1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5FD1867-D675-423E-8F80-E029CAF198F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3CE3B15-0F10-4224-A760-0BC3BD1D63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xmlns="" id="{4912E0D6-F3DA-4EBA-A9D5-AD76AEF281D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xmlns="" id="{37205ADB-170C-45C3-89AA-86578750BE3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xmlns="" id="{348BC297-B096-4FB3-A3AC-2B170432B51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xmlns="" id="{237ED788-B142-488D-897C-634363712F1F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xmlns="" id="{3F706A27-7F6A-463F-A737-B8B7D22D358A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xmlns="" id="{A63C3C51-ED7B-4973-B979-5D6E9E0D6DC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xmlns="" id="{B9D70563-1200-4E82-B93F-B5AF014B6264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xmlns="" id="{31DFA87E-B2B0-4DA3-ADCC-B300542397AF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xmlns="" id="{D047D9F1-7D88-4149-901A-69C53BAAC5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xmlns="" id="{03E24B85-C142-4904-9D50-9E52123E755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xmlns="" id="{55F2FB0E-22B0-4B87-9B37-253111CED73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xmlns="" id="{5A597359-0228-46E8-B113-A9BDB79A54D3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xmlns="" id="{2963B515-AAA9-492A-A6B2-C479AF237B2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xmlns="" id="{E54018A9-6C58-462B-B360-3DC9F6DCCB6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xmlns="" id="{E5E8E1D9-6A72-44B6-AE54-1F7C6DE9C500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xmlns="" id="{B3DFA23F-A51C-4599-B73E-5FCCFBCF0DD5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xmlns="" id="{5953D2FD-F8B6-4DFA-AEFE-A9C7CDACCA9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xmlns="" id="{18A8596F-DC73-47D2-BBD2-A98F5BD72AB7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xmlns="" id="{43AA8CD1-5C10-4741-A402-732DD0B07A39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xmlns="" id="{3AF0B501-A795-46B9-ABAA-773293FA35E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37D2EF93-130C-41AF-9DA2-9E54B68E08B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xmlns="" id="{55F6C7AD-583D-4964-890E-3FF2ECD56814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xmlns="" id="{D2B5B4B7-9ED9-4B9C-A624-7CCA1CC75A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xmlns="" id="{4EB49EFF-E98C-465D-ADE7-88C9F04C403B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xmlns="" id="{201930B0-8FFA-401F-AFF7-82793547A96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xmlns="" id="{C6A6C6C6-D13C-4D82-93B5-8A4FC1B528BB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xmlns="" id="{D32961D7-D9BF-492C-B461-E39F5DDC0E7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xmlns="" id="{93EAC508-6AF7-40A2-8718-DB20AEE177D9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xmlns="" id="{05880E76-80CF-4FEC-9A6B-B6A98D3AC3C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xmlns="" id="{43296CD7-6496-45A1-B9F5-10FF1AFBB606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xmlns="" id="{E6B20A8D-7B8C-4C03-BF43-7A246E3E280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xmlns="" id="{B92F07F7-13DD-4DC5-B92C-84EA4A97CE92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xmlns="" id="{59439168-C6C5-4E53-9F4C-3581863AB9CB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xmlns="" id="{1316701C-8414-480A-9D9D-2CA844FFC23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xmlns="" id="{391A26F2-3DE2-46AA-98A6-1AAB68811C3B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xmlns="" id="{DAC4AC3C-7C53-4087-A90E-E7A528F46B9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xmlns="" id="{4642C726-DAA3-4CAB-B1B7-814A3F70E9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xmlns="" id="{9B498553-D70E-4FC8-AA33-D2DD68DBFA0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xmlns="" id="{D7C275C1-741C-482D-83D5-67029B880CD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xmlns="" id="{7A757610-4F34-4F19-8730-0BEBFD8301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xmlns="" id="{9D5E3307-AD34-4133-93DA-78A1E8F31000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xmlns="" id="{53AC7CBF-C3E6-4BC5-AD39-0C43A825F3C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xmlns="" id="{2F87A862-D8C0-4467-98A0-CF5E5F4ADBE0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xmlns="" id="{EC140A2F-3377-4724-8EF3-9CBC89C9C10A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xmlns="" id="{34431C59-4E52-4178-B353-1830BB3DC9B9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xmlns="" id="{199EF4DF-E6B3-4F83-85E2-1F634A0B2847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xmlns="" id="{AF7BA554-843C-46DF-BA0E-4D91DFDCC6DB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xmlns="" id="{406B8AEA-5716-404E-9E95-3FE9FB3B1E9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xmlns="" id="{B709CEE6-7D27-4075-A8E5-9E04D4865C1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xmlns="" id="{B225E2EC-E0CF-4E00-97ED-28568B9D6D5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xmlns="" id="{5870AAC0-A8B3-4BD7-AA5D-AC25EC97739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60BD9BF-4CB3-4017-866F-CBEB77235A4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1F9B515-8B33-4033-B268-464AE79E5A0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51DF138-0E71-47C3-96F8-203A2D2D028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6121BBF-D09E-4992-97EC-B579346F06E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E6512DC9-0D90-4159-A87F-C9869DF6384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5E1F2219-886A-47A2-A3CC-A200E4E8B47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2AE96BF2-703F-4E88-A951-32B6A085782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65C55D1F-0EA4-4A42-A9D5-5BB21B8234B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825891D1-22BF-418B-AA55-08B703D955F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867AC7AC-73BF-41FE-9F5C-96D63D56C11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29BF4EDB-3171-43D6-AE91-5F8B7F9AEE6D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9713B49E-5412-4893-9EC8-62570E540B39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82BCC0B3-C4E1-4B1D-A87E-2AE0877B9A5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8E5B20E0-D728-4582-96B3-639516E51083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B54CD6E4-9BB6-4921-9616-A31899A890B1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229FAE0D-2A1C-429E-BF3A-A6C4B0B81F0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756355C0-D238-4E87-A975-263FE73EAC7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84C76824-A5FE-4A96-8435-4597D34AD69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4C906B3D-A3E8-4193-966C-6BF45AD8449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4113F336-F949-40E1-AAC0-893660E54312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9B858CBE-7E93-41FD-9E45-9EA6BDA96629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FA0DA6A6-EFF7-4288-9D19-8CEA8C5A937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2E4A0E91-6660-4495-856C-758D2E96C34F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AFC8D7CB-64B4-44C5-9862-2A478522205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8F60BD8D-E32C-4334-B6E9-A37704957D5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7648C5D9-7134-4C91-B966-E68C1A27B00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9A5AC09B-C8C0-4938-8F11-2D5CB624688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54E540C2-0DE6-486D-A98D-717038196FD2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FEC2022F-AF0C-46F7-B081-60C1C359F09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EF3C285F-32C4-4AB9-A7D5-6752626D778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0707210C-9D6E-4F59-8F84-04DE4294DA7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A6CC994A-9ADC-4E08-B53B-AE596E3E224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0A17299E-FC75-4285-9FD8-157CDE76EB76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2ACC226E-0548-420F-A405-F5E0F1B0E49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72C93332-621A-437B-BFBE-C3B5C28E9F0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5CF4E71E-1D93-49E1-8304-44191045B1D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E4C2E23D-36DF-436A-9F9F-34DBDAB3DDF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30FFE92B-144F-4317-9657-C32710C4C54B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8EA628E7-D6AB-4704-A0D1-5879A2D3266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978AC866-2C7A-43B4-A219-758701355937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B924BA25-7A45-4EFF-921A-58578E4A161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ED607F7B-BE60-40E6-BCCB-D80A8F6D696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B2AB9B14-8544-477C-BE51-26FEA8F394E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DEFC80CF-3E22-487C-82B3-5D4AD029F263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28FF8864-38FA-4FED-B6D1-C53EEB31F5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EEA73CE1-0487-4B0D-AE88-40A6C3712C1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850F89B9-29BA-41D0-87BE-D9F4E25BC22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A1DC453D-5F38-49AC-85A3-9FF90774403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FC805DCF-7F3D-4F66-A46F-40D7EB7A8792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709E6B7-7A53-402D-8625-54761A546F7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85BC11C-9FD7-4B43-8F35-278C6913CE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E400A5F-9F4A-47EF-903A-A416D95F35E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BDE249A-243B-4F46-B602-5471D3716A5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52AF4056-9176-40D2-A051-073C9F54C47B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7A03B8B1-B41D-4A42-A382-BE86BC451E35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F83ED032-7A3C-40F7-BF71-926880613B8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5599FDA9-3141-420B-BB58-9ADC5F76B92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25A784B7-2A69-4FEE-AA42-4B195B799ED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A17A3427-C8B7-4AB4-B786-7548912A487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1584D989-8724-416B-BEA2-2BCA8E53FAD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0BA04E02-91B1-407D-91D2-DBB1CB78725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41CC2FE4-9E8F-4228-B36A-0C2EED27453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23782C5A-914C-444D-B673-EF654C0096B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9E8E3A90-B5AF-408F-A20C-9C8DBD0D491F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8388EA3E-12EC-45A9-A492-88FE1D02827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1F193464-9757-451F-B8CF-120A919B9FA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BAC987F6-1386-448D-AA5D-1AA38565BF7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C9426F82-66C3-440A-B363-D18F0C8E750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48618174-246D-48B9-9292-91554F9C6739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DA90F957-99FF-4C36-AC91-DC4F95F5EC6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685EC331-61F8-41FE-B487-A90BB9389AD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ACE39D5B-98D2-4555-9FF9-189F9A213BB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DED5ECE5-7C17-4418-91E0-9C692213992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1E924455-543E-4AE8-A5CD-B507597C245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E1A3A608-3083-402E-B13C-0E3DA8F0FBA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E9DA702F-5EA5-4556-8604-6D1D578326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25120578-59C0-419A-9820-72EB1DCB714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BAC51B45-A713-436F-9480-D668B71C872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D2957246-083D-45D0-9132-BC30792E751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F9BC3414-4D8E-4F5D-B19D-45B9236FFC8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0E3D01EE-4D20-4AA5-A71D-1567E67C0C6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39EB08C4-8989-42C4-9077-FE72CBB3B3B8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6EFFCC52-CD35-4826-BC28-13B11CE42DE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89CFD8C8-3136-4F84-A44E-FEAFEF2DE98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10B8CD7A-0A6F-4B7F-945A-9973147757B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4823E13B-CB3E-412B-866D-77A16FB32CBE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978E1C38-7316-4A08-9CD6-E1430CBBD68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394C7972-34A1-4C93-8D2D-555C725CCB6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ED4DD315-1113-438F-A4BF-E765CCFBAE1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40F2294B-C0BA-451D-8457-C82BAFB5D96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C6E6D864-4B35-4901-858E-C877FCA284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CE220F45-B757-467A-9268-A9823EEB119C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C61AA1F5-25B3-4C9E-9032-C149A907EDB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E0F6D53D-04E5-4DE7-8ADB-FDE8E45B1895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91E4B7F1-C29B-461C-A998-67667FE3C0F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C508F83D-ADB5-4C3F-98D4-A80DBAC4144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50354178-B112-45A0-A8AE-FD2416A6837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B03E0E89-C090-41D5-909B-D4F026A597E3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76CB7925-7645-4E4B-9794-D06A8BFE1D3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2CB52EE1-979B-4E43-830A-119E01E084C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03C1C062-754B-46D2-A70D-206227BACAD4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35BB5BB1-98AA-4DEC-B799-788D07133B9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0667BB84-D0F5-47B0-BB7F-827BA06CBF0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A108E677-DC39-4EB3-A12B-71002D6D59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BootCamp\Affordability_And_Educa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5149"/>
            <a:ext cx="7316788" cy="50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4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User\BootCamp\Project\Edu_Pi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712"/>
            <a:ext cx="7316788" cy="50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0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5856" y="2211710"/>
            <a:ext cx="5868144" cy="576064"/>
          </a:xfrm>
        </p:spPr>
        <p:txBody>
          <a:bodyPr/>
          <a:lstStyle/>
          <a:p>
            <a:r>
              <a:rPr lang="en-US" altLang="ko-KR" dirty="0"/>
              <a:t>Motivation and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4632" y="1996191"/>
            <a:ext cx="7923013" cy="2807807"/>
            <a:chOff x="-14632" y="1996191"/>
            <a:chExt cx="8657910" cy="3068244"/>
          </a:xfrm>
          <a:solidFill>
            <a:srgbClr val="4784A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Isosceles Triangle 4"/>
            <p:cNvSpPr/>
            <p:nvPr/>
          </p:nvSpPr>
          <p:spPr>
            <a:xfrm rot="6906184">
              <a:off x="7959597" y="4380754"/>
              <a:ext cx="734324" cy="633038"/>
            </a:xfrm>
            <a:prstGeom prst="triangle">
              <a:avLst>
                <a:gd name="adj" fmla="val 30955"/>
              </a:avLst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-14632" y="1996191"/>
              <a:ext cx="8123497" cy="2701082"/>
            </a:xfrm>
            <a:custGeom>
              <a:avLst/>
              <a:gdLst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74642 w 7424927"/>
                <a:gd name="connsiteY6" fmla="*/ 77541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30751 w 7424927"/>
                <a:gd name="connsiteY6" fmla="*/ 80467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0 w 7446874"/>
                <a:gd name="connsiteY0" fmla="*/ 0 h 2553005"/>
                <a:gd name="connsiteX1" fmla="*/ 3986784 w 7446874"/>
                <a:gd name="connsiteY1" fmla="*/ 790042 h 2553005"/>
                <a:gd name="connsiteX2" fmla="*/ 2860244 w 7446874"/>
                <a:gd name="connsiteY2" fmla="*/ 1484986 h 2553005"/>
                <a:gd name="connsiteX3" fmla="*/ 7446874 w 7446874"/>
                <a:gd name="connsiteY3" fmla="*/ 2304288 h 2553005"/>
                <a:gd name="connsiteX4" fmla="*/ 7271309 w 7446874"/>
                <a:gd name="connsiteY4" fmla="*/ 2553005 h 2553005"/>
                <a:gd name="connsiteX5" fmla="*/ 2545690 w 7446874"/>
                <a:gd name="connsiteY5" fmla="*/ 1587399 h 2553005"/>
                <a:gd name="connsiteX6" fmla="*/ 3811220 w 7446874"/>
                <a:gd name="connsiteY6" fmla="*/ 775410 h 2553005"/>
                <a:gd name="connsiteX7" fmla="*/ 21947 w 7446874"/>
                <a:gd name="connsiteY7" fmla="*/ 43891 h 2553005"/>
                <a:gd name="connsiteX8" fmla="*/ 0 w 7446874"/>
                <a:gd name="connsiteY8" fmla="*/ 0 h 2553005"/>
                <a:gd name="connsiteX0" fmla="*/ 21944 w 7424927"/>
                <a:gd name="connsiteY0" fmla="*/ 0 h 2553005"/>
                <a:gd name="connsiteX1" fmla="*/ 3964837 w 7424927"/>
                <a:gd name="connsiteY1" fmla="*/ 790042 h 2553005"/>
                <a:gd name="connsiteX2" fmla="*/ 2838297 w 7424927"/>
                <a:gd name="connsiteY2" fmla="*/ 1484986 h 2553005"/>
                <a:gd name="connsiteX3" fmla="*/ 7424927 w 7424927"/>
                <a:gd name="connsiteY3" fmla="*/ 2304288 h 2553005"/>
                <a:gd name="connsiteX4" fmla="*/ 7249362 w 7424927"/>
                <a:gd name="connsiteY4" fmla="*/ 2553005 h 2553005"/>
                <a:gd name="connsiteX5" fmla="*/ 2523743 w 7424927"/>
                <a:gd name="connsiteY5" fmla="*/ 1587399 h 2553005"/>
                <a:gd name="connsiteX6" fmla="*/ 3789273 w 7424927"/>
                <a:gd name="connsiteY6" fmla="*/ 775410 h 2553005"/>
                <a:gd name="connsiteX7" fmla="*/ 0 w 7424927"/>
                <a:gd name="connsiteY7" fmla="*/ 43891 h 2553005"/>
                <a:gd name="connsiteX8" fmla="*/ 21944 w 7424927"/>
                <a:gd name="connsiteY8" fmla="*/ 0 h 2553005"/>
                <a:gd name="connsiteX0" fmla="*/ 0 w 7439559"/>
                <a:gd name="connsiteY0" fmla="*/ 0 h 2538375"/>
                <a:gd name="connsiteX1" fmla="*/ 3979469 w 7439559"/>
                <a:gd name="connsiteY1" fmla="*/ 775412 h 2538375"/>
                <a:gd name="connsiteX2" fmla="*/ 2852929 w 7439559"/>
                <a:gd name="connsiteY2" fmla="*/ 1470356 h 2538375"/>
                <a:gd name="connsiteX3" fmla="*/ 7439559 w 7439559"/>
                <a:gd name="connsiteY3" fmla="*/ 2289658 h 2538375"/>
                <a:gd name="connsiteX4" fmla="*/ 7263994 w 7439559"/>
                <a:gd name="connsiteY4" fmla="*/ 2538375 h 2538375"/>
                <a:gd name="connsiteX5" fmla="*/ 2538375 w 7439559"/>
                <a:gd name="connsiteY5" fmla="*/ 1572769 h 2538375"/>
                <a:gd name="connsiteX6" fmla="*/ 3803905 w 7439559"/>
                <a:gd name="connsiteY6" fmla="*/ 760780 h 2538375"/>
                <a:gd name="connsiteX7" fmla="*/ 14632 w 7439559"/>
                <a:gd name="connsiteY7" fmla="*/ 29261 h 2538375"/>
                <a:gd name="connsiteX8" fmla="*/ 0 w 7439559"/>
                <a:gd name="connsiteY8" fmla="*/ 0 h 2538375"/>
                <a:gd name="connsiteX0" fmla="*/ 0 w 7381826"/>
                <a:gd name="connsiteY0" fmla="*/ 0 h 2538375"/>
                <a:gd name="connsiteX1" fmla="*/ 3979469 w 7381826"/>
                <a:gd name="connsiteY1" fmla="*/ 775412 h 2538375"/>
                <a:gd name="connsiteX2" fmla="*/ 2852929 w 7381826"/>
                <a:gd name="connsiteY2" fmla="*/ 1470356 h 2538375"/>
                <a:gd name="connsiteX3" fmla="*/ 7381826 w 7381826"/>
                <a:gd name="connsiteY3" fmla="*/ 2273375 h 2538375"/>
                <a:gd name="connsiteX4" fmla="*/ 7263994 w 7381826"/>
                <a:gd name="connsiteY4" fmla="*/ 2538375 h 2538375"/>
                <a:gd name="connsiteX5" fmla="*/ 2538375 w 7381826"/>
                <a:gd name="connsiteY5" fmla="*/ 1572769 h 2538375"/>
                <a:gd name="connsiteX6" fmla="*/ 3803905 w 7381826"/>
                <a:gd name="connsiteY6" fmla="*/ 760780 h 2538375"/>
                <a:gd name="connsiteX7" fmla="*/ 14632 w 7381826"/>
                <a:gd name="connsiteY7" fmla="*/ 29261 h 2538375"/>
                <a:gd name="connsiteX8" fmla="*/ 0 w 7381826"/>
                <a:gd name="connsiteY8" fmla="*/ 0 h 25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826" h="2538375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4"/>
          <p:cNvSpPr/>
          <p:nvPr/>
        </p:nvSpPr>
        <p:spPr>
          <a:xfrm>
            <a:off x="6715228" y="2217043"/>
            <a:ext cx="898090" cy="1428422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894" y="2856694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0584" y="366686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Oval 4"/>
          <p:cNvSpPr/>
          <p:nvPr/>
        </p:nvSpPr>
        <p:spPr>
          <a:xfrm>
            <a:off x="4298462" y="1319119"/>
            <a:ext cx="730699" cy="1162185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9952" y="250663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5805" y="1479498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1583058" y="2507782"/>
            <a:ext cx="710924" cy="113073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4660" y="3681306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9590" y="4022105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Oval 4"/>
          <p:cNvSpPr/>
          <p:nvPr/>
        </p:nvSpPr>
        <p:spPr>
          <a:xfrm>
            <a:off x="2394904" y="1381612"/>
            <a:ext cx="641001" cy="1019521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1544" y="2401133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7454" y="1268055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756685" y="1291211"/>
            <a:ext cx="512777" cy="815578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13" y="217728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474" y="2500853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931929" y="147949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6993834" y="2488109"/>
            <a:ext cx="343426" cy="3462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4528567" y="1579895"/>
            <a:ext cx="265388" cy="2038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1816646" y="2730855"/>
            <a:ext cx="253810" cy="2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7"/>
          <p:cNvSpPr/>
          <p:nvPr/>
        </p:nvSpPr>
        <p:spPr>
          <a:xfrm>
            <a:off x="2593876" y="1576420"/>
            <a:ext cx="250912" cy="2509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81296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Thank You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359532" y="37238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5" y="657647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82DF3D-6DB4-48C9-85DB-6CE9D366FC11}"/>
              </a:ext>
            </a:extLst>
          </p:cNvPr>
          <p:cNvSpPr/>
          <p:nvPr/>
        </p:nvSpPr>
        <p:spPr>
          <a:xfrm>
            <a:off x="323528" y="25787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0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Questions?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1735</Words>
  <Application>Microsoft Office PowerPoint</Application>
  <PresentationFormat>On-screen Show (16:9)</PresentationFormat>
  <Paragraphs>279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104</cp:revision>
  <dcterms:created xsi:type="dcterms:W3CDTF">2016-12-05T23:26:54Z</dcterms:created>
  <dcterms:modified xsi:type="dcterms:W3CDTF">2019-01-18T16:11:11Z</dcterms:modified>
</cp:coreProperties>
</file>