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97" r:id="rId4"/>
    <p:sldId id="307" r:id="rId5"/>
    <p:sldId id="309" r:id="rId6"/>
    <p:sldId id="310" r:id="rId7"/>
    <p:sldId id="264" r:id="rId8"/>
    <p:sldId id="270" r:id="rId9"/>
    <p:sldId id="271" r:id="rId10"/>
    <p:sldId id="262" r:id="rId11"/>
    <p:sldId id="273" r:id="rId12"/>
    <p:sldId id="298" r:id="rId13"/>
    <p:sldId id="281" r:id="rId14"/>
    <p:sldId id="268" r:id="rId15"/>
    <p:sldId id="290" r:id="rId16"/>
    <p:sldId id="269" r:id="rId17"/>
    <p:sldId id="280" r:id="rId18"/>
    <p:sldId id="293" r:id="rId19"/>
    <p:sldId id="288" r:id="rId20"/>
    <p:sldId id="284" r:id="rId21"/>
    <p:sldId id="287" r:id="rId22"/>
    <p:sldId id="289" r:id="rId23"/>
    <p:sldId id="282" r:id="rId24"/>
    <p:sldId id="292" r:id="rId25"/>
    <p:sldId id="283" r:id="rId26"/>
    <p:sldId id="276" r:id="rId27"/>
    <p:sldId id="279" r:id="rId28"/>
    <p:sldId id="285" r:id="rId29"/>
    <p:sldId id="291" r:id="rId30"/>
    <p:sldId id="266" r:id="rId31"/>
    <p:sldId id="303" r:id="rId32"/>
    <p:sldId id="257" r:id="rId33"/>
    <p:sldId id="258" r:id="rId34"/>
    <p:sldId id="302" r:id="rId3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8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0" autoAdjust="0"/>
    <p:restoredTop sz="94660"/>
  </p:normalViewPr>
  <p:slideViewPr>
    <p:cSldViewPr>
      <p:cViewPr>
        <p:scale>
          <a:sx n="67" d="100"/>
          <a:sy n="67" d="100"/>
        </p:scale>
        <p:origin x="2050" y="7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4376834473588966E-2"/>
          <c:y val="5.2203248031496063E-2"/>
          <c:w val="0.88286583748759095"/>
          <c:h val="0.8785674212598425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63-4C57-8888-2D2BBF2864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63-4C57-8888-2D2BBF2864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>
                <a:alpha val="5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63-4C57-8888-2D2BBF2864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100"/>
        <c:axId val="993172144"/>
        <c:axId val="993169424"/>
      </c:barChart>
      <c:catAx>
        <c:axId val="993172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993169424"/>
        <c:crosses val="autoZero"/>
        <c:auto val="1"/>
        <c:lblAlgn val="ctr"/>
        <c:lblOffset val="100"/>
        <c:noMultiLvlLbl val="0"/>
      </c:catAx>
      <c:valAx>
        <c:axId val="9931694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9931721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C8FA-4D00-9ED7-C2D2BB4EC48A}"/>
              </c:ext>
            </c:extLst>
          </c:dPt>
          <c:dPt>
            <c:idx val="1"/>
            <c:bubble3D val="0"/>
            <c:spPr>
              <a:solidFill>
                <a:schemeClr val="accent1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C8FA-4D00-9ED7-C2D2BB4EC48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FA-4D00-9ED7-C2D2BB4EC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BD33-4A57-9E85-358C1DD37367}"/>
              </c:ext>
            </c:extLst>
          </c:dPt>
          <c:dPt>
            <c:idx val="1"/>
            <c:bubble3D val="0"/>
            <c:spPr>
              <a:solidFill>
                <a:schemeClr val="accent4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D33-4A57-9E85-358C1DD3736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33-4A57-9E85-358C1DD37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D0FB-4A82-A96B-401888532AB9}"/>
              </c:ext>
            </c:extLst>
          </c:dPt>
          <c:dPt>
            <c:idx val="1"/>
            <c:bubble3D val="0"/>
            <c:spPr>
              <a:solidFill>
                <a:schemeClr val="accent2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0FB-4A82-A96B-401888532AB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FB-4A82-A96B-401888532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375C-47D3-A562-D1AAB301442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2-375C-47D3-A562-D1AAB301442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3-375C-47D3-A562-D1AAB301442C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80</c:v>
                </c:pt>
                <c:pt idx="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5C-47D3-A562-D1AAB3014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61344992"/>
        <c:axId val="1061350976"/>
      </c:barChart>
      <c:catAx>
        <c:axId val="10613449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accent6"/>
            </a:solidFill>
          </a:ln>
        </c:spPr>
        <c:txPr>
          <a:bodyPr/>
          <a:lstStyle/>
          <a:p>
            <a:pPr>
              <a:defRPr sz="1200">
                <a:solidFill>
                  <a:schemeClr val="accent6"/>
                </a:solidFill>
              </a:defRPr>
            </a:pPr>
            <a:endParaRPr lang="en-US"/>
          </a:p>
        </c:txPr>
        <c:crossAx val="1061350976"/>
        <c:crosses val="autoZero"/>
        <c:auto val="1"/>
        <c:lblAlgn val="ctr"/>
        <c:lblOffset val="100"/>
        <c:noMultiLvlLbl val="0"/>
      </c:catAx>
      <c:valAx>
        <c:axId val="10613509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accent6"/>
            </a:solidFill>
          </a:ln>
        </c:spPr>
        <c:txPr>
          <a:bodyPr/>
          <a:lstStyle/>
          <a:p>
            <a:pPr>
              <a:defRPr sz="1200">
                <a:solidFill>
                  <a:schemeClr val="accent6"/>
                </a:solidFill>
              </a:defRPr>
            </a:pPr>
            <a:endParaRPr lang="en-US"/>
          </a:p>
        </c:txPr>
        <c:crossAx val="10613449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D61A-4A22-B471-6B5ABAAB7335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D61A-4A22-B471-6B5ABAAB7335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61A-4A22-B471-6B5ABAAB73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0F63-4DBB-A236-FC2F294E4637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0F63-4DBB-A236-FC2F294E4637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F63-4DBB-A236-FC2F294E46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3D7A-4BE7-BBAF-E8809747C39D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3D7A-4BE7-BBAF-E8809747C39D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7A-4BE7-BBAF-E8809747C3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2FD9-4440-BC01-594E9E63E082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2FD9-4440-BC01-594E9E63E082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D9-4440-BC01-594E9E63E0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859782"/>
            <a:ext cx="4320480" cy="1080121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1852" y="4083918"/>
            <a:ext cx="4320480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203598"/>
            <a:ext cx="6660232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32240" y="0"/>
            <a:ext cx="2411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93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447700"/>
            <a:ext cx="1944216" cy="4320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87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106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30027" y="400075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40152" y="400075"/>
            <a:ext cx="2698204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0327" y="2567980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37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50937" y="128809"/>
            <a:ext cx="3168352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457972" y="128811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457972" y="1604809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150937" y="3075806"/>
            <a:ext cx="2052000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2330226" y="3075806"/>
            <a:ext cx="3175223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613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202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226595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462172" y="1475774"/>
            <a:ext cx="1505118" cy="2191951"/>
            <a:chOff x="709613" y="625475"/>
            <a:chExt cx="2908300" cy="4235450"/>
          </a:xfrm>
        </p:grpSpPr>
        <p:pic>
          <p:nvPicPr>
            <p:cNvPr id="2050" name="Picture 2" descr="E:\002-KIMS BUSINESS\007-02-Fullslidesppt-Contents\20161219\07-real\real-item02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13" y="625475"/>
              <a:ext cx="2908300" cy="423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E:\002-KIMS BUSINESS\007-02-Fullslidesppt-Contents\20161219\07-real\real-item01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120" y="1177310"/>
              <a:ext cx="1705223" cy="1609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16367"/>
            <a:ext cx="9144000" cy="564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61602"/>
            <a:ext cx="9144000" cy="2823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7" name="Picture 3" descr="E:\002-KIMS BUSINESS\007-02-Fullslidesppt-Contents\20161219\07-real\real-item0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599" y="665634"/>
            <a:ext cx="251832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467544" y="339502"/>
            <a:ext cx="2008747" cy="4504918"/>
          </a:xfrm>
          <a:custGeom>
            <a:avLst/>
            <a:gdLst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0" fmla="*/ 624840 w 1417320"/>
              <a:gd name="connsiteY0" fmla="*/ 800100 h 3912161"/>
              <a:gd name="connsiteX1" fmla="*/ 624840 w 1417320"/>
              <a:gd name="connsiteY1" fmla="*/ 617220 h 3912161"/>
              <a:gd name="connsiteX2" fmla="*/ 800100 w 1417320"/>
              <a:gd name="connsiteY2" fmla="*/ 617220 h 3912161"/>
              <a:gd name="connsiteX3" fmla="*/ 800100 w 1417320"/>
              <a:gd name="connsiteY3" fmla="*/ 876300 h 3912161"/>
              <a:gd name="connsiteX4" fmla="*/ 449580 w 1417320"/>
              <a:gd name="connsiteY4" fmla="*/ 876300 h 3912161"/>
              <a:gd name="connsiteX5" fmla="*/ 449580 w 1417320"/>
              <a:gd name="connsiteY5" fmla="*/ 571500 h 3912161"/>
              <a:gd name="connsiteX6" fmla="*/ 266700 w 1417320"/>
              <a:gd name="connsiteY6" fmla="*/ 571500 h 3912161"/>
              <a:gd name="connsiteX7" fmla="*/ 723900 w 1417320"/>
              <a:gd name="connsiteY7" fmla="*/ 114300 h 3912161"/>
              <a:gd name="connsiteX8" fmla="*/ 1165860 w 1417320"/>
              <a:gd name="connsiteY8" fmla="*/ 556260 h 3912161"/>
              <a:gd name="connsiteX9" fmla="*/ 1013460 w 1417320"/>
              <a:gd name="connsiteY9" fmla="*/ 556260 h 3912161"/>
              <a:gd name="connsiteX10" fmla="*/ 1013460 w 1417320"/>
              <a:gd name="connsiteY10" fmla="*/ 960120 h 3912161"/>
              <a:gd name="connsiteX11" fmla="*/ 0 w 1417320"/>
              <a:gd name="connsiteY11" fmla="*/ 960120 h 3912161"/>
              <a:gd name="connsiteX12" fmla="*/ 0 w 1417320"/>
              <a:gd name="connsiteY12" fmla="*/ 0 h 3912161"/>
              <a:gd name="connsiteX13" fmla="*/ 1417320 w 1417320"/>
              <a:gd name="connsiteY13" fmla="*/ 0 h 3912161"/>
              <a:gd name="connsiteX14" fmla="*/ 1417320 w 1417320"/>
              <a:gd name="connsiteY14" fmla="*/ 1074420 h 3912161"/>
              <a:gd name="connsiteX15" fmla="*/ 746760 w 1417320"/>
              <a:gd name="connsiteY15" fmla="*/ 1074420 h 3912161"/>
              <a:gd name="connsiteX16" fmla="*/ 746760 w 1417320"/>
              <a:gd name="connsiteY16" fmla="*/ 3855720 h 3912161"/>
              <a:gd name="connsiteX17" fmla="*/ 1132014 w 1417320"/>
              <a:gd name="connsiteY17" fmla="*/ 3912161 h 3912161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0" fmla="*/ 624840 w 2109415"/>
              <a:gd name="connsiteY0" fmla="*/ 800100 h 3855720"/>
              <a:gd name="connsiteX1" fmla="*/ 624840 w 2109415"/>
              <a:gd name="connsiteY1" fmla="*/ 617220 h 3855720"/>
              <a:gd name="connsiteX2" fmla="*/ 800100 w 2109415"/>
              <a:gd name="connsiteY2" fmla="*/ 617220 h 3855720"/>
              <a:gd name="connsiteX3" fmla="*/ 800100 w 2109415"/>
              <a:gd name="connsiteY3" fmla="*/ 876300 h 3855720"/>
              <a:gd name="connsiteX4" fmla="*/ 449580 w 2109415"/>
              <a:gd name="connsiteY4" fmla="*/ 876300 h 3855720"/>
              <a:gd name="connsiteX5" fmla="*/ 449580 w 2109415"/>
              <a:gd name="connsiteY5" fmla="*/ 571500 h 3855720"/>
              <a:gd name="connsiteX6" fmla="*/ 266700 w 2109415"/>
              <a:gd name="connsiteY6" fmla="*/ 571500 h 3855720"/>
              <a:gd name="connsiteX7" fmla="*/ 723900 w 2109415"/>
              <a:gd name="connsiteY7" fmla="*/ 114300 h 3855720"/>
              <a:gd name="connsiteX8" fmla="*/ 1165860 w 2109415"/>
              <a:gd name="connsiteY8" fmla="*/ 556260 h 3855720"/>
              <a:gd name="connsiteX9" fmla="*/ 1013460 w 2109415"/>
              <a:gd name="connsiteY9" fmla="*/ 556260 h 3855720"/>
              <a:gd name="connsiteX10" fmla="*/ 1013460 w 2109415"/>
              <a:gd name="connsiteY10" fmla="*/ 960120 h 3855720"/>
              <a:gd name="connsiteX11" fmla="*/ 0 w 2109415"/>
              <a:gd name="connsiteY11" fmla="*/ 960120 h 3855720"/>
              <a:gd name="connsiteX12" fmla="*/ 0 w 2109415"/>
              <a:gd name="connsiteY12" fmla="*/ 0 h 3855720"/>
              <a:gd name="connsiteX13" fmla="*/ 1417320 w 2109415"/>
              <a:gd name="connsiteY13" fmla="*/ 0 h 3855720"/>
              <a:gd name="connsiteX14" fmla="*/ 1417320 w 2109415"/>
              <a:gd name="connsiteY14" fmla="*/ 1074420 h 3855720"/>
              <a:gd name="connsiteX15" fmla="*/ 2109415 w 2109415"/>
              <a:gd name="connsiteY15" fmla="*/ 1074420 h 3855720"/>
              <a:gd name="connsiteX16" fmla="*/ 746760 w 2109415"/>
              <a:gd name="connsiteY16" fmla="*/ 3855720 h 3855720"/>
              <a:gd name="connsiteX0" fmla="*/ 624840 w 2125540"/>
              <a:gd name="connsiteY0" fmla="*/ 800100 h 4766844"/>
              <a:gd name="connsiteX1" fmla="*/ 624840 w 2125540"/>
              <a:gd name="connsiteY1" fmla="*/ 617220 h 4766844"/>
              <a:gd name="connsiteX2" fmla="*/ 800100 w 2125540"/>
              <a:gd name="connsiteY2" fmla="*/ 617220 h 4766844"/>
              <a:gd name="connsiteX3" fmla="*/ 800100 w 2125540"/>
              <a:gd name="connsiteY3" fmla="*/ 876300 h 4766844"/>
              <a:gd name="connsiteX4" fmla="*/ 449580 w 2125540"/>
              <a:gd name="connsiteY4" fmla="*/ 876300 h 4766844"/>
              <a:gd name="connsiteX5" fmla="*/ 449580 w 2125540"/>
              <a:gd name="connsiteY5" fmla="*/ 571500 h 4766844"/>
              <a:gd name="connsiteX6" fmla="*/ 266700 w 2125540"/>
              <a:gd name="connsiteY6" fmla="*/ 571500 h 4766844"/>
              <a:gd name="connsiteX7" fmla="*/ 723900 w 2125540"/>
              <a:gd name="connsiteY7" fmla="*/ 114300 h 4766844"/>
              <a:gd name="connsiteX8" fmla="*/ 1165860 w 2125540"/>
              <a:gd name="connsiteY8" fmla="*/ 556260 h 4766844"/>
              <a:gd name="connsiteX9" fmla="*/ 1013460 w 2125540"/>
              <a:gd name="connsiteY9" fmla="*/ 556260 h 4766844"/>
              <a:gd name="connsiteX10" fmla="*/ 1013460 w 2125540"/>
              <a:gd name="connsiteY10" fmla="*/ 960120 h 4766844"/>
              <a:gd name="connsiteX11" fmla="*/ 0 w 2125540"/>
              <a:gd name="connsiteY11" fmla="*/ 960120 h 4766844"/>
              <a:gd name="connsiteX12" fmla="*/ 0 w 2125540"/>
              <a:gd name="connsiteY12" fmla="*/ 0 h 4766844"/>
              <a:gd name="connsiteX13" fmla="*/ 1417320 w 2125540"/>
              <a:gd name="connsiteY13" fmla="*/ 0 h 4766844"/>
              <a:gd name="connsiteX14" fmla="*/ 1417320 w 2125540"/>
              <a:gd name="connsiteY14" fmla="*/ 1074420 h 4766844"/>
              <a:gd name="connsiteX15" fmla="*/ 2109415 w 2125540"/>
              <a:gd name="connsiteY15" fmla="*/ 1074420 h 4766844"/>
              <a:gd name="connsiteX16" fmla="*/ 2125540 w 2125540"/>
              <a:gd name="connsiteY16" fmla="*/ 4766844 h 47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25540" h="4766844">
                <a:moveTo>
                  <a:pt x="624840" y="800100"/>
                </a:moveTo>
                <a:lnTo>
                  <a:pt x="624840" y="617220"/>
                </a:lnTo>
                <a:lnTo>
                  <a:pt x="800100" y="617220"/>
                </a:lnTo>
                <a:lnTo>
                  <a:pt x="800100" y="876300"/>
                </a:lnTo>
                <a:lnTo>
                  <a:pt x="449580" y="876300"/>
                </a:lnTo>
                <a:lnTo>
                  <a:pt x="449580" y="571500"/>
                </a:lnTo>
                <a:lnTo>
                  <a:pt x="266700" y="571500"/>
                </a:lnTo>
                <a:lnTo>
                  <a:pt x="723900" y="114300"/>
                </a:lnTo>
                <a:lnTo>
                  <a:pt x="1165860" y="556260"/>
                </a:lnTo>
                <a:lnTo>
                  <a:pt x="1013460" y="556260"/>
                </a:lnTo>
                <a:lnTo>
                  <a:pt x="1013460" y="960120"/>
                </a:lnTo>
                <a:lnTo>
                  <a:pt x="0" y="960120"/>
                </a:lnTo>
                <a:lnTo>
                  <a:pt x="0" y="0"/>
                </a:lnTo>
                <a:lnTo>
                  <a:pt x="1417320" y="0"/>
                </a:lnTo>
                <a:lnTo>
                  <a:pt x="1417320" y="1074420"/>
                </a:lnTo>
                <a:lnTo>
                  <a:pt x="2109415" y="1074420"/>
                </a:lnTo>
                <a:lnTo>
                  <a:pt x="2125540" y="4766844"/>
                </a:lnTo>
              </a:path>
            </a:pathLst>
          </a:custGeom>
          <a:ln w="38100">
            <a:solidFill>
              <a:schemeClr val="bg1"/>
            </a:solidFill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5341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0926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5152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52564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5780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863036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1520" y="1264881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52564" y="1271413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57800" y="1277945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036" y="1284477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81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195736" y="1096157"/>
            <a:ext cx="6408712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95736" y="1680605"/>
            <a:ext cx="5940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195736" y="2265053"/>
            <a:ext cx="5472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123478"/>
            <a:ext cx="61561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87824" y="699542"/>
            <a:ext cx="61561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225671" y="648554"/>
            <a:ext cx="2908176" cy="352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 rot="20700000">
            <a:off x="870629" y="786724"/>
            <a:ext cx="1677203" cy="2590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44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151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76170" y="52195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10" y="238930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084168" y="249974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88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8" r:id="rId3"/>
    <p:sldLayoutId id="2147483660" r:id="rId4"/>
    <p:sldLayoutId id="2147483661" r:id="rId5"/>
    <p:sldLayoutId id="2147483662" r:id="rId6"/>
    <p:sldLayoutId id="2147483671" r:id="rId7"/>
    <p:sldLayoutId id="2147483669" r:id="rId8"/>
    <p:sldLayoutId id="2147483670" r:id="rId9"/>
    <p:sldLayoutId id="2147483663" r:id="rId10"/>
    <p:sldLayoutId id="2147483664" r:id="rId11"/>
    <p:sldLayoutId id="2147483665" r:id="rId12"/>
    <p:sldLayoutId id="2147483666" r:id="rId13"/>
    <p:sldLayoutId id="2147483672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lock Arc 30"/>
          <p:cNvSpPr/>
          <p:nvPr/>
        </p:nvSpPr>
        <p:spPr>
          <a:xfrm>
            <a:off x="2688676" y="1823962"/>
            <a:ext cx="3772124" cy="3772124"/>
          </a:xfrm>
          <a:prstGeom prst="blockArc">
            <a:avLst>
              <a:gd name="adj1" fmla="val 9019130"/>
              <a:gd name="adj2" fmla="val 12564162"/>
              <a:gd name="adj3" fmla="val 28598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Block Arc 31"/>
          <p:cNvSpPr/>
          <p:nvPr/>
        </p:nvSpPr>
        <p:spPr>
          <a:xfrm>
            <a:off x="2688676" y="1823962"/>
            <a:ext cx="3772124" cy="3772124"/>
          </a:xfrm>
          <a:prstGeom prst="blockArc">
            <a:avLst>
              <a:gd name="adj1" fmla="val 12817329"/>
              <a:gd name="adj2" fmla="val 16088307"/>
              <a:gd name="adj3" fmla="val 2848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Block Arc 32"/>
          <p:cNvSpPr/>
          <p:nvPr/>
        </p:nvSpPr>
        <p:spPr>
          <a:xfrm flipH="1">
            <a:off x="2688676" y="1823962"/>
            <a:ext cx="3772124" cy="3772124"/>
          </a:xfrm>
          <a:prstGeom prst="blockArc">
            <a:avLst>
              <a:gd name="adj1" fmla="val 9019130"/>
              <a:gd name="adj2" fmla="val 12564162"/>
              <a:gd name="adj3" fmla="val 28598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30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Block Arc 33"/>
          <p:cNvSpPr/>
          <p:nvPr/>
        </p:nvSpPr>
        <p:spPr>
          <a:xfrm flipH="1">
            <a:off x="2688676" y="1823962"/>
            <a:ext cx="3772124" cy="3772124"/>
          </a:xfrm>
          <a:prstGeom prst="blockArc">
            <a:avLst>
              <a:gd name="adj1" fmla="val 12817329"/>
              <a:gd name="adj2" fmla="val 16060189"/>
              <a:gd name="adj3" fmla="val 28289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Affordability Demographics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Answering Questions</a:t>
            </a:r>
          </a:p>
        </p:txBody>
      </p:sp>
      <p:sp>
        <p:nvSpPr>
          <p:cNvPr id="4" name="Oval 3"/>
          <p:cNvSpPr/>
          <p:nvPr/>
        </p:nvSpPr>
        <p:spPr>
          <a:xfrm>
            <a:off x="3854658" y="2989944"/>
            <a:ext cx="1440160" cy="1440160"/>
          </a:xfrm>
          <a:prstGeom prst="ellipse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Block Arc 14"/>
          <p:cNvSpPr/>
          <p:nvPr/>
        </p:nvSpPr>
        <p:spPr>
          <a:xfrm rot="16200000">
            <a:off x="4255195" y="3390270"/>
            <a:ext cx="639087" cy="63950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36"/>
          <p:cNvSpPr/>
          <p:nvPr/>
        </p:nvSpPr>
        <p:spPr>
          <a:xfrm>
            <a:off x="3067507" y="3556121"/>
            <a:ext cx="368223" cy="30780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ardrop 6"/>
          <p:cNvSpPr/>
          <p:nvPr/>
        </p:nvSpPr>
        <p:spPr>
          <a:xfrm rot="8100000">
            <a:off x="3751247" y="2377348"/>
            <a:ext cx="337859" cy="33786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16"/>
          <p:cNvSpPr/>
          <p:nvPr/>
        </p:nvSpPr>
        <p:spPr>
          <a:xfrm rot="2700000">
            <a:off x="5166007" y="2326680"/>
            <a:ext cx="257623" cy="49013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ounded Rectangle 27"/>
          <p:cNvSpPr/>
          <p:nvPr/>
        </p:nvSpPr>
        <p:spPr>
          <a:xfrm>
            <a:off x="5737729" y="3564428"/>
            <a:ext cx="379090" cy="29119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216885" y="3168213"/>
            <a:ext cx="2321010" cy="863358"/>
            <a:chOff x="803640" y="3362835"/>
            <a:chExt cx="2059657" cy="863358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Does the unemployment rate pay a significant role in affordability?</a:t>
              </a:r>
              <a:endParaRPr lang="ko-KR" alt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Unemployment Rate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25597" y="3168213"/>
            <a:ext cx="2321010" cy="863358"/>
            <a:chOff x="803640" y="3362835"/>
            <a:chExt cx="2059657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Pulling it all together – what do the stats of an average mortgage payer look like?</a:t>
              </a:r>
              <a:endParaRPr lang="ko-KR" altLang="en-US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Average Mortgage Payer</a:t>
              </a:r>
              <a:endParaRPr lang="ko-KR" altLang="en-US" sz="1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8691" y="1158751"/>
            <a:ext cx="2321010" cy="863358"/>
            <a:chOff x="803640" y="3362835"/>
            <a:chExt cx="2059657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Does Educational Attainment increase or decrease the affordability?</a:t>
              </a:r>
              <a:endParaRPr lang="ko-KR" altLang="en-US" sz="12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Educational Attainment</a:t>
              </a:r>
              <a:endParaRPr lang="ko-KR" altLang="en-US" sz="1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97292" y="1158751"/>
            <a:ext cx="2321010" cy="863358"/>
            <a:chOff x="803640" y="3362835"/>
            <a:chExt cx="2059657" cy="86335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How do education and income work together to affect affordability?</a:t>
              </a:r>
              <a:endParaRPr lang="ko-KR" altLang="en-US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2016 Education and Income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897976" y="257175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31660" y="123918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07315" y="123918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25597" y="257175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81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 Same Side Corner Rectangle 63"/>
          <p:cNvSpPr/>
          <p:nvPr/>
        </p:nvSpPr>
        <p:spPr>
          <a:xfrm rot="10800000" flipH="1">
            <a:off x="698427" y="3206909"/>
            <a:ext cx="3275762" cy="1058093"/>
          </a:xfrm>
          <a:custGeom>
            <a:avLst/>
            <a:gdLst/>
            <a:ahLst/>
            <a:cxnLst/>
            <a:rect l="l" t="t" r="r" b="b"/>
            <a:pathLst>
              <a:path w="3275762" h="1058093">
                <a:moveTo>
                  <a:pt x="442297" y="1058093"/>
                </a:moveTo>
                <a:lnTo>
                  <a:pt x="2818561" y="1058093"/>
                </a:lnTo>
                <a:cubicBezTo>
                  <a:pt x="2818561" y="1010646"/>
                  <a:pt x="2818561" y="963198"/>
                  <a:pt x="2818561" y="915751"/>
                </a:cubicBezTo>
                <a:lnTo>
                  <a:pt x="3167330" y="915751"/>
                </a:lnTo>
                <a:cubicBezTo>
                  <a:pt x="3227215" y="915751"/>
                  <a:pt x="3275762" y="867204"/>
                  <a:pt x="3275762" y="807320"/>
                </a:cubicBezTo>
                <a:cubicBezTo>
                  <a:pt x="3275762" y="747435"/>
                  <a:pt x="3227215" y="698888"/>
                  <a:pt x="3167330" y="698888"/>
                </a:cubicBezTo>
                <a:lnTo>
                  <a:pt x="2818562" y="698888"/>
                </a:lnTo>
                <a:lnTo>
                  <a:pt x="2818562" y="529047"/>
                </a:lnTo>
                <a:cubicBezTo>
                  <a:pt x="2818562" y="236862"/>
                  <a:pt x="2581700" y="0"/>
                  <a:pt x="2289515" y="0"/>
                </a:cubicBezTo>
                <a:lnTo>
                  <a:pt x="971344" y="0"/>
                </a:lnTo>
                <a:cubicBezTo>
                  <a:pt x="679159" y="0"/>
                  <a:pt x="442297" y="236862"/>
                  <a:pt x="442297" y="529047"/>
                </a:cubicBezTo>
                <a:lnTo>
                  <a:pt x="442297" y="698888"/>
                </a:lnTo>
                <a:lnTo>
                  <a:pt x="108433" y="698887"/>
                </a:lnTo>
                <a:cubicBezTo>
                  <a:pt x="48548" y="698887"/>
                  <a:pt x="1" y="747434"/>
                  <a:pt x="1" y="807319"/>
                </a:cubicBezTo>
                <a:lnTo>
                  <a:pt x="0" y="807319"/>
                </a:lnTo>
                <a:cubicBezTo>
                  <a:pt x="0" y="867204"/>
                  <a:pt x="48547" y="915751"/>
                  <a:pt x="108432" y="915751"/>
                </a:cubicBezTo>
                <a:lnTo>
                  <a:pt x="442297" y="91575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9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flipH="1">
            <a:off x="1087696" y="4371950"/>
            <a:ext cx="2497223" cy="2880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18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96" name="Group 4095"/>
          <p:cNvGrpSpPr/>
          <p:nvPr/>
        </p:nvGrpSpPr>
        <p:grpSpPr>
          <a:xfrm>
            <a:off x="767240" y="1531333"/>
            <a:ext cx="2376265" cy="654103"/>
            <a:chOff x="767240" y="1531333"/>
            <a:chExt cx="2376265" cy="654103"/>
          </a:xfr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</p:grpSpPr>
        <p:sp>
          <p:nvSpPr>
            <p:cNvPr id="115" name="Round Same Side Corner Rectangle 114"/>
            <p:cNvSpPr/>
            <p:nvPr/>
          </p:nvSpPr>
          <p:spPr>
            <a:xfrm rot="19800000" flipH="1">
              <a:off x="767240" y="1655028"/>
              <a:ext cx="2376265" cy="530408"/>
            </a:xfrm>
            <a:custGeom>
              <a:avLst/>
              <a:gdLst/>
              <a:ahLst/>
              <a:cxnLst/>
              <a:rect l="l" t="t" r="r" b="b"/>
              <a:pathLst>
                <a:path w="2376265" h="530408">
                  <a:moveTo>
                    <a:pt x="109948" y="184516"/>
                  </a:moveTo>
                  <a:cubicBezTo>
                    <a:pt x="45336" y="211844"/>
                    <a:pt x="0" y="275822"/>
                    <a:pt x="0" y="350389"/>
                  </a:cubicBezTo>
                  <a:lnTo>
                    <a:pt x="0" y="530408"/>
                  </a:lnTo>
                  <a:lnTo>
                    <a:pt x="2376264" y="530408"/>
                  </a:lnTo>
                  <a:cubicBezTo>
                    <a:pt x="2376264" y="470402"/>
                    <a:pt x="2376265" y="410395"/>
                    <a:pt x="2376265" y="350389"/>
                  </a:cubicBezTo>
                  <a:cubicBezTo>
                    <a:pt x="2376265" y="250967"/>
                    <a:pt x="2295667" y="170369"/>
                    <a:pt x="2196245" y="170369"/>
                  </a:cubicBezTo>
                  <a:lnTo>
                    <a:pt x="1416732" y="170369"/>
                  </a:lnTo>
                  <a:lnTo>
                    <a:pt x="1416732" y="54007"/>
                  </a:lnTo>
                  <a:cubicBezTo>
                    <a:pt x="1416732" y="24180"/>
                    <a:pt x="1392552" y="0"/>
                    <a:pt x="1362725" y="0"/>
                  </a:cubicBezTo>
                  <a:lnTo>
                    <a:pt x="1013539" y="0"/>
                  </a:lnTo>
                  <a:cubicBezTo>
                    <a:pt x="983712" y="0"/>
                    <a:pt x="959532" y="24180"/>
                    <a:pt x="959532" y="54007"/>
                  </a:cubicBezTo>
                  <a:lnTo>
                    <a:pt x="959532" y="170369"/>
                  </a:lnTo>
                  <a:lnTo>
                    <a:pt x="180020" y="170369"/>
                  </a:lnTo>
                  <a:cubicBezTo>
                    <a:pt x="155165" y="170369"/>
                    <a:pt x="131486" y="175406"/>
                    <a:pt x="109948" y="184516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19800000" flipH="1">
              <a:off x="1336244" y="1531333"/>
              <a:ext cx="914400" cy="216863"/>
            </a:xfrm>
            <a:prstGeom prst="roundRect">
              <a:avLst>
                <a:gd name="adj" fmla="val 50000"/>
              </a:avLst>
            </a:pr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8" name="Rectangle 9"/>
          <p:cNvSpPr/>
          <p:nvPr/>
        </p:nvSpPr>
        <p:spPr>
          <a:xfrm>
            <a:off x="3334084" y="2586694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9" name="Rectangle 23"/>
          <p:cNvSpPr/>
          <p:nvPr/>
        </p:nvSpPr>
        <p:spPr>
          <a:xfrm>
            <a:off x="3062454" y="2531560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0" name="Rectangle 30"/>
          <p:cNvSpPr/>
          <p:nvPr/>
        </p:nvSpPr>
        <p:spPr>
          <a:xfrm>
            <a:off x="3005684" y="2315839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1" name="Oval 7"/>
          <p:cNvSpPr/>
          <p:nvPr/>
        </p:nvSpPr>
        <p:spPr>
          <a:xfrm>
            <a:off x="3204225" y="2064534"/>
            <a:ext cx="200549" cy="2005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2" name="Oval 21"/>
          <p:cNvSpPr>
            <a:spLocks noChangeAspect="1"/>
          </p:cNvSpPr>
          <p:nvPr/>
        </p:nvSpPr>
        <p:spPr>
          <a:xfrm>
            <a:off x="1404502" y="2730088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3" name="Round Same Side Corner Rectangle 8"/>
          <p:cNvSpPr/>
          <p:nvPr/>
        </p:nvSpPr>
        <p:spPr>
          <a:xfrm>
            <a:off x="1649989" y="2618562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197049" y="2657392"/>
            <a:ext cx="146232" cy="166010"/>
            <a:chOff x="1308754" y="3454361"/>
            <a:chExt cx="2889328" cy="3280121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5" name="Donut 74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Up Arrow 75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64745" y="2316338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8" name="Donut 77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1" name="Rectangle 16"/>
          <p:cNvSpPr/>
          <p:nvPr/>
        </p:nvSpPr>
        <p:spPr>
          <a:xfrm rot="2700000">
            <a:off x="1915675" y="2275651"/>
            <a:ext cx="103976" cy="18640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2" name="Block Arc 14"/>
          <p:cNvSpPr/>
          <p:nvPr/>
        </p:nvSpPr>
        <p:spPr>
          <a:xfrm rot="16200000">
            <a:off x="2940885" y="1777150"/>
            <a:ext cx="216782" cy="21692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3" name="Rounded Rectangle 7"/>
          <p:cNvSpPr/>
          <p:nvPr/>
        </p:nvSpPr>
        <p:spPr>
          <a:xfrm>
            <a:off x="2292678" y="2012859"/>
            <a:ext cx="255702" cy="2206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4" name="Parallelogram 15"/>
          <p:cNvSpPr/>
          <p:nvPr/>
        </p:nvSpPr>
        <p:spPr>
          <a:xfrm rot="16200000">
            <a:off x="2833383" y="1990495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5" name="Pie 24"/>
          <p:cNvSpPr/>
          <p:nvPr/>
        </p:nvSpPr>
        <p:spPr>
          <a:xfrm>
            <a:off x="1245416" y="2907810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6" name="Round Same Side Corner Rectangle 6"/>
          <p:cNvSpPr>
            <a:spLocks noChangeAspect="1"/>
          </p:cNvSpPr>
          <p:nvPr/>
        </p:nvSpPr>
        <p:spPr>
          <a:xfrm rot="2700000">
            <a:off x="3485022" y="2263232"/>
            <a:ext cx="75611" cy="3031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7" name="Frame 17"/>
          <p:cNvSpPr/>
          <p:nvPr/>
        </p:nvSpPr>
        <p:spPr>
          <a:xfrm>
            <a:off x="1645098" y="2974974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8" name="Rounded Rectangle 27"/>
          <p:cNvSpPr/>
          <p:nvPr/>
        </p:nvSpPr>
        <p:spPr>
          <a:xfrm>
            <a:off x="2607581" y="1918050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9" name="Rectangle 36"/>
          <p:cNvSpPr/>
          <p:nvPr/>
        </p:nvSpPr>
        <p:spPr>
          <a:xfrm>
            <a:off x="1853234" y="2541396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0" name="Rectangle 16"/>
          <p:cNvSpPr/>
          <p:nvPr/>
        </p:nvSpPr>
        <p:spPr>
          <a:xfrm>
            <a:off x="1692347" y="2818623"/>
            <a:ext cx="180901" cy="11889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1" name="Rectangle 9"/>
          <p:cNvSpPr/>
          <p:nvPr/>
        </p:nvSpPr>
        <p:spPr>
          <a:xfrm>
            <a:off x="2249765" y="2941910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2" name="Rectangle 23"/>
          <p:cNvSpPr/>
          <p:nvPr/>
        </p:nvSpPr>
        <p:spPr>
          <a:xfrm>
            <a:off x="2308564" y="2659209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3" name="Rectangle 30"/>
          <p:cNvSpPr/>
          <p:nvPr/>
        </p:nvSpPr>
        <p:spPr>
          <a:xfrm>
            <a:off x="2030409" y="2490742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4" name="Oval 7"/>
          <p:cNvSpPr/>
          <p:nvPr/>
        </p:nvSpPr>
        <p:spPr>
          <a:xfrm>
            <a:off x="1653585" y="2390467"/>
            <a:ext cx="200549" cy="2005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5" name="Oval 21"/>
          <p:cNvSpPr>
            <a:spLocks noChangeAspect="1"/>
          </p:cNvSpPr>
          <p:nvPr/>
        </p:nvSpPr>
        <p:spPr>
          <a:xfrm>
            <a:off x="2659823" y="2237447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6" name="Round Same Side Corner Rectangle 8"/>
          <p:cNvSpPr/>
          <p:nvPr/>
        </p:nvSpPr>
        <p:spPr>
          <a:xfrm>
            <a:off x="2542215" y="3003285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1915574" y="2983841"/>
            <a:ext cx="146232" cy="166010"/>
            <a:chOff x="1308754" y="3454361"/>
            <a:chExt cx="2889328" cy="3280121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8" name="Donut 97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9" name="Up Arrow 98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522079" y="2757708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1" name="Donut 100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4" name="Rectangle 16"/>
          <p:cNvSpPr/>
          <p:nvPr/>
        </p:nvSpPr>
        <p:spPr>
          <a:xfrm rot="2700000">
            <a:off x="2824802" y="2717021"/>
            <a:ext cx="103976" cy="18640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Block Arc 14"/>
          <p:cNvSpPr/>
          <p:nvPr/>
        </p:nvSpPr>
        <p:spPr>
          <a:xfrm rot="16200000">
            <a:off x="2407672" y="2380567"/>
            <a:ext cx="216782" cy="21692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6" name="Rounded Rectangle 7"/>
          <p:cNvSpPr/>
          <p:nvPr/>
        </p:nvSpPr>
        <p:spPr>
          <a:xfrm>
            <a:off x="3230177" y="1777221"/>
            <a:ext cx="255702" cy="2206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7" name="Parallelogram 15"/>
          <p:cNvSpPr/>
          <p:nvPr/>
        </p:nvSpPr>
        <p:spPr>
          <a:xfrm rot="16200000">
            <a:off x="2176134" y="2254979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Pie 24"/>
          <p:cNvSpPr/>
          <p:nvPr/>
        </p:nvSpPr>
        <p:spPr>
          <a:xfrm>
            <a:off x="2972921" y="2917704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Round Same Side Corner Rectangle 6"/>
          <p:cNvSpPr>
            <a:spLocks noChangeAspect="1"/>
          </p:cNvSpPr>
          <p:nvPr/>
        </p:nvSpPr>
        <p:spPr>
          <a:xfrm rot="2700000">
            <a:off x="2099770" y="2704603"/>
            <a:ext cx="75611" cy="3031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0" name="Frame 17"/>
          <p:cNvSpPr/>
          <p:nvPr/>
        </p:nvSpPr>
        <p:spPr>
          <a:xfrm>
            <a:off x="3230177" y="2918913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Rounded Rectangle 27"/>
          <p:cNvSpPr/>
          <p:nvPr/>
        </p:nvSpPr>
        <p:spPr>
          <a:xfrm>
            <a:off x="1912503" y="2724374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2" name="Rectangle 36"/>
          <p:cNvSpPr/>
          <p:nvPr/>
        </p:nvSpPr>
        <p:spPr>
          <a:xfrm>
            <a:off x="2762361" y="2982766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3" name="Rectangle 16"/>
          <p:cNvSpPr/>
          <p:nvPr/>
        </p:nvSpPr>
        <p:spPr>
          <a:xfrm>
            <a:off x="3049276" y="2732189"/>
            <a:ext cx="180901" cy="11889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0" name="Rounded Rectangle 27"/>
          <p:cNvSpPr/>
          <p:nvPr/>
        </p:nvSpPr>
        <p:spPr>
          <a:xfrm>
            <a:off x="1053855" y="2870911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" name="Oval 21"/>
          <p:cNvSpPr>
            <a:spLocks noChangeAspect="1"/>
          </p:cNvSpPr>
          <p:nvPr/>
        </p:nvSpPr>
        <p:spPr>
          <a:xfrm>
            <a:off x="3565983" y="2459637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2" name="Round Same Side Corner Rectangle 8"/>
          <p:cNvSpPr/>
          <p:nvPr/>
        </p:nvSpPr>
        <p:spPr>
          <a:xfrm>
            <a:off x="2737857" y="2546779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856057" y="1227981"/>
            <a:ext cx="3588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PowerPoint 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644008" y="2076603"/>
            <a:ext cx="380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644008" y="2907600"/>
            <a:ext cx="380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916539" y="39110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89536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3B5DFA-7526-495B-BBA1-56BDEA69B8D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5" name="Text Placeholder 1"/>
          <p:cNvSpPr txBox="1">
            <a:spLocks/>
          </p:cNvSpPr>
          <p:nvPr/>
        </p:nvSpPr>
        <p:spPr>
          <a:xfrm>
            <a:off x="301583" y="64958"/>
            <a:ext cx="3550337" cy="1080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Portfolio Designed  </a:t>
            </a:r>
            <a:endParaRPr lang="ko-KR" altLang="en-US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544" y="2859782"/>
            <a:ext cx="2664296" cy="8309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422026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91E9487-6009-4784-A225-0E852B6F971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4091731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23527" y="1375732"/>
            <a:ext cx="235432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7" y="1957020"/>
            <a:ext cx="23543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Get a modern PowerPoint  Presentation that is beautifully designed. </a:t>
            </a: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5B47BD66-0AEA-4BCD-A4D8-7113A17FEAEF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590766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F44B96E5-2F7B-498D-A86B-BF081DF933CF}"/>
              </a:ext>
            </a:extLst>
          </p:cNvPr>
          <p:cNvGrpSpPr/>
          <p:nvPr/>
        </p:nvGrpSpPr>
        <p:grpSpPr>
          <a:xfrm>
            <a:off x="1416480" y="815723"/>
            <a:ext cx="5656738" cy="3300052"/>
            <a:chOff x="82017" y="1445686"/>
            <a:chExt cx="5656738" cy="3300052"/>
          </a:xfrm>
        </p:grpSpPr>
        <p:sp>
          <p:nvSpPr>
            <p:cNvPr id="313" name="Freeform 8">
              <a:extLst>
                <a:ext uri="{FF2B5EF4-FFF2-40B4-BE49-F238E27FC236}">
                  <a16:creationId xmlns:a16="http://schemas.microsoft.com/office/drawing/2014/main" id="{B1B220BF-2544-4CE2-AC9C-AB33907956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686" y="2805811"/>
              <a:ext cx="5376012" cy="1915864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4" name="Freeform 9">
              <a:extLst>
                <a:ext uri="{FF2B5EF4-FFF2-40B4-BE49-F238E27FC236}">
                  <a16:creationId xmlns:a16="http://schemas.microsoft.com/office/drawing/2014/main" id="{6EF071A2-F528-4ABE-8FA2-237B475F6E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17" y="1969340"/>
              <a:ext cx="5533493" cy="2776398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5" name="Freeform 10">
              <a:extLst>
                <a:ext uri="{FF2B5EF4-FFF2-40B4-BE49-F238E27FC236}">
                  <a16:creationId xmlns:a16="http://schemas.microsoft.com/office/drawing/2014/main" id="{376838AC-0382-42DB-9908-B5CDFF6E84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420" y="1740169"/>
              <a:ext cx="4966335" cy="2533478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6" name="Freeform 11">
              <a:extLst>
                <a:ext uri="{FF2B5EF4-FFF2-40B4-BE49-F238E27FC236}">
                  <a16:creationId xmlns:a16="http://schemas.microsoft.com/office/drawing/2014/main" id="{BF172578-D271-458C-8FCD-610261017E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3027" y="1445686"/>
              <a:ext cx="3272851" cy="1118351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75398" y="3507854"/>
            <a:ext cx="2008370" cy="1346185"/>
            <a:chOff x="475398" y="3507854"/>
            <a:chExt cx="2008370" cy="1346185"/>
          </a:xfrm>
        </p:grpSpPr>
        <p:sp>
          <p:nvSpPr>
            <p:cNvPr id="10" name="TextBox 9"/>
            <p:cNvSpPr txBox="1"/>
            <p:nvPr/>
          </p:nvSpPr>
          <p:spPr>
            <a:xfrm>
              <a:off x="475398" y="3507854"/>
              <a:ext cx="61600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6455" y="3933519"/>
              <a:ext cx="1872000" cy="72000"/>
            </a:xfrm>
            <a:prstGeom prst="rect">
              <a:avLst/>
            </a:prstGeom>
            <a:gradFill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98387" y="3590994"/>
              <a:ext cx="1485381" cy="1263045"/>
              <a:chOff x="1062658" y="3986014"/>
              <a:chExt cx="1728192" cy="126304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062658" y="3986014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2"/>
                    </a:solidFill>
                    <a:cs typeface="Calibri" pitchFamily="34" charset="0"/>
                  </a:rPr>
                  <a:t>Your Text Here</a:t>
                </a:r>
                <a:endParaRPr lang="ko-KR" altLang="en-US" sz="1400" b="1" dirty="0">
                  <a:solidFill>
                    <a:schemeClr val="accent2"/>
                  </a:solidFill>
                  <a:cs typeface="Calibri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062658" y="4418062"/>
                <a:ext cx="1728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2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en-US" altLang="ko-KR" sz="1200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3247706" y="3507854"/>
            <a:ext cx="2008370" cy="1346185"/>
            <a:chOff x="2995678" y="3507854"/>
            <a:chExt cx="2008370" cy="1346185"/>
          </a:xfrm>
        </p:grpSpPr>
        <p:sp>
          <p:nvSpPr>
            <p:cNvPr id="15" name="TextBox 14"/>
            <p:cNvSpPr txBox="1"/>
            <p:nvPr/>
          </p:nvSpPr>
          <p:spPr>
            <a:xfrm>
              <a:off x="2995678" y="3507854"/>
              <a:ext cx="61600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86735" y="3933519"/>
              <a:ext cx="1872000" cy="72000"/>
            </a:xfrm>
            <a:prstGeom prst="rect">
              <a:avLst/>
            </a:prstGeom>
            <a:gradFill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518667" y="3590994"/>
              <a:ext cx="1485381" cy="1263045"/>
              <a:chOff x="1062658" y="3986014"/>
              <a:chExt cx="1728192" cy="126304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062658" y="3986014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1"/>
                    </a:solidFill>
                    <a:cs typeface="Calibri" pitchFamily="34" charset="0"/>
                  </a:rPr>
                  <a:t>Your Text Here</a:t>
                </a:r>
                <a:endParaRPr lang="ko-KR" altLang="en-US" sz="1400" b="1" dirty="0">
                  <a:solidFill>
                    <a:schemeClr val="accent1"/>
                  </a:solidFill>
                  <a:cs typeface="Calibri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62658" y="4418062"/>
                <a:ext cx="1728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1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en-US" altLang="ko-KR" sz="1200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6020014" y="3507854"/>
            <a:ext cx="2008370" cy="1346185"/>
            <a:chOff x="6020014" y="3507854"/>
            <a:chExt cx="2008370" cy="1346185"/>
          </a:xfrm>
        </p:grpSpPr>
        <p:sp>
          <p:nvSpPr>
            <p:cNvPr id="20" name="TextBox 19"/>
            <p:cNvSpPr txBox="1"/>
            <p:nvPr/>
          </p:nvSpPr>
          <p:spPr>
            <a:xfrm>
              <a:off x="6020014" y="3507854"/>
              <a:ext cx="61600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11071" y="3933519"/>
              <a:ext cx="1872000" cy="72000"/>
            </a:xfrm>
            <a:prstGeom prst="rect">
              <a:avLst/>
            </a:prstGeom>
            <a:gradFill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4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543003" y="3590994"/>
              <a:ext cx="1485381" cy="1263045"/>
              <a:chOff x="1062658" y="3986014"/>
              <a:chExt cx="1728192" cy="1263045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062658" y="3986014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4"/>
                    </a:solidFill>
                    <a:cs typeface="Calibri" pitchFamily="34" charset="0"/>
                  </a:rPr>
                  <a:t>Your Text Here</a:t>
                </a:r>
                <a:endParaRPr lang="ko-KR" altLang="en-US" sz="1400" b="1" dirty="0">
                  <a:solidFill>
                    <a:schemeClr val="accent4"/>
                  </a:solidFill>
                  <a:cs typeface="Calibri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62658" y="4418062"/>
                <a:ext cx="1728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4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en-US" altLang="ko-KR" sz="1200" dirty="0"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206557" y="1751381"/>
            <a:ext cx="465157" cy="739838"/>
            <a:chOff x="2221299" y="3723878"/>
            <a:chExt cx="641001" cy="1019521"/>
          </a:xfrm>
          <a:solidFill>
            <a:schemeClr val="accent2"/>
          </a:solidFill>
        </p:grpSpPr>
        <p:sp>
          <p:nvSpPr>
            <p:cNvPr id="29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177875" y="2431171"/>
            <a:ext cx="465157" cy="739838"/>
            <a:chOff x="2221299" y="3723878"/>
            <a:chExt cx="641001" cy="1019521"/>
          </a:xfrm>
          <a:solidFill>
            <a:schemeClr val="accent1"/>
          </a:solidFill>
        </p:grpSpPr>
        <p:sp>
          <p:nvSpPr>
            <p:cNvPr id="32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23169" y="1691699"/>
            <a:ext cx="465157" cy="739838"/>
            <a:chOff x="2221299" y="3723878"/>
            <a:chExt cx="641001" cy="1019521"/>
          </a:xfrm>
          <a:solidFill>
            <a:schemeClr val="accent4"/>
          </a:solidFill>
        </p:grpSpPr>
        <p:sp>
          <p:nvSpPr>
            <p:cNvPr id="35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9323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37740" y="1573354"/>
            <a:ext cx="5642572" cy="2726588"/>
            <a:chOff x="1521716" y="1275606"/>
            <a:chExt cx="5642572" cy="2726588"/>
          </a:xfr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/>
            <p:nvPr/>
          </p:nvGrpSpPr>
          <p:grpSpPr>
            <a:xfrm>
              <a:off x="1521716" y="1596158"/>
              <a:ext cx="3168352" cy="2406036"/>
              <a:chOff x="1521716" y="1596158"/>
              <a:chExt cx="3168352" cy="2406036"/>
            </a:xfrm>
            <a:grpFill/>
          </p:grpSpPr>
          <p:grpSp>
            <p:nvGrpSpPr>
              <p:cNvPr id="11" name="Group 10"/>
              <p:cNvGrpSpPr/>
              <p:nvPr/>
            </p:nvGrpSpPr>
            <p:grpSpPr>
              <a:xfrm>
                <a:off x="1521716" y="1596158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3" name="Donut 12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adFill>
                  <a:gsLst>
                    <a:gs pos="0">
                      <a:schemeClr val="bg1">
                        <a:lumMod val="87000"/>
                      </a:schemeClr>
                    </a:gs>
                    <a:gs pos="100000">
                      <a:schemeClr val="bg1"/>
                    </a:gs>
                  </a:gsLst>
                  <a:lin ang="81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ight Arrow 13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adFill>
                  <a:gsLst>
                    <a:gs pos="0">
                      <a:schemeClr val="bg1">
                        <a:lumMod val="87000"/>
                      </a:schemeClr>
                    </a:gs>
                    <a:gs pos="100000">
                      <a:schemeClr val="bg1"/>
                    </a:gs>
                  </a:gsLst>
                  <a:lin ang="81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Oval 11"/>
              <p:cNvSpPr/>
              <p:nvPr/>
            </p:nvSpPr>
            <p:spPr>
              <a:xfrm>
                <a:off x="2263185" y="2337627"/>
                <a:ext cx="701581" cy="701581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995936" y="1275606"/>
              <a:ext cx="3168352" cy="2406036"/>
              <a:chOff x="3851920" y="1401130"/>
              <a:chExt cx="3168352" cy="2406036"/>
            </a:xfrm>
            <a:grpFill/>
          </p:grpSpPr>
          <p:grpSp>
            <p:nvGrpSpPr>
              <p:cNvPr id="7" name="Group 6"/>
              <p:cNvGrpSpPr/>
              <p:nvPr/>
            </p:nvGrpSpPr>
            <p:grpSpPr>
              <a:xfrm rot="10800000">
                <a:off x="3851920" y="1401130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9" name="Donut 8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ight Arrow 9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5577220" y="2364114"/>
                <a:ext cx="701581" cy="701581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" name="Isosceles Triangle 14"/>
          <p:cNvSpPr/>
          <p:nvPr/>
        </p:nvSpPr>
        <p:spPr>
          <a:xfrm>
            <a:off x="4051070" y="2498755"/>
            <a:ext cx="1015912" cy="875786"/>
          </a:xfrm>
          <a:prstGeom prst="triangle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Round Same Side Corner Rectangle 8"/>
          <p:cNvSpPr/>
          <p:nvPr/>
        </p:nvSpPr>
        <p:spPr>
          <a:xfrm>
            <a:off x="4393111" y="2894798"/>
            <a:ext cx="331830" cy="33233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655368" y="2787967"/>
            <a:ext cx="349262" cy="396501"/>
            <a:chOff x="1308754" y="3454361"/>
            <a:chExt cx="2889328" cy="3280121"/>
          </a:xfrm>
          <a:solidFill>
            <a:schemeClr val="accent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" name="Donut 17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Up Arrow 18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83505" y="2682007"/>
            <a:ext cx="409092" cy="394981"/>
            <a:chOff x="4462674" y="3512626"/>
            <a:chExt cx="3384287" cy="3267549"/>
          </a:xfrm>
          <a:solidFill>
            <a:schemeClr val="accent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Donut 20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ounded Rectangle 22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622893" y="127560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1216" y="415592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23728" y="3748502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8830" y="1847793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09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929408" y="316358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32250" y="627534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07704" y="411097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10546" y="1574924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36"/>
          <p:cNvSpPr/>
          <p:nvPr/>
        </p:nvSpPr>
        <p:spPr>
          <a:xfrm>
            <a:off x="2066461" y="4270755"/>
            <a:ext cx="283243" cy="23676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ardrop 6"/>
          <p:cNvSpPr/>
          <p:nvPr/>
        </p:nvSpPr>
        <p:spPr>
          <a:xfrm rot="8100000">
            <a:off x="2087497" y="3294607"/>
            <a:ext cx="259886" cy="25988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16"/>
          <p:cNvSpPr/>
          <p:nvPr/>
        </p:nvSpPr>
        <p:spPr>
          <a:xfrm rot="2700000">
            <a:off x="5121197" y="727651"/>
            <a:ext cx="198167" cy="37702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ounded Rectangle 27"/>
          <p:cNvSpPr/>
          <p:nvPr/>
        </p:nvSpPr>
        <p:spPr>
          <a:xfrm>
            <a:off x="5051202" y="1736680"/>
            <a:ext cx="291602" cy="22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661901" y="1416995"/>
            <a:ext cx="3024336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61901" y="484482"/>
            <a:ext cx="3024336" cy="863358"/>
            <a:chOff x="803640" y="3362835"/>
            <a:chExt cx="2059657" cy="86335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37565" y="3949799"/>
            <a:ext cx="3024336" cy="863358"/>
            <a:chOff x="803640" y="3362835"/>
            <a:chExt cx="2059657" cy="863358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637565" y="3017286"/>
            <a:ext cx="3024336" cy="863358"/>
            <a:chOff x="803640" y="3362835"/>
            <a:chExt cx="2059657" cy="863358"/>
          </a:xfrm>
        </p:grpSpPr>
        <p:sp>
          <p:nvSpPr>
            <p:cNvPr id="31" name="TextBox 3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3" name="Text Placeholder 1"/>
          <p:cNvSpPr txBox="1">
            <a:spLocks/>
          </p:cNvSpPr>
          <p:nvPr/>
        </p:nvSpPr>
        <p:spPr>
          <a:xfrm rot="16200000">
            <a:off x="-1493862" y="2102439"/>
            <a:ext cx="4384091" cy="10373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5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5FDF7A-B5FC-46D8-B004-D1E5A0A18516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6B8FBF2-FC67-48C6-862E-BFC0042A3C10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2730066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79713" y="1707654"/>
            <a:ext cx="5342283" cy="1656184"/>
          </a:xfrm>
          <a:custGeom>
            <a:avLst/>
            <a:gdLst/>
            <a:ahLst/>
            <a:cxnLst/>
            <a:rect l="l" t="t" r="r" b="b"/>
            <a:pathLst>
              <a:path w="5342283" h="1656184">
                <a:moveTo>
                  <a:pt x="792088" y="0"/>
                </a:moveTo>
                <a:cubicBezTo>
                  <a:pt x="1155204" y="0"/>
                  <a:pt x="1461252" y="244340"/>
                  <a:pt x="1554027" y="577786"/>
                </a:cubicBezTo>
                <a:cubicBezTo>
                  <a:pt x="1563892" y="568600"/>
                  <a:pt x="1577200" y="563488"/>
                  <a:pt x="1591702" y="563488"/>
                </a:cubicBezTo>
                <a:lnTo>
                  <a:pt x="1734447" y="563488"/>
                </a:lnTo>
                <a:cubicBezTo>
                  <a:pt x="1761400" y="563488"/>
                  <a:pt x="1784229" y="581144"/>
                  <a:pt x="1791186" y="605780"/>
                </a:cubicBezTo>
                <a:lnTo>
                  <a:pt x="1890663" y="605780"/>
                </a:lnTo>
                <a:cubicBezTo>
                  <a:pt x="1899828" y="580981"/>
                  <a:pt x="1923763" y="563488"/>
                  <a:pt x="1951783" y="563488"/>
                </a:cubicBezTo>
                <a:cubicBezTo>
                  <a:pt x="1979803" y="563488"/>
                  <a:pt x="2003738" y="580981"/>
                  <a:pt x="2012903" y="605780"/>
                </a:cubicBezTo>
                <a:lnTo>
                  <a:pt x="5256891" y="605780"/>
                </a:lnTo>
                <a:cubicBezTo>
                  <a:pt x="5304052" y="605780"/>
                  <a:pt x="5342283" y="644011"/>
                  <a:pt x="5342283" y="691172"/>
                </a:cubicBezTo>
                <a:lnTo>
                  <a:pt x="5342283" y="893004"/>
                </a:lnTo>
                <a:cubicBezTo>
                  <a:pt x="5342283" y="940165"/>
                  <a:pt x="5304052" y="978396"/>
                  <a:pt x="5256891" y="978396"/>
                </a:cubicBezTo>
                <a:lnTo>
                  <a:pt x="5054252" y="978396"/>
                </a:lnTo>
                <a:lnTo>
                  <a:pt x="5054252" y="1656184"/>
                </a:lnTo>
                <a:lnTo>
                  <a:pt x="4550196" y="1656184"/>
                </a:lnTo>
                <a:lnTo>
                  <a:pt x="4550196" y="978396"/>
                </a:lnTo>
                <a:lnTo>
                  <a:pt x="4444863" y="978396"/>
                </a:lnTo>
                <a:lnTo>
                  <a:pt x="4444863" y="1656184"/>
                </a:lnTo>
                <a:lnTo>
                  <a:pt x="3940807" y="1656184"/>
                </a:lnTo>
                <a:lnTo>
                  <a:pt x="3940807" y="978396"/>
                </a:lnTo>
                <a:lnTo>
                  <a:pt x="3809715" y="978396"/>
                </a:lnTo>
                <a:lnTo>
                  <a:pt x="3809715" y="1647477"/>
                </a:lnTo>
                <a:lnTo>
                  <a:pt x="3305659" y="1647477"/>
                </a:lnTo>
                <a:lnTo>
                  <a:pt x="3305659" y="978396"/>
                </a:lnTo>
                <a:lnTo>
                  <a:pt x="2012903" y="978396"/>
                </a:lnTo>
                <a:cubicBezTo>
                  <a:pt x="2003738" y="1003196"/>
                  <a:pt x="1979803" y="1020689"/>
                  <a:pt x="1951782" y="1020689"/>
                </a:cubicBezTo>
                <a:lnTo>
                  <a:pt x="1951783" y="1020688"/>
                </a:lnTo>
                <a:cubicBezTo>
                  <a:pt x="1923763" y="1020688"/>
                  <a:pt x="1899828" y="1003196"/>
                  <a:pt x="1890663" y="978396"/>
                </a:cubicBezTo>
                <a:lnTo>
                  <a:pt x="1791186" y="978396"/>
                </a:lnTo>
                <a:cubicBezTo>
                  <a:pt x="1784229" y="1003032"/>
                  <a:pt x="1761400" y="1020688"/>
                  <a:pt x="1734447" y="1020688"/>
                </a:cubicBezTo>
                <a:lnTo>
                  <a:pt x="1591702" y="1020688"/>
                </a:lnTo>
                <a:cubicBezTo>
                  <a:pt x="1577200" y="1020688"/>
                  <a:pt x="1563892" y="1015577"/>
                  <a:pt x="1554027" y="1006390"/>
                </a:cubicBezTo>
                <a:cubicBezTo>
                  <a:pt x="1461252" y="1339836"/>
                  <a:pt x="1155204" y="1584176"/>
                  <a:pt x="792088" y="1584176"/>
                </a:cubicBezTo>
                <a:cubicBezTo>
                  <a:pt x="354630" y="1584176"/>
                  <a:pt x="0" y="1229546"/>
                  <a:pt x="0" y="792088"/>
                </a:cubicBezTo>
                <a:cubicBezTo>
                  <a:pt x="0" y="354630"/>
                  <a:pt x="354630" y="0"/>
                  <a:pt x="7920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2054466" y="1983247"/>
            <a:ext cx="1034670" cy="103299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rapezoid 22"/>
          <p:cNvSpPr/>
          <p:nvPr/>
        </p:nvSpPr>
        <p:spPr>
          <a:xfrm>
            <a:off x="5750206" y="2985835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 13"/>
          <p:cNvSpPr/>
          <p:nvPr/>
        </p:nvSpPr>
        <p:spPr>
          <a:xfrm>
            <a:off x="6393813" y="2924922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25"/>
          <p:cNvSpPr/>
          <p:nvPr/>
        </p:nvSpPr>
        <p:spPr>
          <a:xfrm>
            <a:off x="5188147" y="2989551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396628" y="3651870"/>
            <a:ext cx="2110320" cy="1048024"/>
            <a:chOff x="803640" y="3362835"/>
            <a:chExt cx="2059657" cy="1048024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4985" y="3651870"/>
            <a:ext cx="2110320" cy="1048024"/>
            <a:chOff x="803640" y="3362835"/>
            <a:chExt cx="2059657" cy="1048024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48270" y="3651870"/>
            <a:ext cx="2110320" cy="1048024"/>
            <a:chOff x="803640" y="3362835"/>
            <a:chExt cx="2059657" cy="1048024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864086" y="1624811"/>
            <a:ext cx="3185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778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505079401"/>
              </p:ext>
            </p:extLst>
          </p:nvPr>
        </p:nvGraphicFramePr>
        <p:xfrm>
          <a:off x="539552" y="987574"/>
          <a:ext cx="4464496" cy="3764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rapezoid 13"/>
          <p:cNvSpPr/>
          <p:nvPr/>
        </p:nvSpPr>
        <p:spPr>
          <a:xfrm>
            <a:off x="7952528" y="1654897"/>
            <a:ext cx="539165" cy="45589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ounded Rectangle 7"/>
          <p:cNvSpPr/>
          <p:nvPr/>
        </p:nvSpPr>
        <p:spPr>
          <a:xfrm>
            <a:off x="5292080" y="1563638"/>
            <a:ext cx="368903" cy="63841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18"/>
          <p:cNvSpPr/>
          <p:nvPr/>
        </p:nvSpPr>
        <p:spPr>
          <a:xfrm>
            <a:off x="6566309" y="1629228"/>
            <a:ext cx="638415" cy="507234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4876607" y="2433810"/>
            <a:ext cx="1214876" cy="1232690"/>
            <a:chOff x="803640" y="3362835"/>
            <a:chExt cx="2059657" cy="1232690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249297" y="2433810"/>
            <a:ext cx="1214876" cy="1232690"/>
            <a:chOff x="803640" y="3362835"/>
            <a:chExt cx="2059657" cy="1232690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21987" y="2433810"/>
            <a:ext cx="1214876" cy="1232690"/>
            <a:chOff x="803640" y="3362835"/>
            <a:chExt cx="2059657" cy="1232690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84696" y="3869635"/>
            <a:ext cx="385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745284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305116" y="1059582"/>
            <a:ext cx="2592288" cy="863358"/>
            <a:chOff x="803640" y="3362835"/>
            <a:chExt cx="2059657" cy="863358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32963" y="3317765"/>
            <a:ext cx="2592288" cy="863358"/>
            <a:chOff x="803640" y="3362835"/>
            <a:chExt cx="2059657" cy="86335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4182" y="3317765"/>
            <a:ext cx="2592288" cy="863358"/>
            <a:chOff x="803640" y="3362835"/>
            <a:chExt cx="2059657" cy="86335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2C08B0B0-B6D1-4813-8415-6F89D7B35336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BDE920D-34CC-4E95-AD1B-BCEA100A5676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C10AB5F5-F0CB-405B-A430-95C7942BC50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73793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75342"/>
              </p:ext>
            </p:extLst>
          </p:nvPr>
        </p:nvGraphicFramePr>
        <p:xfrm>
          <a:off x="943479" y="1349144"/>
          <a:ext cx="7200809" cy="323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$15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$40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$35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ko-KR" altLang="en-US" sz="2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$20</a:t>
                      </a:r>
                      <a:endParaRPr lang="ko-KR" altLang="en-US" sz="2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$30</a:t>
                      </a:r>
                      <a:endParaRPr lang="ko-KR" altLang="en-US" sz="2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$16</a:t>
                      </a:r>
                      <a:endParaRPr lang="ko-KR" altLang="en-US" sz="2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24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768" y="1059582"/>
            <a:ext cx="5976664" cy="4320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51720" y="987574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6326" y="1044773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AD45B8-A858-47D8-B930-C61295CF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3478"/>
            <a:ext cx="7219556" cy="496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60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5">
            <a:extLst>
              <a:ext uri="{FF2B5EF4-FFF2-40B4-BE49-F238E27FC236}">
                <a16:creationId xmlns:a16="http://schemas.microsoft.com/office/drawing/2014/main" id="{11AE11CE-64C1-4A76-BBD5-4E83523846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4113793"/>
              </p:ext>
            </p:extLst>
          </p:nvPr>
        </p:nvGraphicFramePr>
        <p:xfrm>
          <a:off x="5070691" y="1372697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hart 5">
            <a:extLst>
              <a:ext uri="{FF2B5EF4-FFF2-40B4-BE49-F238E27FC236}">
                <a16:creationId xmlns:a16="http://schemas.microsoft.com/office/drawing/2014/main" id="{F8EEFBBD-FA1C-4BFA-8525-CE7CE7471F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868103"/>
              </p:ext>
            </p:extLst>
          </p:nvPr>
        </p:nvGraphicFramePr>
        <p:xfrm>
          <a:off x="6988917" y="1372697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324221086"/>
              </p:ext>
            </p:extLst>
          </p:nvPr>
        </p:nvGraphicFramePr>
        <p:xfrm>
          <a:off x="3152465" y="1372697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059832" y="2931790"/>
            <a:ext cx="1728192" cy="1081951"/>
            <a:chOff x="1062658" y="3986014"/>
            <a:chExt cx="1728192" cy="1081951"/>
          </a:xfrm>
        </p:grpSpPr>
        <p:sp>
          <p:nvSpPr>
            <p:cNvPr id="9" name="TextBox 8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Calibri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68044" y="2931790"/>
            <a:ext cx="1728192" cy="1081951"/>
            <a:chOff x="1062658" y="3986014"/>
            <a:chExt cx="1728192" cy="1081951"/>
          </a:xfrm>
        </p:grpSpPr>
        <p:sp>
          <p:nvSpPr>
            <p:cNvPr id="12" name="TextBox 11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76256" y="2928651"/>
            <a:ext cx="1728192" cy="1081951"/>
            <a:chOff x="1062658" y="3986014"/>
            <a:chExt cx="1728192" cy="1081951"/>
          </a:xfrm>
        </p:grpSpPr>
        <p:sp>
          <p:nvSpPr>
            <p:cNvPr id="16" name="TextBox 15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4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55576" y="4083918"/>
            <a:ext cx="7200800" cy="678692"/>
            <a:chOff x="803640" y="3362835"/>
            <a:chExt cx="2059657" cy="678692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6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563888" y="18988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20%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2100" y="18988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80312" y="18988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graphicFrame>
        <p:nvGraphicFramePr>
          <p:cNvPr id="27" name="Chart 25">
            <a:extLst>
              <a:ext uri="{FF2B5EF4-FFF2-40B4-BE49-F238E27FC236}">
                <a16:creationId xmlns:a16="http://schemas.microsoft.com/office/drawing/2014/main" id="{753C55A3-0444-4F9B-AD43-02C01E893A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491245"/>
              </p:ext>
            </p:extLst>
          </p:nvPr>
        </p:nvGraphicFramePr>
        <p:xfrm>
          <a:off x="700153" y="1333434"/>
          <a:ext cx="2030874" cy="2726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33079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/>
          <p:cNvSpPr txBox="1">
            <a:spLocks/>
          </p:cNvSpPr>
          <p:nvPr/>
        </p:nvSpPr>
        <p:spPr>
          <a:xfrm>
            <a:off x="2965879" y="339502"/>
            <a:ext cx="3550337" cy="1080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Portfolio Designed  </a:t>
            </a:r>
            <a:endParaRPr lang="ko-KR" altLang="en-US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434851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F549544-61BC-4163-9199-2D5D4D71F82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5D016CA4-36A6-47D8-92EA-C8099F03140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8D78F0A0-E04E-4D78-9906-09ABB0FEF3E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FA7B2AAC-9C17-4A0A-B363-2A9424FB6E2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393198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16527125"/>
              </p:ext>
            </p:extLst>
          </p:nvPr>
        </p:nvGraphicFramePr>
        <p:xfrm>
          <a:off x="6845415" y="2809568"/>
          <a:ext cx="1158147" cy="120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hart 7">
            <a:extLst>
              <a:ext uri="{FF2B5EF4-FFF2-40B4-BE49-F238E27FC236}">
                <a16:creationId xmlns:a16="http://schemas.microsoft.com/office/drawing/2014/main" id="{09AEC5E0-B673-4D5B-A484-9393E9090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1262781"/>
              </p:ext>
            </p:extLst>
          </p:nvPr>
        </p:nvGraphicFramePr>
        <p:xfrm>
          <a:off x="4927266" y="2809568"/>
          <a:ext cx="1158147" cy="120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Chart 7">
            <a:extLst>
              <a:ext uri="{FF2B5EF4-FFF2-40B4-BE49-F238E27FC236}">
                <a16:creationId xmlns:a16="http://schemas.microsoft.com/office/drawing/2014/main" id="{04ADED88-80C4-4293-A8FE-71D74588C0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4835289"/>
              </p:ext>
            </p:extLst>
          </p:nvPr>
        </p:nvGraphicFramePr>
        <p:xfrm>
          <a:off x="3009117" y="2809568"/>
          <a:ext cx="1158147" cy="120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Chart 7">
            <a:extLst>
              <a:ext uri="{FF2B5EF4-FFF2-40B4-BE49-F238E27FC236}">
                <a16:creationId xmlns:a16="http://schemas.microsoft.com/office/drawing/2014/main" id="{038419D5-0992-4B86-8276-E2A8F16D75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7140305"/>
              </p:ext>
            </p:extLst>
          </p:nvPr>
        </p:nvGraphicFramePr>
        <p:xfrm>
          <a:off x="1090968" y="2809568"/>
          <a:ext cx="1158147" cy="120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6436" y="317891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37284" y="317891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8980" y="317891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18132" y="317891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Donut 3"/>
          <p:cNvSpPr/>
          <p:nvPr/>
        </p:nvSpPr>
        <p:spPr>
          <a:xfrm>
            <a:off x="1090968" y="1275606"/>
            <a:ext cx="1152128" cy="1152128"/>
          </a:xfrm>
          <a:prstGeom prst="donut">
            <a:avLst>
              <a:gd name="adj" fmla="val 15476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3010120" y="1275606"/>
            <a:ext cx="1152128" cy="1152128"/>
          </a:xfrm>
          <a:prstGeom prst="donut">
            <a:avLst>
              <a:gd name="adj" fmla="val 15476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4929272" y="1275606"/>
            <a:ext cx="1152128" cy="1152128"/>
          </a:xfrm>
          <a:prstGeom prst="donut">
            <a:avLst>
              <a:gd name="adj" fmla="val 1547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Donut 15"/>
          <p:cNvSpPr/>
          <p:nvPr/>
        </p:nvSpPr>
        <p:spPr>
          <a:xfrm>
            <a:off x="6848424" y="1275606"/>
            <a:ext cx="1152128" cy="1152128"/>
          </a:xfrm>
          <a:prstGeom prst="donut">
            <a:avLst>
              <a:gd name="adj" fmla="val 15476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ectangle 36"/>
          <p:cNvSpPr/>
          <p:nvPr/>
        </p:nvSpPr>
        <p:spPr>
          <a:xfrm>
            <a:off x="1482921" y="1676289"/>
            <a:ext cx="368223" cy="30780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ardrop 6"/>
          <p:cNvSpPr/>
          <p:nvPr/>
        </p:nvSpPr>
        <p:spPr>
          <a:xfrm rot="8100000">
            <a:off x="3417255" y="1682740"/>
            <a:ext cx="337859" cy="33786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16"/>
          <p:cNvSpPr/>
          <p:nvPr/>
        </p:nvSpPr>
        <p:spPr>
          <a:xfrm rot="2700000">
            <a:off x="5376525" y="1581130"/>
            <a:ext cx="257623" cy="49013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ounded Rectangle 27"/>
          <p:cNvSpPr/>
          <p:nvPr/>
        </p:nvSpPr>
        <p:spPr>
          <a:xfrm>
            <a:off x="7234943" y="1686098"/>
            <a:ext cx="379090" cy="29119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24342" y="2417861"/>
            <a:ext cx="148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43494" y="2416372"/>
            <a:ext cx="148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accent2"/>
              </a:solidFill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62646" y="2414883"/>
            <a:ext cx="148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accent3"/>
              </a:solidFill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81798" y="2413394"/>
            <a:ext cx="148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accent4"/>
              </a:solidFill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6705" y="4085659"/>
            <a:ext cx="6963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3" name="Double Bracket 12"/>
          <p:cNvSpPr/>
          <p:nvPr/>
        </p:nvSpPr>
        <p:spPr>
          <a:xfrm>
            <a:off x="842214" y="1831693"/>
            <a:ext cx="7416824" cy="1578051"/>
          </a:xfrm>
          <a:prstGeom prst="bracketPair">
            <a:avLst>
              <a:gd name="adj" fmla="val 5542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22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DB66A7FF-0D15-4561-88F7-3B4E907A0AD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467544" y="339502"/>
            <a:ext cx="2520280" cy="252028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03548" y="769944"/>
            <a:ext cx="2448272" cy="16593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7950" y="2859782"/>
            <a:ext cx="2664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</a:t>
            </a:r>
          </a:p>
        </p:txBody>
      </p:sp>
      <p:sp>
        <p:nvSpPr>
          <p:cNvPr id="9" name="Oval 8"/>
          <p:cNvSpPr/>
          <p:nvPr/>
        </p:nvSpPr>
        <p:spPr>
          <a:xfrm>
            <a:off x="5764651" y="3369481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64651" y="2571750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764651" y="4167212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36"/>
          <p:cNvSpPr/>
          <p:nvPr/>
        </p:nvSpPr>
        <p:spPr>
          <a:xfrm>
            <a:off x="5933657" y="2746156"/>
            <a:ext cx="283243" cy="23676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6"/>
          <p:cNvSpPr/>
          <p:nvPr/>
        </p:nvSpPr>
        <p:spPr>
          <a:xfrm rot="2700000">
            <a:off x="5976195" y="3474751"/>
            <a:ext cx="198167" cy="37702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ounded Rectangle 27"/>
          <p:cNvSpPr/>
          <p:nvPr/>
        </p:nvSpPr>
        <p:spPr>
          <a:xfrm>
            <a:off x="5929477" y="4343598"/>
            <a:ext cx="291602" cy="22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451523" y="2520643"/>
            <a:ext cx="2592288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51523" y="3318270"/>
            <a:ext cx="2592288" cy="678692"/>
            <a:chOff x="803640" y="3362835"/>
            <a:chExt cx="2059657" cy="678692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51523" y="4115898"/>
            <a:ext cx="2592288" cy="678692"/>
            <a:chOff x="803640" y="3362835"/>
            <a:chExt cx="2059657" cy="67869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9937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9"/>
          <p:cNvSpPr/>
          <p:nvPr/>
        </p:nvSpPr>
        <p:spPr>
          <a:xfrm>
            <a:off x="884471" y="2126752"/>
            <a:ext cx="2520280" cy="2531708"/>
          </a:xfrm>
          <a:custGeom>
            <a:avLst/>
            <a:gdLst/>
            <a:ahLst/>
            <a:cxnLst/>
            <a:rect l="l" t="t" r="r" b="b"/>
            <a:pathLst>
              <a:path w="2075151" h="2084561">
                <a:moveTo>
                  <a:pt x="687322" y="720390"/>
                </a:moveTo>
                <a:lnTo>
                  <a:pt x="792251" y="1226101"/>
                </a:lnTo>
                <a:lnTo>
                  <a:pt x="654923" y="1226101"/>
                </a:lnTo>
                <a:lnTo>
                  <a:pt x="519418" y="720390"/>
                </a:lnTo>
                <a:close/>
                <a:moveTo>
                  <a:pt x="1088790" y="720390"/>
                </a:moveTo>
                <a:lnTo>
                  <a:pt x="1088790" y="1226101"/>
                </a:lnTo>
                <a:lnTo>
                  <a:pt x="981085" y="1226101"/>
                </a:lnTo>
                <a:lnTo>
                  <a:pt x="876156" y="720390"/>
                </a:lnTo>
                <a:close/>
                <a:moveTo>
                  <a:pt x="1470928" y="720390"/>
                </a:moveTo>
                <a:lnTo>
                  <a:pt x="1399467" y="1226101"/>
                </a:lnTo>
                <a:lnTo>
                  <a:pt x="1273686" y="1226101"/>
                </a:lnTo>
                <a:lnTo>
                  <a:pt x="1273686" y="720390"/>
                </a:lnTo>
                <a:close/>
                <a:moveTo>
                  <a:pt x="1858098" y="720390"/>
                </a:moveTo>
                <a:lnTo>
                  <a:pt x="1704623" y="1226101"/>
                </a:lnTo>
                <a:lnTo>
                  <a:pt x="1586200" y="1226101"/>
                </a:lnTo>
                <a:lnTo>
                  <a:pt x="1657660" y="720390"/>
                </a:lnTo>
                <a:close/>
                <a:moveTo>
                  <a:pt x="326390" y="0"/>
                </a:moveTo>
                <a:lnTo>
                  <a:pt x="289467" y="9893"/>
                </a:lnTo>
                <a:lnTo>
                  <a:pt x="0" y="9893"/>
                </a:lnTo>
                <a:lnTo>
                  <a:pt x="0" y="194789"/>
                </a:lnTo>
                <a:lnTo>
                  <a:pt x="187165" y="194789"/>
                </a:lnTo>
                <a:lnTo>
                  <a:pt x="603775" y="1749601"/>
                </a:lnTo>
                <a:cubicBezTo>
                  <a:pt x="548018" y="1778252"/>
                  <a:pt x="511419" y="1836815"/>
                  <a:pt x="511419" y="1903926"/>
                </a:cubicBezTo>
                <a:cubicBezTo>
                  <a:pt x="511419" y="2003688"/>
                  <a:pt x="592292" y="2084561"/>
                  <a:pt x="692054" y="2084561"/>
                </a:cubicBezTo>
                <a:cubicBezTo>
                  <a:pt x="791816" y="2084561"/>
                  <a:pt x="872689" y="2003688"/>
                  <a:pt x="872689" y="1903926"/>
                </a:cubicBezTo>
                <a:cubicBezTo>
                  <a:pt x="872689" y="1844787"/>
                  <a:pt x="844269" y="1792285"/>
                  <a:pt x="798470" y="1761829"/>
                </a:cubicBezTo>
                <a:lnTo>
                  <a:pt x="797088" y="1756669"/>
                </a:lnTo>
                <a:lnTo>
                  <a:pt x="1597741" y="1756669"/>
                </a:lnTo>
                <a:cubicBezTo>
                  <a:pt x="1547621" y="1786323"/>
                  <a:pt x="1515869" y="1841417"/>
                  <a:pt x="1515869" y="1903926"/>
                </a:cubicBezTo>
                <a:cubicBezTo>
                  <a:pt x="1515869" y="2003688"/>
                  <a:pt x="1596742" y="2084561"/>
                  <a:pt x="1696504" y="2084561"/>
                </a:cubicBezTo>
                <a:cubicBezTo>
                  <a:pt x="1796266" y="2084561"/>
                  <a:pt x="1877139" y="2003688"/>
                  <a:pt x="1877139" y="1903926"/>
                </a:cubicBezTo>
                <a:cubicBezTo>
                  <a:pt x="1877139" y="1839781"/>
                  <a:pt x="1843704" y="1783446"/>
                  <a:pt x="1791551" y="1754164"/>
                </a:cubicBezTo>
                <a:lnTo>
                  <a:pt x="1791551" y="1571773"/>
                </a:lnTo>
                <a:lnTo>
                  <a:pt x="747545" y="1571773"/>
                </a:lnTo>
                <a:lnTo>
                  <a:pt x="704465" y="1410997"/>
                </a:lnTo>
                <a:lnTo>
                  <a:pt x="1746053" y="1410997"/>
                </a:lnTo>
                <a:lnTo>
                  <a:pt x="1746942" y="1411267"/>
                </a:lnTo>
                <a:cubicBezTo>
                  <a:pt x="1794837" y="1425803"/>
                  <a:pt x="1845447" y="1398759"/>
                  <a:pt x="1859982" y="1350864"/>
                </a:cubicBezTo>
                <a:lnTo>
                  <a:pt x="2071222" y="654816"/>
                </a:lnTo>
                <a:cubicBezTo>
                  <a:pt x="2085757" y="606922"/>
                  <a:pt x="2058714" y="556312"/>
                  <a:pt x="2010819" y="541777"/>
                </a:cubicBezTo>
                <a:lnTo>
                  <a:pt x="2007334" y="540719"/>
                </a:lnTo>
                <a:cubicBezTo>
                  <a:pt x="1997276" y="537666"/>
                  <a:pt x="1987098" y="536448"/>
                  <a:pt x="1977200" y="537834"/>
                </a:cubicBezTo>
                <a:lnTo>
                  <a:pt x="1977200" y="535494"/>
                </a:lnTo>
                <a:lnTo>
                  <a:pt x="469875" y="535494"/>
                </a:lnTo>
                <a:close/>
              </a:path>
            </a:pathLst>
          </a:cu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279" y="2128409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cs typeface="Arial" pitchFamily="34" charset="0"/>
              </a:rPr>
              <a:t>45</a:t>
            </a:r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7" name="Round Same Side Corner Rectangle 8"/>
          <p:cNvSpPr/>
          <p:nvPr/>
        </p:nvSpPr>
        <p:spPr>
          <a:xfrm>
            <a:off x="7065714" y="1209028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 Same Side Corner Rectangle 20"/>
          <p:cNvSpPr/>
          <p:nvPr/>
        </p:nvSpPr>
        <p:spPr>
          <a:xfrm rot="10800000">
            <a:off x="5006480" y="1209028"/>
            <a:ext cx="730573" cy="155845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192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ight Arrow 1"/>
          <p:cNvSpPr/>
          <p:nvPr/>
        </p:nvSpPr>
        <p:spPr>
          <a:xfrm>
            <a:off x="6242675" y="1596405"/>
            <a:ext cx="629101" cy="484632"/>
          </a:xfrm>
          <a:custGeom>
            <a:avLst/>
            <a:gdLst/>
            <a:ahLst/>
            <a:cxnLst/>
            <a:rect l="l" t="t" r="r" b="b"/>
            <a:pathLst>
              <a:path w="629101" h="484632">
                <a:moveTo>
                  <a:pt x="386785" y="0"/>
                </a:moveTo>
                <a:lnTo>
                  <a:pt x="629101" y="242316"/>
                </a:lnTo>
                <a:lnTo>
                  <a:pt x="386785" y="484632"/>
                </a:lnTo>
                <a:lnTo>
                  <a:pt x="386785" y="363474"/>
                </a:lnTo>
                <a:lnTo>
                  <a:pt x="167569" y="363474"/>
                </a:lnTo>
                <a:lnTo>
                  <a:pt x="0" y="121158"/>
                </a:lnTo>
                <a:lnTo>
                  <a:pt x="386785" y="12115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ight Arrow 1"/>
          <p:cNvSpPr/>
          <p:nvPr/>
        </p:nvSpPr>
        <p:spPr>
          <a:xfrm rot="10800000">
            <a:off x="5901606" y="1884437"/>
            <a:ext cx="629101" cy="484632"/>
          </a:xfrm>
          <a:custGeom>
            <a:avLst/>
            <a:gdLst/>
            <a:ahLst/>
            <a:cxnLst/>
            <a:rect l="l" t="t" r="r" b="b"/>
            <a:pathLst>
              <a:path w="629101" h="484632">
                <a:moveTo>
                  <a:pt x="386785" y="0"/>
                </a:moveTo>
                <a:lnTo>
                  <a:pt x="629101" y="242316"/>
                </a:lnTo>
                <a:lnTo>
                  <a:pt x="386785" y="484632"/>
                </a:lnTo>
                <a:lnTo>
                  <a:pt x="386785" y="363474"/>
                </a:lnTo>
                <a:lnTo>
                  <a:pt x="167569" y="363474"/>
                </a:lnTo>
                <a:lnTo>
                  <a:pt x="0" y="121158"/>
                </a:lnTo>
                <a:lnTo>
                  <a:pt x="386785" y="1211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17345" y="2975882"/>
            <a:ext cx="1483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You can simply impress your audience and add a unique zing.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30242" y="2975882"/>
            <a:ext cx="1483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You can simply impress your audience and add a unique zing.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551857" y="1279360"/>
            <a:ext cx="1680566" cy="1436406"/>
            <a:chOff x="803640" y="3343785"/>
            <a:chExt cx="2059657" cy="1436406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4378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960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Mobile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699792" y="1080385"/>
            <a:ext cx="4519736" cy="491378"/>
            <a:chOff x="1062658" y="3986014"/>
            <a:chExt cx="1728192" cy="491378"/>
          </a:xfrm>
        </p:grpSpPr>
        <p:sp>
          <p:nvSpPr>
            <p:cNvPr id="7" name="TextBox 6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2658" y="4200393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3225552" y="311969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817840" y="311969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52192" y="1667421"/>
            <a:ext cx="4519736" cy="491378"/>
            <a:chOff x="1062658" y="3986014"/>
            <a:chExt cx="1728192" cy="491378"/>
          </a:xfrm>
        </p:grpSpPr>
        <p:sp>
          <p:nvSpPr>
            <p:cNvPr id="23" name="TextBox 22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Calibri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2658" y="4200393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04592" y="2254458"/>
            <a:ext cx="4519736" cy="491378"/>
            <a:chOff x="1062658" y="3986014"/>
            <a:chExt cx="1728192" cy="491378"/>
          </a:xfrm>
        </p:grpSpPr>
        <p:sp>
          <p:nvSpPr>
            <p:cNvPr id="26" name="TextBox 25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62658" y="4200393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Oval 27"/>
          <p:cNvSpPr/>
          <p:nvPr/>
        </p:nvSpPr>
        <p:spPr>
          <a:xfrm>
            <a:off x="3203848" y="406708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796136" y="406708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823562" y="2976052"/>
            <a:ext cx="1806065" cy="863358"/>
            <a:chOff x="803640" y="3362835"/>
            <a:chExt cx="2059657" cy="863358"/>
          </a:xfrm>
        </p:grpSpPr>
        <p:sp>
          <p:nvSpPr>
            <p:cNvPr id="34" name="TextBox 3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451386" y="2976052"/>
            <a:ext cx="1806065" cy="863358"/>
            <a:chOff x="803640" y="3362835"/>
            <a:chExt cx="2059657" cy="863358"/>
          </a:xfrm>
        </p:grpSpPr>
        <p:sp>
          <p:nvSpPr>
            <p:cNvPr id="37" name="TextBox 3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23562" y="3923442"/>
            <a:ext cx="1806065" cy="863358"/>
            <a:chOff x="803640" y="3362835"/>
            <a:chExt cx="2059657" cy="863358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51386" y="3923442"/>
            <a:ext cx="1806065" cy="863358"/>
            <a:chOff x="803640" y="3362835"/>
            <a:chExt cx="2059657" cy="863358"/>
          </a:xfrm>
        </p:grpSpPr>
        <p:sp>
          <p:nvSpPr>
            <p:cNvPr id="43" name="TextBox 4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5" name="Oval 44"/>
          <p:cNvSpPr/>
          <p:nvPr/>
        </p:nvSpPr>
        <p:spPr>
          <a:xfrm>
            <a:off x="608073" y="406708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227787" y="3923442"/>
            <a:ext cx="1806065" cy="863358"/>
            <a:chOff x="803640" y="3362835"/>
            <a:chExt cx="2059657" cy="863358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9" name="Rectangle 36"/>
          <p:cNvSpPr/>
          <p:nvPr/>
        </p:nvSpPr>
        <p:spPr>
          <a:xfrm>
            <a:off x="3362605" y="4226865"/>
            <a:ext cx="283243" cy="23676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Teardrop 6"/>
          <p:cNvSpPr/>
          <p:nvPr/>
        </p:nvSpPr>
        <p:spPr>
          <a:xfrm rot="8100000">
            <a:off x="3383641" y="3250717"/>
            <a:ext cx="259886" cy="25988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Rectangle 16"/>
          <p:cNvSpPr/>
          <p:nvPr/>
        </p:nvSpPr>
        <p:spPr>
          <a:xfrm rot="2700000">
            <a:off x="6006787" y="3219816"/>
            <a:ext cx="198167" cy="37702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Rounded Rectangle 27"/>
          <p:cNvSpPr/>
          <p:nvPr/>
        </p:nvSpPr>
        <p:spPr>
          <a:xfrm>
            <a:off x="5936792" y="4228845"/>
            <a:ext cx="291602" cy="22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Rounded Rectangle 25"/>
          <p:cNvSpPr/>
          <p:nvPr/>
        </p:nvSpPr>
        <p:spPr>
          <a:xfrm>
            <a:off x="721093" y="4226865"/>
            <a:ext cx="323084" cy="23676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5DBC962-81E1-4A21-942C-D49FFF0BB6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294041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5803451" y="699294"/>
            <a:ext cx="2952328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03451" y="2804324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03451" y="3795886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7757411-EBB2-40F8-9856-8C23D419BD2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333F0B49-EE60-4E08-9035-2B7D24672369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0CD82F98-8076-4EEB-8F74-5D865FB96506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7D263995-E749-4DA5-8702-D29265E4155F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7E025710-D2C5-4348-B3B2-30C32BF2CDD7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4152549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66E984A-B29B-4033-A676-873C0E4DB2EA}"/>
              </a:ext>
            </a:extLst>
          </p:cNvPr>
          <p:cNvGrpSpPr/>
          <p:nvPr/>
        </p:nvGrpSpPr>
        <p:grpSpPr>
          <a:xfrm>
            <a:off x="82017" y="1445686"/>
            <a:ext cx="5656738" cy="3300052"/>
            <a:chOff x="82017" y="1445686"/>
            <a:chExt cx="5656738" cy="3300052"/>
          </a:xfrm>
        </p:grpSpPr>
        <p:sp>
          <p:nvSpPr>
            <p:cNvPr id="307" name="Freeform 8">
              <a:extLst>
                <a:ext uri="{FF2B5EF4-FFF2-40B4-BE49-F238E27FC236}">
                  <a16:creationId xmlns:a16="http://schemas.microsoft.com/office/drawing/2014/main" id="{D0FF5C78-43B6-4BF5-8378-D20F82CFCB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686" y="2805811"/>
              <a:ext cx="5376012" cy="1915864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8" name="Freeform 9">
              <a:extLst>
                <a:ext uri="{FF2B5EF4-FFF2-40B4-BE49-F238E27FC236}">
                  <a16:creationId xmlns:a16="http://schemas.microsoft.com/office/drawing/2014/main" id="{1675BDCD-3345-4EF2-8BAB-483B436042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17" y="1969340"/>
              <a:ext cx="5533493" cy="2776398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9" name="Freeform 10">
              <a:extLst>
                <a:ext uri="{FF2B5EF4-FFF2-40B4-BE49-F238E27FC236}">
                  <a16:creationId xmlns:a16="http://schemas.microsoft.com/office/drawing/2014/main" id="{65B238B8-AF3A-4DF9-B8BC-69E53D842F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420" y="1740169"/>
              <a:ext cx="4966335" cy="2533478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0" name="Freeform 11">
              <a:extLst>
                <a:ext uri="{FF2B5EF4-FFF2-40B4-BE49-F238E27FC236}">
                  <a16:creationId xmlns:a16="http://schemas.microsoft.com/office/drawing/2014/main" id="{7E21D77E-AAE3-45FE-9E5B-3F9F07F6B0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3027" y="1445686"/>
              <a:ext cx="3272851" cy="1118351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796136" y="1275606"/>
            <a:ext cx="2808312" cy="504304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6136" y="1890571"/>
            <a:ext cx="29523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 </a:t>
            </a:r>
          </a:p>
          <a:p>
            <a:pPr marL="171450" indent="-171450">
              <a:buFont typeface="Wingdings" pitchFamily="2" charset="2"/>
              <a:buChar char="l"/>
            </a:pPr>
            <a:endParaRPr lang="en-US" altLang="ko-KR" sz="1200" dirty="0">
              <a:solidFill>
                <a:srgbClr val="4784A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Easy to change colors, photos and Text. </a:t>
            </a:r>
          </a:p>
          <a:p>
            <a:pPr marL="171450" indent="-171450">
              <a:buFont typeface="Wingdings" pitchFamily="2" charset="2"/>
              <a:buChar char="l"/>
            </a:pPr>
            <a:endParaRPr lang="en-US" altLang="ko-KR" sz="1200" dirty="0">
              <a:solidFill>
                <a:srgbClr val="4784A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  <a:p>
            <a:pPr marL="171450" indent="-171450">
              <a:buFont typeface="Wingdings" pitchFamily="2" charset="2"/>
              <a:buChar char="l"/>
            </a:pP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73933" y="2299234"/>
            <a:ext cx="465157" cy="739838"/>
            <a:chOff x="2221299" y="3723878"/>
            <a:chExt cx="641001" cy="1019521"/>
          </a:xfrm>
          <a:solidFill>
            <a:schemeClr val="accent3"/>
          </a:solidFill>
        </p:grpSpPr>
        <p:sp>
          <p:nvSpPr>
            <p:cNvPr id="19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691680" y="3132232"/>
            <a:ext cx="465157" cy="739838"/>
            <a:chOff x="2221299" y="3723878"/>
            <a:chExt cx="641001" cy="1019521"/>
          </a:xfrm>
          <a:solidFill>
            <a:schemeClr val="accent1"/>
          </a:solidFill>
        </p:grpSpPr>
        <p:sp>
          <p:nvSpPr>
            <p:cNvPr id="23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843221" y="1178439"/>
            <a:ext cx="465157" cy="739838"/>
            <a:chOff x="2221299" y="3723878"/>
            <a:chExt cx="641001" cy="1019521"/>
          </a:xfrm>
          <a:solidFill>
            <a:schemeClr val="accent2"/>
          </a:solidFill>
        </p:grpSpPr>
        <p:sp>
          <p:nvSpPr>
            <p:cNvPr id="26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74468" y="3355328"/>
            <a:ext cx="465157" cy="739838"/>
            <a:chOff x="2221299" y="3723878"/>
            <a:chExt cx="641001" cy="1019521"/>
          </a:xfrm>
          <a:solidFill>
            <a:schemeClr val="accent4"/>
          </a:solidFill>
        </p:grpSpPr>
        <p:sp>
          <p:nvSpPr>
            <p:cNvPr id="29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750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961254" y="1491630"/>
            <a:ext cx="2448272" cy="4320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83768" y="1491630"/>
            <a:ext cx="2448272" cy="4320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Oval 8"/>
          <p:cNvSpPr/>
          <p:nvPr/>
        </p:nvSpPr>
        <p:spPr>
          <a:xfrm>
            <a:off x="2051720" y="1419622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08104" y="1419622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16826" y="1995686"/>
            <a:ext cx="22524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16827" y="1553765"/>
            <a:ext cx="2252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4168" y="1553765"/>
            <a:ext cx="229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84168" y="1995686"/>
            <a:ext cx="22524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66326" y="147682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8104" y="147682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10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61CA31-7CB2-4115-BC6B-731F41337B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892D4B7F-011C-484C-BDD1-E5151B53ED06}"/>
              </a:ext>
            </a:extLst>
          </p:cNvPr>
          <p:cNvSpPr/>
          <p:nvPr/>
        </p:nvSpPr>
        <p:spPr>
          <a:xfrm>
            <a:off x="1043608" y="1275606"/>
            <a:ext cx="1623446" cy="3640822"/>
          </a:xfrm>
          <a:custGeom>
            <a:avLst/>
            <a:gdLst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0" fmla="*/ 624840 w 1417320"/>
              <a:gd name="connsiteY0" fmla="*/ 800100 h 3912161"/>
              <a:gd name="connsiteX1" fmla="*/ 624840 w 1417320"/>
              <a:gd name="connsiteY1" fmla="*/ 617220 h 3912161"/>
              <a:gd name="connsiteX2" fmla="*/ 800100 w 1417320"/>
              <a:gd name="connsiteY2" fmla="*/ 617220 h 3912161"/>
              <a:gd name="connsiteX3" fmla="*/ 800100 w 1417320"/>
              <a:gd name="connsiteY3" fmla="*/ 876300 h 3912161"/>
              <a:gd name="connsiteX4" fmla="*/ 449580 w 1417320"/>
              <a:gd name="connsiteY4" fmla="*/ 876300 h 3912161"/>
              <a:gd name="connsiteX5" fmla="*/ 449580 w 1417320"/>
              <a:gd name="connsiteY5" fmla="*/ 571500 h 3912161"/>
              <a:gd name="connsiteX6" fmla="*/ 266700 w 1417320"/>
              <a:gd name="connsiteY6" fmla="*/ 571500 h 3912161"/>
              <a:gd name="connsiteX7" fmla="*/ 723900 w 1417320"/>
              <a:gd name="connsiteY7" fmla="*/ 114300 h 3912161"/>
              <a:gd name="connsiteX8" fmla="*/ 1165860 w 1417320"/>
              <a:gd name="connsiteY8" fmla="*/ 556260 h 3912161"/>
              <a:gd name="connsiteX9" fmla="*/ 1013460 w 1417320"/>
              <a:gd name="connsiteY9" fmla="*/ 556260 h 3912161"/>
              <a:gd name="connsiteX10" fmla="*/ 1013460 w 1417320"/>
              <a:gd name="connsiteY10" fmla="*/ 960120 h 3912161"/>
              <a:gd name="connsiteX11" fmla="*/ 0 w 1417320"/>
              <a:gd name="connsiteY11" fmla="*/ 960120 h 3912161"/>
              <a:gd name="connsiteX12" fmla="*/ 0 w 1417320"/>
              <a:gd name="connsiteY12" fmla="*/ 0 h 3912161"/>
              <a:gd name="connsiteX13" fmla="*/ 1417320 w 1417320"/>
              <a:gd name="connsiteY13" fmla="*/ 0 h 3912161"/>
              <a:gd name="connsiteX14" fmla="*/ 1417320 w 1417320"/>
              <a:gd name="connsiteY14" fmla="*/ 1074420 h 3912161"/>
              <a:gd name="connsiteX15" fmla="*/ 746760 w 1417320"/>
              <a:gd name="connsiteY15" fmla="*/ 1074420 h 3912161"/>
              <a:gd name="connsiteX16" fmla="*/ 746760 w 1417320"/>
              <a:gd name="connsiteY16" fmla="*/ 3855720 h 3912161"/>
              <a:gd name="connsiteX17" fmla="*/ 1132014 w 1417320"/>
              <a:gd name="connsiteY17" fmla="*/ 3912161 h 3912161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0" fmla="*/ 624840 w 2109415"/>
              <a:gd name="connsiteY0" fmla="*/ 800100 h 3855720"/>
              <a:gd name="connsiteX1" fmla="*/ 624840 w 2109415"/>
              <a:gd name="connsiteY1" fmla="*/ 617220 h 3855720"/>
              <a:gd name="connsiteX2" fmla="*/ 800100 w 2109415"/>
              <a:gd name="connsiteY2" fmla="*/ 617220 h 3855720"/>
              <a:gd name="connsiteX3" fmla="*/ 800100 w 2109415"/>
              <a:gd name="connsiteY3" fmla="*/ 876300 h 3855720"/>
              <a:gd name="connsiteX4" fmla="*/ 449580 w 2109415"/>
              <a:gd name="connsiteY4" fmla="*/ 876300 h 3855720"/>
              <a:gd name="connsiteX5" fmla="*/ 449580 w 2109415"/>
              <a:gd name="connsiteY5" fmla="*/ 571500 h 3855720"/>
              <a:gd name="connsiteX6" fmla="*/ 266700 w 2109415"/>
              <a:gd name="connsiteY6" fmla="*/ 571500 h 3855720"/>
              <a:gd name="connsiteX7" fmla="*/ 723900 w 2109415"/>
              <a:gd name="connsiteY7" fmla="*/ 114300 h 3855720"/>
              <a:gd name="connsiteX8" fmla="*/ 1165860 w 2109415"/>
              <a:gd name="connsiteY8" fmla="*/ 556260 h 3855720"/>
              <a:gd name="connsiteX9" fmla="*/ 1013460 w 2109415"/>
              <a:gd name="connsiteY9" fmla="*/ 556260 h 3855720"/>
              <a:gd name="connsiteX10" fmla="*/ 1013460 w 2109415"/>
              <a:gd name="connsiteY10" fmla="*/ 960120 h 3855720"/>
              <a:gd name="connsiteX11" fmla="*/ 0 w 2109415"/>
              <a:gd name="connsiteY11" fmla="*/ 960120 h 3855720"/>
              <a:gd name="connsiteX12" fmla="*/ 0 w 2109415"/>
              <a:gd name="connsiteY12" fmla="*/ 0 h 3855720"/>
              <a:gd name="connsiteX13" fmla="*/ 1417320 w 2109415"/>
              <a:gd name="connsiteY13" fmla="*/ 0 h 3855720"/>
              <a:gd name="connsiteX14" fmla="*/ 1417320 w 2109415"/>
              <a:gd name="connsiteY14" fmla="*/ 1074420 h 3855720"/>
              <a:gd name="connsiteX15" fmla="*/ 2109415 w 2109415"/>
              <a:gd name="connsiteY15" fmla="*/ 1074420 h 3855720"/>
              <a:gd name="connsiteX16" fmla="*/ 746760 w 2109415"/>
              <a:gd name="connsiteY16" fmla="*/ 3855720 h 3855720"/>
              <a:gd name="connsiteX0" fmla="*/ 624840 w 2125540"/>
              <a:gd name="connsiteY0" fmla="*/ 800100 h 4766844"/>
              <a:gd name="connsiteX1" fmla="*/ 624840 w 2125540"/>
              <a:gd name="connsiteY1" fmla="*/ 617220 h 4766844"/>
              <a:gd name="connsiteX2" fmla="*/ 800100 w 2125540"/>
              <a:gd name="connsiteY2" fmla="*/ 617220 h 4766844"/>
              <a:gd name="connsiteX3" fmla="*/ 800100 w 2125540"/>
              <a:gd name="connsiteY3" fmla="*/ 876300 h 4766844"/>
              <a:gd name="connsiteX4" fmla="*/ 449580 w 2125540"/>
              <a:gd name="connsiteY4" fmla="*/ 876300 h 4766844"/>
              <a:gd name="connsiteX5" fmla="*/ 449580 w 2125540"/>
              <a:gd name="connsiteY5" fmla="*/ 571500 h 4766844"/>
              <a:gd name="connsiteX6" fmla="*/ 266700 w 2125540"/>
              <a:gd name="connsiteY6" fmla="*/ 571500 h 4766844"/>
              <a:gd name="connsiteX7" fmla="*/ 723900 w 2125540"/>
              <a:gd name="connsiteY7" fmla="*/ 114300 h 4766844"/>
              <a:gd name="connsiteX8" fmla="*/ 1165860 w 2125540"/>
              <a:gd name="connsiteY8" fmla="*/ 556260 h 4766844"/>
              <a:gd name="connsiteX9" fmla="*/ 1013460 w 2125540"/>
              <a:gd name="connsiteY9" fmla="*/ 556260 h 4766844"/>
              <a:gd name="connsiteX10" fmla="*/ 1013460 w 2125540"/>
              <a:gd name="connsiteY10" fmla="*/ 960120 h 4766844"/>
              <a:gd name="connsiteX11" fmla="*/ 0 w 2125540"/>
              <a:gd name="connsiteY11" fmla="*/ 960120 h 4766844"/>
              <a:gd name="connsiteX12" fmla="*/ 0 w 2125540"/>
              <a:gd name="connsiteY12" fmla="*/ 0 h 4766844"/>
              <a:gd name="connsiteX13" fmla="*/ 1417320 w 2125540"/>
              <a:gd name="connsiteY13" fmla="*/ 0 h 4766844"/>
              <a:gd name="connsiteX14" fmla="*/ 1417320 w 2125540"/>
              <a:gd name="connsiteY14" fmla="*/ 1074420 h 4766844"/>
              <a:gd name="connsiteX15" fmla="*/ 2109415 w 2125540"/>
              <a:gd name="connsiteY15" fmla="*/ 1074420 h 4766844"/>
              <a:gd name="connsiteX16" fmla="*/ 2125540 w 2125540"/>
              <a:gd name="connsiteY16" fmla="*/ 4766844 h 47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25540" h="4766844">
                <a:moveTo>
                  <a:pt x="624840" y="800100"/>
                </a:moveTo>
                <a:lnTo>
                  <a:pt x="624840" y="617220"/>
                </a:lnTo>
                <a:lnTo>
                  <a:pt x="800100" y="617220"/>
                </a:lnTo>
                <a:lnTo>
                  <a:pt x="800100" y="876300"/>
                </a:lnTo>
                <a:lnTo>
                  <a:pt x="449580" y="876300"/>
                </a:lnTo>
                <a:lnTo>
                  <a:pt x="449580" y="571500"/>
                </a:lnTo>
                <a:lnTo>
                  <a:pt x="266700" y="571500"/>
                </a:lnTo>
                <a:lnTo>
                  <a:pt x="723900" y="114300"/>
                </a:lnTo>
                <a:lnTo>
                  <a:pt x="1165860" y="556260"/>
                </a:lnTo>
                <a:lnTo>
                  <a:pt x="1013460" y="556260"/>
                </a:lnTo>
                <a:lnTo>
                  <a:pt x="1013460" y="960120"/>
                </a:lnTo>
                <a:lnTo>
                  <a:pt x="0" y="960120"/>
                </a:lnTo>
                <a:lnTo>
                  <a:pt x="0" y="0"/>
                </a:lnTo>
                <a:lnTo>
                  <a:pt x="1417320" y="0"/>
                </a:lnTo>
                <a:lnTo>
                  <a:pt x="1417320" y="1074420"/>
                </a:lnTo>
                <a:lnTo>
                  <a:pt x="2109415" y="1074420"/>
                </a:lnTo>
                <a:lnTo>
                  <a:pt x="2125540" y="4766844"/>
                </a:lnTo>
              </a:path>
            </a:pathLst>
          </a:custGeom>
          <a:ln w="38100">
            <a:solidFill>
              <a:schemeClr val="tx1"/>
            </a:solidFill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06083F2-5D5E-4DFE-93F9-D31DD23B4FD5}"/>
              </a:ext>
            </a:extLst>
          </p:cNvPr>
          <p:cNvSpPr/>
          <p:nvPr/>
        </p:nvSpPr>
        <p:spPr>
          <a:xfrm>
            <a:off x="3167844" y="2355852"/>
            <a:ext cx="2520280" cy="2531708"/>
          </a:xfrm>
          <a:custGeom>
            <a:avLst/>
            <a:gdLst/>
            <a:ahLst/>
            <a:cxnLst/>
            <a:rect l="l" t="t" r="r" b="b"/>
            <a:pathLst>
              <a:path w="2075151" h="2084561">
                <a:moveTo>
                  <a:pt x="687322" y="720390"/>
                </a:moveTo>
                <a:lnTo>
                  <a:pt x="792251" y="1226101"/>
                </a:lnTo>
                <a:lnTo>
                  <a:pt x="654923" y="1226101"/>
                </a:lnTo>
                <a:lnTo>
                  <a:pt x="519418" y="720390"/>
                </a:lnTo>
                <a:close/>
                <a:moveTo>
                  <a:pt x="1088790" y="720390"/>
                </a:moveTo>
                <a:lnTo>
                  <a:pt x="1088790" y="1226101"/>
                </a:lnTo>
                <a:lnTo>
                  <a:pt x="981085" y="1226101"/>
                </a:lnTo>
                <a:lnTo>
                  <a:pt x="876156" y="720390"/>
                </a:lnTo>
                <a:close/>
                <a:moveTo>
                  <a:pt x="1470928" y="720390"/>
                </a:moveTo>
                <a:lnTo>
                  <a:pt x="1399467" y="1226101"/>
                </a:lnTo>
                <a:lnTo>
                  <a:pt x="1273686" y="1226101"/>
                </a:lnTo>
                <a:lnTo>
                  <a:pt x="1273686" y="720390"/>
                </a:lnTo>
                <a:close/>
                <a:moveTo>
                  <a:pt x="1858098" y="720390"/>
                </a:moveTo>
                <a:lnTo>
                  <a:pt x="1704623" y="1226101"/>
                </a:lnTo>
                <a:lnTo>
                  <a:pt x="1586200" y="1226101"/>
                </a:lnTo>
                <a:lnTo>
                  <a:pt x="1657660" y="720390"/>
                </a:lnTo>
                <a:close/>
                <a:moveTo>
                  <a:pt x="326390" y="0"/>
                </a:moveTo>
                <a:lnTo>
                  <a:pt x="289467" y="9893"/>
                </a:lnTo>
                <a:lnTo>
                  <a:pt x="0" y="9893"/>
                </a:lnTo>
                <a:lnTo>
                  <a:pt x="0" y="194789"/>
                </a:lnTo>
                <a:lnTo>
                  <a:pt x="187165" y="194789"/>
                </a:lnTo>
                <a:lnTo>
                  <a:pt x="603775" y="1749601"/>
                </a:lnTo>
                <a:cubicBezTo>
                  <a:pt x="548018" y="1778252"/>
                  <a:pt x="511419" y="1836815"/>
                  <a:pt x="511419" y="1903926"/>
                </a:cubicBezTo>
                <a:cubicBezTo>
                  <a:pt x="511419" y="2003688"/>
                  <a:pt x="592292" y="2084561"/>
                  <a:pt x="692054" y="2084561"/>
                </a:cubicBezTo>
                <a:cubicBezTo>
                  <a:pt x="791816" y="2084561"/>
                  <a:pt x="872689" y="2003688"/>
                  <a:pt x="872689" y="1903926"/>
                </a:cubicBezTo>
                <a:cubicBezTo>
                  <a:pt x="872689" y="1844787"/>
                  <a:pt x="844269" y="1792285"/>
                  <a:pt x="798470" y="1761829"/>
                </a:cubicBezTo>
                <a:lnTo>
                  <a:pt x="797088" y="1756669"/>
                </a:lnTo>
                <a:lnTo>
                  <a:pt x="1597741" y="1756669"/>
                </a:lnTo>
                <a:cubicBezTo>
                  <a:pt x="1547621" y="1786323"/>
                  <a:pt x="1515869" y="1841417"/>
                  <a:pt x="1515869" y="1903926"/>
                </a:cubicBezTo>
                <a:cubicBezTo>
                  <a:pt x="1515869" y="2003688"/>
                  <a:pt x="1596742" y="2084561"/>
                  <a:pt x="1696504" y="2084561"/>
                </a:cubicBezTo>
                <a:cubicBezTo>
                  <a:pt x="1796266" y="2084561"/>
                  <a:pt x="1877139" y="2003688"/>
                  <a:pt x="1877139" y="1903926"/>
                </a:cubicBezTo>
                <a:cubicBezTo>
                  <a:pt x="1877139" y="1839781"/>
                  <a:pt x="1843704" y="1783446"/>
                  <a:pt x="1791551" y="1754164"/>
                </a:cubicBezTo>
                <a:lnTo>
                  <a:pt x="1791551" y="1571773"/>
                </a:lnTo>
                <a:lnTo>
                  <a:pt x="747545" y="1571773"/>
                </a:lnTo>
                <a:lnTo>
                  <a:pt x="704465" y="1410997"/>
                </a:lnTo>
                <a:lnTo>
                  <a:pt x="1746053" y="1410997"/>
                </a:lnTo>
                <a:lnTo>
                  <a:pt x="1746942" y="1411267"/>
                </a:lnTo>
                <a:cubicBezTo>
                  <a:pt x="1794837" y="1425803"/>
                  <a:pt x="1845447" y="1398759"/>
                  <a:pt x="1859982" y="1350864"/>
                </a:cubicBezTo>
                <a:lnTo>
                  <a:pt x="2071222" y="654816"/>
                </a:lnTo>
                <a:cubicBezTo>
                  <a:pt x="2085757" y="606922"/>
                  <a:pt x="2058714" y="556312"/>
                  <a:pt x="2010819" y="541777"/>
                </a:cubicBezTo>
                <a:lnTo>
                  <a:pt x="2007334" y="540719"/>
                </a:lnTo>
                <a:cubicBezTo>
                  <a:pt x="1997276" y="537666"/>
                  <a:pt x="1987098" y="536448"/>
                  <a:pt x="1977200" y="537834"/>
                </a:cubicBezTo>
                <a:lnTo>
                  <a:pt x="1977200" y="535494"/>
                </a:lnTo>
                <a:lnTo>
                  <a:pt x="469875" y="53549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09FFF7D-CE0D-41E7-997D-889E9E200A58}"/>
              </a:ext>
            </a:extLst>
          </p:cNvPr>
          <p:cNvGrpSpPr/>
          <p:nvPr/>
        </p:nvGrpSpPr>
        <p:grpSpPr>
          <a:xfrm>
            <a:off x="3167844" y="826563"/>
            <a:ext cx="3716371" cy="1152128"/>
            <a:chOff x="3635896" y="771550"/>
            <a:chExt cx="5342283" cy="1656184"/>
          </a:xfrm>
        </p:grpSpPr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771A319E-26F8-4032-A980-E4F71E7CEE55}"/>
                </a:ext>
              </a:extLst>
            </p:cNvPr>
            <p:cNvSpPr/>
            <p:nvPr/>
          </p:nvSpPr>
          <p:spPr>
            <a:xfrm>
              <a:off x="3635896" y="771550"/>
              <a:ext cx="5342283" cy="1656184"/>
            </a:xfrm>
            <a:custGeom>
              <a:avLst/>
              <a:gdLst/>
              <a:ahLst/>
              <a:cxnLst/>
              <a:rect l="l" t="t" r="r" b="b"/>
              <a:pathLst>
                <a:path w="5342283" h="1656184">
                  <a:moveTo>
                    <a:pt x="792088" y="0"/>
                  </a:moveTo>
                  <a:cubicBezTo>
                    <a:pt x="1155204" y="0"/>
                    <a:pt x="1461252" y="244340"/>
                    <a:pt x="1554027" y="577786"/>
                  </a:cubicBezTo>
                  <a:cubicBezTo>
                    <a:pt x="1563892" y="568600"/>
                    <a:pt x="1577200" y="563488"/>
                    <a:pt x="1591702" y="563488"/>
                  </a:cubicBezTo>
                  <a:lnTo>
                    <a:pt x="1734447" y="563488"/>
                  </a:lnTo>
                  <a:cubicBezTo>
                    <a:pt x="1761400" y="563488"/>
                    <a:pt x="1784229" y="581144"/>
                    <a:pt x="1791186" y="605780"/>
                  </a:cubicBezTo>
                  <a:lnTo>
                    <a:pt x="1890663" y="605780"/>
                  </a:lnTo>
                  <a:cubicBezTo>
                    <a:pt x="1899828" y="580981"/>
                    <a:pt x="1923763" y="563488"/>
                    <a:pt x="1951783" y="563488"/>
                  </a:cubicBezTo>
                  <a:cubicBezTo>
                    <a:pt x="1979803" y="563488"/>
                    <a:pt x="2003738" y="580981"/>
                    <a:pt x="2012903" y="605780"/>
                  </a:cubicBezTo>
                  <a:lnTo>
                    <a:pt x="5256891" y="605780"/>
                  </a:lnTo>
                  <a:cubicBezTo>
                    <a:pt x="5304052" y="605780"/>
                    <a:pt x="5342283" y="644011"/>
                    <a:pt x="5342283" y="691172"/>
                  </a:cubicBezTo>
                  <a:lnTo>
                    <a:pt x="5342283" y="893004"/>
                  </a:lnTo>
                  <a:cubicBezTo>
                    <a:pt x="5342283" y="940165"/>
                    <a:pt x="5304052" y="978396"/>
                    <a:pt x="5256891" y="978396"/>
                  </a:cubicBezTo>
                  <a:lnTo>
                    <a:pt x="5054252" y="978396"/>
                  </a:lnTo>
                  <a:lnTo>
                    <a:pt x="5054252" y="1656184"/>
                  </a:lnTo>
                  <a:lnTo>
                    <a:pt x="4550196" y="1656184"/>
                  </a:lnTo>
                  <a:lnTo>
                    <a:pt x="4550196" y="978396"/>
                  </a:lnTo>
                  <a:lnTo>
                    <a:pt x="4444863" y="978396"/>
                  </a:lnTo>
                  <a:lnTo>
                    <a:pt x="4444863" y="1656184"/>
                  </a:lnTo>
                  <a:lnTo>
                    <a:pt x="3940807" y="1656184"/>
                  </a:lnTo>
                  <a:lnTo>
                    <a:pt x="3940807" y="978396"/>
                  </a:lnTo>
                  <a:lnTo>
                    <a:pt x="3809715" y="978396"/>
                  </a:lnTo>
                  <a:lnTo>
                    <a:pt x="3809715" y="1647477"/>
                  </a:lnTo>
                  <a:lnTo>
                    <a:pt x="3305659" y="1647477"/>
                  </a:lnTo>
                  <a:lnTo>
                    <a:pt x="3305659" y="978396"/>
                  </a:lnTo>
                  <a:lnTo>
                    <a:pt x="2012903" y="978396"/>
                  </a:lnTo>
                  <a:cubicBezTo>
                    <a:pt x="2003738" y="1003196"/>
                    <a:pt x="1979803" y="1020689"/>
                    <a:pt x="1951782" y="1020689"/>
                  </a:cubicBezTo>
                  <a:lnTo>
                    <a:pt x="1951783" y="1020688"/>
                  </a:lnTo>
                  <a:cubicBezTo>
                    <a:pt x="1923763" y="1020688"/>
                    <a:pt x="1899828" y="1003196"/>
                    <a:pt x="1890663" y="978396"/>
                  </a:cubicBezTo>
                  <a:lnTo>
                    <a:pt x="1791186" y="978396"/>
                  </a:lnTo>
                  <a:cubicBezTo>
                    <a:pt x="1784229" y="1003032"/>
                    <a:pt x="1761400" y="1020688"/>
                    <a:pt x="1734447" y="1020688"/>
                  </a:cubicBezTo>
                  <a:lnTo>
                    <a:pt x="1591702" y="1020688"/>
                  </a:lnTo>
                  <a:cubicBezTo>
                    <a:pt x="1577200" y="1020688"/>
                    <a:pt x="1563892" y="1015577"/>
                    <a:pt x="1554027" y="1006390"/>
                  </a:cubicBezTo>
                  <a:cubicBezTo>
                    <a:pt x="1461252" y="1339836"/>
                    <a:pt x="1155204" y="1584176"/>
                    <a:pt x="792088" y="1584176"/>
                  </a:cubicBezTo>
                  <a:cubicBezTo>
                    <a:pt x="354630" y="1584176"/>
                    <a:pt x="0" y="1229546"/>
                    <a:pt x="0" y="792088"/>
                  </a:cubicBezTo>
                  <a:cubicBezTo>
                    <a:pt x="0" y="354630"/>
                    <a:pt x="354630" y="0"/>
                    <a:pt x="79208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B321A250-B35C-4ED3-9F2B-E483C64DB635}"/>
                </a:ext>
              </a:extLst>
            </p:cNvPr>
            <p:cNvSpPr/>
            <p:nvPr/>
          </p:nvSpPr>
          <p:spPr>
            <a:xfrm>
              <a:off x="3910649" y="1047143"/>
              <a:ext cx="1034670" cy="1032990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rapezoid 22">
              <a:extLst>
                <a:ext uri="{FF2B5EF4-FFF2-40B4-BE49-F238E27FC236}">
                  <a16:creationId xmlns:a16="http://schemas.microsoft.com/office/drawing/2014/main" id="{87D5D65E-3CFE-44F5-B3D7-3D398219704F}"/>
                </a:ext>
              </a:extLst>
            </p:cNvPr>
            <p:cNvSpPr/>
            <p:nvPr/>
          </p:nvSpPr>
          <p:spPr>
            <a:xfrm>
              <a:off x="7606389" y="2049731"/>
              <a:ext cx="444684" cy="226220"/>
            </a:xfrm>
            <a:custGeom>
              <a:avLst/>
              <a:gdLst/>
              <a:ahLst/>
              <a:cxnLst/>
              <a:rect l="l" t="t" r="r" b="b"/>
              <a:pathLst>
                <a:path w="3261500" h="1659188">
                  <a:moveTo>
                    <a:pt x="121102" y="1436888"/>
                  </a:moveTo>
                  <a:lnTo>
                    <a:pt x="3045452" y="1436888"/>
                  </a:lnTo>
                  <a:cubicBezTo>
                    <a:pt x="3001437" y="1508238"/>
                    <a:pt x="2956882" y="1580993"/>
                    <a:pt x="2918729" y="1659188"/>
                  </a:cubicBezTo>
                  <a:lnTo>
                    <a:pt x="202648" y="1659188"/>
                  </a:lnTo>
                  <a:cubicBezTo>
                    <a:pt x="188127" y="1585004"/>
                    <a:pt x="156049" y="1510828"/>
                    <a:pt x="121102" y="1436888"/>
                  </a:cubicBezTo>
                  <a:close/>
                  <a:moveTo>
                    <a:pt x="2814967" y="1119413"/>
                  </a:moveTo>
                  <a:lnTo>
                    <a:pt x="2814967" y="1227413"/>
                  </a:lnTo>
                  <a:lnTo>
                    <a:pt x="2922967" y="1227413"/>
                  </a:lnTo>
                  <a:lnTo>
                    <a:pt x="2922967" y="1119413"/>
                  </a:lnTo>
                  <a:close/>
                  <a:moveTo>
                    <a:pt x="2600074" y="1119413"/>
                  </a:moveTo>
                  <a:lnTo>
                    <a:pt x="2600074" y="1227413"/>
                  </a:lnTo>
                  <a:lnTo>
                    <a:pt x="2708074" y="1227413"/>
                  </a:lnTo>
                  <a:lnTo>
                    <a:pt x="2708074" y="1119413"/>
                  </a:lnTo>
                  <a:close/>
                  <a:moveTo>
                    <a:pt x="2385182" y="1119413"/>
                  </a:moveTo>
                  <a:lnTo>
                    <a:pt x="2385182" y="1227413"/>
                  </a:lnTo>
                  <a:lnTo>
                    <a:pt x="2493182" y="1227413"/>
                  </a:lnTo>
                  <a:lnTo>
                    <a:pt x="2493182" y="1119413"/>
                  </a:lnTo>
                  <a:close/>
                  <a:moveTo>
                    <a:pt x="1716569" y="1119413"/>
                  </a:moveTo>
                  <a:lnTo>
                    <a:pt x="1716569" y="1227413"/>
                  </a:lnTo>
                  <a:lnTo>
                    <a:pt x="1824569" y="1227413"/>
                  </a:lnTo>
                  <a:lnTo>
                    <a:pt x="1824569" y="1119413"/>
                  </a:lnTo>
                  <a:close/>
                  <a:moveTo>
                    <a:pt x="1501676" y="1119413"/>
                  </a:moveTo>
                  <a:lnTo>
                    <a:pt x="1501676" y="1227413"/>
                  </a:lnTo>
                  <a:lnTo>
                    <a:pt x="1609676" y="1227413"/>
                  </a:lnTo>
                  <a:lnTo>
                    <a:pt x="1609676" y="1119413"/>
                  </a:lnTo>
                  <a:close/>
                  <a:moveTo>
                    <a:pt x="1286784" y="1119413"/>
                  </a:moveTo>
                  <a:lnTo>
                    <a:pt x="1286784" y="1227413"/>
                  </a:lnTo>
                  <a:lnTo>
                    <a:pt x="1394784" y="1227413"/>
                  </a:lnTo>
                  <a:lnTo>
                    <a:pt x="1394784" y="1119413"/>
                  </a:lnTo>
                  <a:close/>
                  <a:moveTo>
                    <a:pt x="1071892" y="1119413"/>
                  </a:moveTo>
                  <a:lnTo>
                    <a:pt x="1071892" y="1227413"/>
                  </a:lnTo>
                  <a:lnTo>
                    <a:pt x="1179892" y="1227413"/>
                  </a:lnTo>
                  <a:lnTo>
                    <a:pt x="1179892" y="1119413"/>
                  </a:lnTo>
                  <a:close/>
                  <a:moveTo>
                    <a:pt x="857000" y="1119413"/>
                  </a:moveTo>
                  <a:lnTo>
                    <a:pt x="857000" y="1227413"/>
                  </a:lnTo>
                  <a:lnTo>
                    <a:pt x="965000" y="1227413"/>
                  </a:lnTo>
                  <a:lnTo>
                    <a:pt x="965000" y="1119413"/>
                  </a:lnTo>
                  <a:close/>
                  <a:moveTo>
                    <a:pt x="642108" y="1119413"/>
                  </a:moveTo>
                  <a:lnTo>
                    <a:pt x="642108" y="1227413"/>
                  </a:lnTo>
                  <a:lnTo>
                    <a:pt x="750108" y="1227413"/>
                  </a:lnTo>
                  <a:lnTo>
                    <a:pt x="750108" y="1119413"/>
                  </a:lnTo>
                  <a:close/>
                  <a:moveTo>
                    <a:pt x="427216" y="1119413"/>
                  </a:moveTo>
                  <a:lnTo>
                    <a:pt x="427216" y="1227413"/>
                  </a:lnTo>
                  <a:lnTo>
                    <a:pt x="535216" y="1227413"/>
                  </a:lnTo>
                  <a:lnTo>
                    <a:pt x="535216" y="1119413"/>
                  </a:lnTo>
                  <a:close/>
                  <a:moveTo>
                    <a:pt x="356387" y="794045"/>
                  </a:moveTo>
                  <a:lnTo>
                    <a:pt x="310667" y="896924"/>
                  </a:lnTo>
                  <a:lnTo>
                    <a:pt x="2620886" y="908354"/>
                  </a:lnTo>
                  <a:lnTo>
                    <a:pt x="2540130" y="801665"/>
                  </a:lnTo>
                  <a:close/>
                  <a:moveTo>
                    <a:pt x="382676" y="631248"/>
                  </a:moveTo>
                  <a:lnTo>
                    <a:pt x="363625" y="730317"/>
                  </a:lnTo>
                  <a:lnTo>
                    <a:pt x="2492522" y="737937"/>
                  </a:lnTo>
                  <a:lnTo>
                    <a:pt x="2418771" y="631248"/>
                  </a:lnTo>
                  <a:close/>
                  <a:moveTo>
                    <a:pt x="1756650" y="318899"/>
                  </a:moveTo>
                  <a:lnTo>
                    <a:pt x="1756650" y="477608"/>
                  </a:lnTo>
                  <a:lnTo>
                    <a:pt x="1900650" y="477608"/>
                  </a:lnTo>
                  <a:lnTo>
                    <a:pt x="1900650" y="318899"/>
                  </a:lnTo>
                  <a:close/>
                  <a:moveTo>
                    <a:pt x="1470038" y="318899"/>
                  </a:moveTo>
                  <a:lnTo>
                    <a:pt x="1470038" y="477608"/>
                  </a:lnTo>
                  <a:lnTo>
                    <a:pt x="1614038" y="477608"/>
                  </a:lnTo>
                  <a:lnTo>
                    <a:pt x="1614038" y="318899"/>
                  </a:lnTo>
                  <a:close/>
                  <a:moveTo>
                    <a:pt x="1183427" y="318899"/>
                  </a:moveTo>
                  <a:lnTo>
                    <a:pt x="1183427" y="477608"/>
                  </a:lnTo>
                  <a:lnTo>
                    <a:pt x="1327427" y="477608"/>
                  </a:lnTo>
                  <a:lnTo>
                    <a:pt x="1327427" y="318899"/>
                  </a:lnTo>
                  <a:close/>
                  <a:moveTo>
                    <a:pt x="896816" y="318899"/>
                  </a:moveTo>
                  <a:lnTo>
                    <a:pt x="896816" y="477608"/>
                  </a:lnTo>
                  <a:lnTo>
                    <a:pt x="1040816" y="477608"/>
                  </a:lnTo>
                  <a:lnTo>
                    <a:pt x="1040816" y="318899"/>
                  </a:lnTo>
                  <a:close/>
                  <a:moveTo>
                    <a:pt x="1190618" y="0"/>
                  </a:moveTo>
                  <a:lnTo>
                    <a:pt x="1271830" y="0"/>
                  </a:lnTo>
                  <a:lnTo>
                    <a:pt x="1308266" y="193836"/>
                  </a:lnTo>
                  <a:lnTo>
                    <a:pt x="1977660" y="193836"/>
                  </a:lnTo>
                  <a:lnTo>
                    <a:pt x="2138144" y="525639"/>
                  </a:lnTo>
                  <a:lnTo>
                    <a:pt x="2421400" y="525639"/>
                  </a:lnTo>
                  <a:lnTo>
                    <a:pt x="2750195" y="950920"/>
                  </a:lnTo>
                  <a:lnTo>
                    <a:pt x="3261500" y="937238"/>
                  </a:lnTo>
                  <a:cubicBezTo>
                    <a:pt x="3244841" y="1097170"/>
                    <a:pt x="3172191" y="1230845"/>
                    <a:pt x="3089450" y="1364888"/>
                  </a:cubicBezTo>
                  <a:lnTo>
                    <a:pt x="88044" y="1364888"/>
                  </a:lnTo>
                  <a:cubicBezTo>
                    <a:pt x="35437" y="1251413"/>
                    <a:pt x="-11245" y="1137942"/>
                    <a:pt x="2399" y="1024450"/>
                  </a:cubicBezTo>
                  <a:lnTo>
                    <a:pt x="197767" y="1019222"/>
                  </a:lnTo>
                  <a:lnTo>
                    <a:pt x="321162" y="525639"/>
                  </a:lnTo>
                  <a:lnTo>
                    <a:pt x="681951" y="525639"/>
                  </a:lnTo>
                  <a:lnTo>
                    <a:pt x="764901" y="193836"/>
                  </a:lnTo>
                  <a:lnTo>
                    <a:pt x="930048" y="193836"/>
                  </a:lnTo>
                  <a:lnTo>
                    <a:pt x="966373" y="588"/>
                  </a:lnTo>
                  <a:lnTo>
                    <a:pt x="1047585" y="588"/>
                  </a:lnTo>
                  <a:lnTo>
                    <a:pt x="1083910" y="193836"/>
                  </a:lnTo>
                  <a:lnTo>
                    <a:pt x="1154183" y="1938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521A6B25-64D7-4F57-82B3-A89227F3346B}"/>
                </a:ext>
              </a:extLst>
            </p:cNvPr>
            <p:cNvSpPr/>
            <p:nvPr/>
          </p:nvSpPr>
          <p:spPr>
            <a:xfrm>
              <a:off x="8249996" y="1988818"/>
              <a:ext cx="376248" cy="385770"/>
            </a:xfrm>
            <a:custGeom>
              <a:avLst/>
              <a:gdLst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38125 w 2305050"/>
                <a:gd name="connsiteY16" fmla="*/ 2171700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60071 w 2305050"/>
                <a:gd name="connsiteY16" fmla="*/ 2087575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96647 w 2305050"/>
                <a:gd name="connsiteY16" fmla="*/ 2094890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81480 w 2305050"/>
                <a:gd name="connsiteY2" fmla="*/ 476174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04671 w 2305050"/>
                <a:gd name="connsiteY2" fmla="*/ 468859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70609 w 2305050"/>
                <a:gd name="connsiteY3" fmla="*/ 649910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82725 w 2305050"/>
                <a:gd name="connsiteY2" fmla="*/ 494463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294077"/>
                <a:gd name="connsiteY0" fmla="*/ 0 h 2363647"/>
                <a:gd name="connsiteX1" fmla="*/ 760552 w 2294077"/>
                <a:gd name="connsiteY1" fmla="*/ 572947 h 2363647"/>
                <a:gd name="connsiteX2" fmla="*/ 2030273 w 2294077"/>
                <a:gd name="connsiteY2" fmla="*/ 509092 h 2363647"/>
                <a:gd name="connsiteX3" fmla="*/ 2285239 w 2294077"/>
                <a:gd name="connsiteY3" fmla="*/ 657224 h 2363647"/>
                <a:gd name="connsiteX4" fmla="*/ 1132027 w 2294077"/>
                <a:gd name="connsiteY4" fmla="*/ 1020622 h 2363647"/>
                <a:gd name="connsiteX5" fmla="*/ 1617802 w 2294077"/>
                <a:gd name="connsiteY5" fmla="*/ 1544497 h 2363647"/>
                <a:gd name="connsiteX6" fmla="*/ 2065477 w 2294077"/>
                <a:gd name="connsiteY6" fmla="*/ 1544497 h 2363647"/>
                <a:gd name="connsiteX7" fmla="*/ 2294077 w 2294077"/>
                <a:gd name="connsiteY7" fmla="*/ 1734997 h 2363647"/>
                <a:gd name="connsiteX8" fmla="*/ 1827352 w 2294077"/>
                <a:gd name="connsiteY8" fmla="*/ 1868347 h 2363647"/>
                <a:gd name="connsiteX9" fmla="*/ 1998802 w 2294077"/>
                <a:gd name="connsiteY9" fmla="*/ 2115997 h 2363647"/>
                <a:gd name="connsiteX10" fmla="*/ 1722577 w 2294077"/>
                <a:gd name="connsiteY10" fmla="*/ 1982647 h 2363647"/>
                <a:gd name="connsiteX11" fmla="*/ 1532077 w 2294077"/>
                <a:gd name="connsiteY11" fmla="*/ 2363647 h 2363647"/>
                <a:gd name="connsiteX12" fmla="*/ 1303477 w 2294077"/>
                <a:gd name="connsiteY12" fmla="*/ 2144572 h 2363647"/>
                <a:gd name="connsiteX13" fmla="*/ 1436827 w 2294077"/>
                <a:gd name="connsiteY13" fmla="*/ 1782622 h 2363647"/>
                <a:gd name="connsiteX14" fmla="*/ 912952 w 2294077"/>
                <a:gd name="connsiteY14" fmla="*/ 1201597 h 2363647"/>
                <a:gd name="connsiteX15" fmla="*/ 403784 w 2294077"/>
                <a:gd name="connsiteY15" fmla="*/ 2316707 h 2363647"/>
                <a:gd name="connsiteX16" fmla="*/ 282017 w 2294077"/>
                <a:gd name="connsiteY16" fmla="*/ 2047340 h 2363647"/>
                <a:gd name="connsiteX17" fmla="*/ 509244 w 2294077"/>
                <a:gd name="connsiteY17" fmla="*/ 761923 h 2363647"/>
                <a:gd name="connsiteX18" fmla="*/ 0 w 2294077"/>
                <a:gd name="connsiteY18" fmla="*/ 0 h 2363647"/>
                <a:gd name="connsiteX0" fmla="*/ 6569 w 2300646"/>
                <a:gd name="connsiteY0" fmla="*/ 0 h 2363647"/>
                <a:gd name="connsiteX1" fmla="*/ 767121 w 2300646"/>
                <a:gd name="connsiteY1" fmla="*/ 572947 h 2363647"/>
                <a:gd name="connsiteX2" fmla="*/ 2036842 w 2300646"/>
                <a:gd name="connsiteY2" fmla="*/ 509092 h 2363647"/>
                <a:gd name="connsiteX3" fmla="*/ 2291808 w 2300646"/>
                <a:gd name="connsiteY3" fmla="*/ 657224 h 2363647"/>
                <a:gd name="connsiteX4" fmla="*/ 1138596 w 2300646"/>
                <a:gd name="connsiteY4" fmla="*/ 1020622 h 2363647"/>
                <a:gd name="connsiteX5" fmla="*/ 1624371 w 2300646"/>
                <a:gd name="connsiteY5" fmla="*/ 1544497 h 2363647"/>
                <a:gd name="connsiteX6" fmla="*/ 2072046 w 2300646"/>
                <a:gd name="connsiteY6" fmla="*/ 1544497 h 2363647"/>
                <a:gd name="connsiteX7" fmla="*/ 2300646 w 2300646"/>
                <a:gd name="connsiteY7" fmla="*/ 1734997 h 2363647"/>
                <a:gd name="connsiteX8" fmla="*/ 1833921 w 2300646"/>
                <a:gd name="connsiteY8" fmla="*/ 1868347 h 2363647"/>
                <a:gd name="connsiteX9" fmla="*/ 2005371 w 2300646"/>
                <a:gd name="connsiteY9" fmla="*/ 2115997 h 2363647"/>
                <a:gd name="connsiteX10" fmla="*/ 1729146 w 2300646"/>
                <a:gd name="connsiteY10" fmla="*/ 1982647 h 2363647"/>
                <a:gd name="connsiteX11" fmla="*/ 1538646 w 2300646"/>
                <a:gd name="connsiteY11" fmla="*/ 2363647 h 2363647"/>
                <a:gd name="connsiteX12" fmla="*/ 1310046 w 2300646"/>
                <a:gd name="connsiteY12" fmla="*/ 2144572 h 2363647"/>
                <a:gd name="connsiteX13" fmla="*/ 1443396 w 2300646"/>
                <a:gd name="connsiteY13" fmla="*/ 1782622 h 2363647"/>
                <a:gd name="connsiteX14" fmla="*/ 919521 w 2300646"/>
                <a:gd name="connsiteY14" fmla="*/ 1201597 h 2363647"/>
                <a:gd name="connsiteX15" fmla="*/ 410353 w 2300646"/>
                <a:gd name="connsiteY15" fmla="*/ 2316707 h 2363647"/>
                <a:gd name="connsiteX16" fmla="*/ 288586 w 2300646"/>
                <a:gd name="connsiteY16" fmla="*/ 2047340 h 2363647"/>
                <a:gd name="connsiteX17" fmla="*/ 515813 w 2300646"/>
                <a:gd name="connsiteY17" fmla="*/ 761923 h 2363647"/>
                <a:gd name="connsiteX18" fmla="*/ 6569 w 2300646"/>
                <a:gd name="connsiteY18" fmla="*/ 0 h 2363647"/>
                <a:gd name="connsiteX0" fmla="*/ 6569 w 2300646"/>
                <a:gd name="connsiteY0" fmla="*/ 5505 h 2369152"/>
                <a:gd name="connsiteX1" fmla="*/ 767121 w 2300646"/>
                <a:gd name="connsiteY1" fmla="*/ 578452 h 2369152"/>
                <a:gd name="connsiteX2" fmla="*/ 2036842 w 2300646"/>
                <a:gd name="connsiteY2" fmla="*/ 514597 h 2369152"/>
                <a:gd name="connsiteX3" fmla="*/ 2291808 w 2300646"/>
                <a:gd name="connsiteY3" fmla="*/ 662729 h 2369152"/>
                <a:gd name="connsiteX4" fmla="*/ 1138596 w 2300646"/>
                <a:gd name="connsiteY4" fmla="*/ 1026127 h 2369152"/>
                <a:gd name="connsiteX5" fmla="*/ 1624371 w 2300646"/>
                <a:gd name="connsiteY5" fmla="*/ 1550002 h 2369152"/>
                <a:gd name="connsiteX6" fmla="*/ 2072046 w 2300646"/>
                <a:gd name="connsiteY6" fmla="*/ 1550002 h 2369152"/>
                <a:gd name="connsiteX7" fmla="*/ 2300646 w 2300646"/>
                <a:gd name="connsiteY7" fmla="*/ 1740502 h 2369152"/>
                <a:gd name="connsiteX8" fmla="*/ 1833921 w 2300646"/>
                <a:gd name="connsiteY8" fmla="*/ 1873852 h 2369152"/>
                <a:gd name="connsiteX9" fmla="*/ 2005371 w 2300646"/>
                <a:gd name="connsiteY9" fmla="*/ 2121502 h 2369152"/>
                <a:gd name="connsiteX10" fmla="*/ 1729146 w 2300646"/>
                <a:gd name="connsiteY10" fmla="*/ 1988152 h 2369152"/>
                <a:gd name="connsiteX11" fmla="*/ 1538646 w 2300646"/>
                <a:gd name="connsiteY11" fmla="*/ 2369152 h 2369152"/>
                <a:gd name="connsiteX12" fmla="*/ 1310046 w 2300646"/>
                <a:gd name="connsiteY12" fmla="*/ 2150077 h 2369152"/>
                <a:gd name="connsiteX13" fmla="*/ 1443396 w 2300646"/>
                <a:gd name="connsiteY13" fmla="*/ 1788127 h 2369152"/>
                <a:gd name="connsiteX14" fmla="*/ 919521 w 2300646"/>
                <a:gd name="connsiteY14" fmla="*/ 1207102 h 2369152"/>
                <a:gd name="connsiteX15" fmla="*/ 410353 w 2300646"/>
                <a:gd name="connsiteY15" fmla="*/ 2322212 h 2369152"/>
                <a:gd name="connsiteX16" fmla="*/ 288586 w 2300646"/>
                <a:gd name="connsiteY16" fmla="*/ 2052845 h 2369152"/>
                <a:gd name="connsiteX17" fmla="*/ 515813 w 2300646"/>
                <a:gd name="connsiteY17" fmla="*/ 767428 h 2369152"/>
                <a:gd name="connsiteX18" fmla="*/ 6569 w 2300646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43194 w 2305244"/>
                <a:gd name="connsiteY4" fmla="*/ 1026127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24119 w 2305244"/>
                <a:gd name="connsiteY14" fmla="*/ 1207102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43194 w 2305244"/>
                <a:gd name="connsiteY4" fmla="*/ 1026127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185156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06618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185156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06618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898516 w 2305244"/>
                <a:gd name="connsiteY14" fmla="*/ 1196129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898516 w 2305244"/>
                <a:gd name="connsiteY14" fmla="*/ 1196129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73597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513830 w 2305244"/>
                <a:gd name="connsiteY13" fmla="*/ 1784469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50914 w 2305244"/>
                <a:gd name="connsiteY5" fmla="*/ 1597551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76517 w 2305244"/>
                <a:gd name="connsiteY5" fmla="*/ 1608523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76517 w 2305244"/>
                <a:gd name="connsiteY5" fmla="*/ 1608523 h 2369152"/>
                <a:gd name="connsiteX6" fmla="*/ 2032752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2305244 w 2305244"/>
                <a:gd name="connsiteY0" fmla="*/ 1740502 h 2369152"/>
                <a:gd name="connsiteX1" fmla="*/ 1838519 w 2305244"/>
                <a:gd name="connsiteY1" fmla="*/ 1873852 h 2369152"/>
                <a:gd name="connsiteX2" fmla="*/ 2009969 w 2305244"/>
                <a:gd name="connsiteY2" fmla="*/ 2121502 h 2369152"/>
                <a:gd name="connsiteX3" fmla="*/ 1733744 w 2305244"/>
                <a:gd name="connsiteY3" fmla="*/ 1988152 h 2369152"/>
                <a:gd name="connsiteX4" fmla="*/ 1543244 w 2305244"/>
                <a:gd name="connsiteY4" fmla="*/ 2369152 h 2369152"/>
                <a:gd name="connsiteX5" fmla="*/ 1314644 w 2305244"/>
                <a:gd name="connsiteY5" fmla="*/ 2150077 h 2369152"/>
                <a:gd name="connsiteX6" fmla="*/ 1495542 w 2305244"/>
                <a:gd name="connsiteY6" fmla="*/ 1788127 h 2369152"/>
                <a:gd name="connsiteX7" fmla="*/ 909489 w 2305244"/>
                <a:gd name="connsiteY7" fmla="*/ 1225390 h 2369152"/>
                <a:gd name="connsiteX8" fmla="*/ 414951 w 2305244"/>
                <a:gd name="connsiteY8" fmla="*/ 2322212 h 2369152"/>
                <a:gd name="connsiteX9" fmla="*/ 293184 w 2305244"/>
                <a:gd name="connsiteY9" fmla="*/ 2052845 h 2369152"/>
                <a:gd name="connsiteX10" fmla="*/ 520411 w 2305244"/>
                <a:gd name="connsiteY10" fmla="*/ 767428 h 2369152"/>
                <a:gd name="connsiteX11" fmla="*/ 11167 w 2305244"/>
                <a:gd name="connsiteY11" fmla="*/ 5505 h 2369152"/>
                <a:gd name="connsiteX12" fmla="*/ 771719 w 2305244"/>
                <a:gd name="connsiteY12" fmla="*/ 578452 h 2369152"/>
                <a:gd name="connsiteX13" fmla="*/ 2041440 w 2305244"/>
                <a:gd name="connsiteY13" fmla="*/ 514597 h 2369152"/>
                <a:gd name="connsiteX14" fmla="*/ 2296406 w 2305244"/>
                <a:gd name="connsiteY14" fmla="*/ 662729 h 2369152"/>
                <a:gd name="connsiteX15" fmla="*/ 1124906 w 2305244"/>
                <a:gd name="connsiteY15" fmla="*/ 1004182 h 2369152"/>
                <a:gd name="connsiteX16" fmla="*/ 1676517 w 2305244"/>
                <a:gd name="connsiteY16" fmla="*/ 1608523 h 2369152"/>
                <a:gd name="connsiteX17" fmla="*/ 2124192 w 2305244"/>
                <a:gd name="connsiteY17" fmla="*/ 1641442 h 2369152"/>
                <a:gd name="connsiteX0" fmla="*/ 2305244 w 2305244"/>
                <a:gd name="connsiteY0" fmla="*/ 1740502 h 2369152"/>
                <a:gd name="connsiteX1" fmla="*/ 1838519 w 2305244"/>
                <a:gd name="connsiteY1" fmla="*/ 1873852 h 2369152"/>
                <a:gd name="connsiteX2" fmla="*/ 2009969 w 2305244"/>
                <a:gd name="connsiteY2" fmla="*/ 2121502 h 2369152"/>
                <a:gd name="connsiteX3" fmla="*/ 1733744 w 2305244"/>
                <a:gd name="connsiteY3" fmla="*/ 1988152 h 2369152"/>
                <a:gd name="connsiteX4" fmla="*/ 1543244 w 2305244"/>
                <a:gd name="connsiteY4" fmla="*/ 2369152 h 2369152"/>
                <a:gd name="connsiteX5" fmla="*/ 1314644 w 2305244"/>
                <a:gd name="connsiteY5" fmla="*/ 2150077 h 2369152"/>
                <a:gd name="connsiteX6" fmla="*/ 1495542 w 2305244"/>
                <a:gd name="connsiteY6" fmla="*/ 1788127 h 2369152"/>
                <a:gd name="connsiteX7" fmla="*/ 909489 w 2305244"/>
                <a:gd name="connsiteY7" fmla="*/ 1225390 h 2369152"/>
                <a:gd name="connsiteX8" fmla="*/ 414951 w 2305244"/>
                <a:gd name="connsiteY8" fmla="*/ 2322212 h 2369152"/>
                <a:gd name="connsiteX9" fmla="*/ 293184 w 2305244"/>
                <a:gd name="connsiteY9" fmla="*/ 2052845 h 2369152"/>
                <a:gd name="connsiteX10" fmla="*/ 520411 w 2305244"/>
                <a:gd name="connsiteY10" fmla="*/ 767428 h 2369152"/>
                <a:gd name="connsiteX11" fmla="*/ 11167 w 2305244"/>
                <a:gd name="connsiteY11" fmla="*/ 5505 h 2369152"/>
                <a:gd name="connsiteX12" fmla="*/ 771719 w 2305244"/>
                <a:gd name="connsiteY12" fmla="*/ 578452 h 2369152"/>
                <a:gd name="connsiteX13" fmla="*/ 2041440 w 2305244"/>
                <a:gd name="connsiteY13" fmla="*/ 514597 h 2369152"/>
                <a:gd name="connsiteX14" fmla="*/ 2296406 w 2305244"/>
                <a:gd name="connsiteY14" fmla="*/ 662729 h 2369152"/>
                <a:gd name="connsiteX15" fmla="*/ 1124906 w 2305244"/>
                <a:gd name="connsiteY15" fmla="*/ 1004182 h 2369152"/>
                <a:gd name="connsiteX16" fmla="*/ 1676517 w 2305244"/>
                <a:gd name="connsiteY16" fmla="*/ 1608523 h 2369152"/>
                <a:gd name="connsiteX17" fmla="*/ 2102246 w 2305244"/>
                <a:gd name="connsiteY17" fmla="*/ 1579262 h 2369152"/>
                <a:gd name="connsiteX0" fmla="*/ 2275983 w 2296406"/>
                <a:gd name="connsiteY0" fmla="*/ 1747817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7707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40502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40502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57695 w 2296406"/>
                <a:gd name="connsiteY0" fmla="*/ 1755133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9145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80482 w 2296406"/>
                <a:gd name="connsiteY5" fmla="*/ 2120816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54521"/>
                <a:gd name="connsiteX1" fmla="*/ 1838519 w 2296406"/>
                <a:gd name="connsiteY1" fmla="*/ 1873852 h 2354521"/>
                <a:gd name="connsiteX2" fmla="*/ 2009969 w 2296406"/>
                <a:gd name="connsiteY2" fmla="*/ 2121502 h 2354521"/>
                <a:gd name="connsiteX3" fmla="*/ 1733744 w 2296406"/>
                <a:gd name="connsiteY3" fmla="*/ 1988152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38519 w 2296406"/>
                <a:gd name="connsiteY1" fmla="*/ 1873852 h 2354521"/>
                <a:gd name="connsiteX2" fmla="*/ 2009969 w 2296406"/>
                <a:gd name="connsiteY2" fmla="*/ 2121502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2009969 w 2296406"/>
                <a:gd name="connsiteY2" fmla="*/ 2121502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91681 w 2296406"/>
                <a:gd name="connsiteY2" fmla="*/ 2136133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2042887 w 2296406"/>
                <a:gd name="connsiteY2" fmla="*/ 2194655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23889 w 2296406"/>
                <a:gd name="connsiteY1" fmla="*/ 183727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27546 w 2296406"/>
                <a:gd name="connsiteY1" fmla="*/ 1826304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96406" h="2354521">
                  <a:moveTo>
                    <a:pt x="2279640" y="1747818"/>
                  </a:moveTo>
                  <a:lnTo>
                    <a:pt x="1827546" y="1826304"/>
                  </a:lnTo>
                  <a:cubicBezTo>
                    <a:pt x="1873723" y="1907635"/>
                    <a:pt x="1985737" y="2047488"/>
                    <a:pt x="1955104" y="2095900"/>
                  </a:cubicBezTo>
                  <a:cubicBezTo>
                    <a:pt x="1897166" y="2139232"/>
                    <a:pt x="1773393" y="2006999"/>
                    <a:pt x="1682537" y="1962549"/>
                  </a:cubicBezTo>
                  <a:lnTo>
                    <a:pt x="1528613" y="2354521"/>
                  </a:lnTo>
                  <a:lnTo>
                    <a:pt x="1380482" y="2120816"/>
                  </a:lnTo>
                  <a:lnTo>
                    <a:pt x="1495542" y="1788127"/>
                  </a:lnTo>
                  <a:lnTo>
                    <a:pt x="909489" y="1225390"/>
                  </a:lnTo>
                  <a:lnTo>
                    <a:pt x="414951" y="2322212"/>
                  </a:lnTo>
                  <a:lnTo>
                    <a:pt x="293184" y="2052845"/>
                  </a:lnTo>
                  <a:lnTo>
                    <a:pt x="520411" y="767428"/>
                  </a:lnTo>
                  <a:cubicBezTo>
                    <a:pt x="325060" y="542715"/>
                    <a:pt x="-71458" y="102202"/>
                    <a:pt x="11167" y="5505"/>
                  </a:cubicBezTo>
                  <a:cubicBezTo>
                    <a:pt x="111065" y="-52229"/>
                    <a:pt x="554777" y="358209"/>
                    <a:pt x="771719" y="578452"/>
                  </a:cubicBezTo>
                  <a:lnTo>
                    <a:pt x="2041440" y="514597"/>
                  </a:lnTo>
                  <a:lnTo>
                    <a:pt x="2296406" y="662729"/>
                  </a:lnTo>
                  <a:lnTo>
                    <a:pt x="1124906" y="1004182"/>
                  </a:lnTo>
                  <a:lnTo>
                    <a:pt x="1676517" y="1608523"/>
                  </a:lnTo>
                  <a:cubicBezTo>
                    <a:pt x="1795262" y="1589016"/>
                    <a:pt x="2094931" y="1557316"/>
                    <a:pt x="2094931" y="155731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ounded Rectangle 25">
              <a:extLst>
                <a:ext uri="{FF2B5EF4-FFF2-40B4-BE49-F238E27FC236}">
                  <a16:creationId xmlns:a16="http://schemas.microsoft.com/office/drawing/2014/main" id="{A2C1C298-E3CE-45D5-A329-038327070E47}"/>
                </a:ext>
              </a:extLst>
            </p:cNvPr>
            <p:cNvSpPr/>
            <p:nvPr/>
          </p:nvSpPr>
          <p:spPr>
            <a:xfrm>
              <a:off x="7044330" y="2053447"/>
              <a:ext cx="350024" cy="256512"/>
            </a:xfrm>
            <a:custGeom>
              <a:avLst/>
              <a:gdLst/>
              <a:ahLst/>
              <a:cxnLst/>
              <a:rect l="l" t="t" r="r" b="b"/>
              <a:pathLst>
                <a:path w="3248842" h="2380886">
                  <a:moveTo>
                    <a:pt x="1194785" y="1472263"/>
                  </a:moveTo>
                  <a:cubicBezTo>
                    <a:pt x="1150014" y="1472263"/>
                    <a:pt x="1113720" y="1508557"/>
                    <a:pt x="1113720" y="1553328"/>
                  </a:cubicBezTo>
                  <a:lnTo>
                    <a:pt x="1113720" y="1600880"/>
                  </a:lnTo>
                  <a:cubicBezTo>
                    <a:pt x="1113720" y="1645651"/>
                    <a:pt x="1150014" y="1681945"/>
                    <a:pt x="1194785" y="1681945"/>
                  </a:cubicBezTo>
                  <a:lnTo>
                    <a:pt x="2067186" y="1681945"/>
                  </a:lnTo>
                  <a:cubicBezTo>
                    <a:pt x="2111957" y="1681945"/>
                    <a:pt x="2148251" y="1645651"/>
                    <a:pt x="2148251" y="1600880"/>
                  </a:cubicBezTo>
                  <a:lnTo>
                    <a:pt x="2148251" y="1553328"/>
                  </a:lnTo>
                  <a:cubicBezTo>
                    <a:pt x="2148251" y="1508557"/>
                    <a:pt x="2111957" y="1472263"/>
                    <a:pt x="2067186" y="1472263"/>
                  </a:cubicBezTo>
                  <a:close/>
                  <a:moveTo>
                    <a:pt x="2582402" y="986449"/>
                  </a:moveTo>
                  <a:cubicBezTo>
                    <a:pt x="2477247" y="986449"/>
                    <a:pt x="2392002" y="1071694"/>
                    <a:pt x="2392002" y="1176848"/>
                  </a:cubicBezTo>
                  <a:cubicBezTo>
                    <a:pt x="2392002" y="1282003"/>
                    <a:pt x="2477247" y="1367248"/>
                    <a:pt x="2582402" y="1367248"/>
                  </a:cubicBezTo>
                  <a:cubicBezTo>
                    <a:pt x="2687557" y="1367248"/>
                    <a:pt x="2772801" y="1282003"/>
                    <a:pt x="2772801" y="1176848"/>
                  </a:cubicBezTo>
                  <a:cubicBezTo>
                    <a:pt x="2772801" y="1071694"/>
                    <a:pt x="2687557" y="986449"/>
                    <a:pt x="2582402" y="986449"/>
                  </a:cubicBezTo>
                  <a:close/>
                  <a:moveTo>
                    <a:pt x="679570" y="986449"/>
                  </a:moveTo>
                  <a:cubicBezTo>
                    <a:pt x="574415" y="986449"/>
                    <a:pt x="489171" y="1071694"/>
                    <a:pt x="489171" y="1176848"/>
                  </a:cubicBezTo>
                  <a:cubicBezTo>
                    <a:pt x="489171" y="1282003"/>
                    <a:pt x="574415" y="1367248"/>
                    <a:pt x="679570" y="1367248"/>
                  </a:cubicBezTo>
                  <a:cubicBezTo>
                    <a:pt x="784725" y="1367248"/>
                    <a:pt x="869970" y="1282003"/>
                    <a:pt x="869970" y="1176848"/>
                  </a:cubicBezTo>
                  <a:cubicBezTo>
                    <a:pt x="869970" y="1071694"/>
                    <a:pt x="784725" y="986449"/>
                    <a:pt x="679570" y="986449"/>
                  </a:cubicBezTo>
                  <a:close/>
                  <a:moveTo>
                    <a:pt x="867954" y="155801"/>
                  </a:moveTo>
                  <a:lnTo>
                    <a:pt x="726849" y="858549"/>
                  </a:lnTo>
                  <a:lnTo>
                    <a:pt x="2535122" y="858549"/>
                  </a:lnTo>
                  <a:lnTo>
                    <a:pt x="2394017" y="155801"/>
                  </a:lnTo>
                  <a:close/>
                  <a:moveTo>
                    <a:pt x="677268" y="0"/>
                  </a:moveTo>
                  <a:lnTo>
                    <a:pt x="2584703" y="0"/>
                  </a:lnTo>
                  <a:lnTo>
                    <a:pt x="2736658" y="607820"/>
                  </a:lnTo>
                  <a:cubicBezTo>
                    <a:pt x="2766265" y="579906"/>
                    <a:pt x="2806392" y="564164"/>
                    <a:pt x="2850195" y="564164"/>
                  </a:cubicBezTo>
                  <a:lnTo>
                    <a:pt x="3069929" y="564164"/>
                  </a:lnTo>
                  <a:cubicBezTo>
                    <a:pt x="3168740" y="564164"/>
                    <a:pt x="3248842" y="644266"/>
                    <a:pt x="3248842" y="743077"/>
                  </a:cubicBezTo>
                  <a:lnTo>
                    <a:pt x="3248842" y="792706"/>
                  </a:lnTo>
                  <a:cubicBezTo>
                    <a:pt x="3248842" y="891517"/>
                    <a:pt x="3168740" y="971619"/>
                    <a:pt x="3069929" y="971619"/>
                  </a:cubicBezTo>
                  <a:lnTo>
                    <a:pt x="3054536" y="971619"/>
                  </a:lnTo>
                  <a:cubicBezTo>
                    <a:pt x="3060628" y="989042"/>
                    <a:pt x="3063411" y="1007758"/>
                    <a:pt x="3063411" y="1027125"/>
                  </a:cubicBezTo>
                  <a:lnTo>
                    <a:pt x="3063411" y="2015961"/>
                  </a:lnTo>
                  <a:lnTo>
                    <a:pt x="2889080" y="2015961"/>
                  </a:lnTo>
                  <a:lnTo>
                    <a:pt x="2889080" y="2260325"/>
                  </a:lnTo>
                  <a:cubicBezTo>
                    <a:pt x="2889080" y="2326909"/>
                    <a:pt x="2835102" y="2380886"/>
                    <a:pt x="2768518" y="2380886"/>
                  </a:cubicBezTo>
                  <a:lnTo>
                    <a:pt x="2286284" y="2380886"/>
                  </a:lnTo>
                  <a:cubicBezTo>
                    <a:pt x="2219700" y="2380886"/>
                    <a:pt x="2165723" y="2326909"/>
                    <a:pt x="2165723" y="2260325"/>
                  </a:cubicBezTo>
                  <a:lnTo>
                    <a:pt x="2165723" y="2015961"/>
                  </a:lnTo>
                  <a:lnTo>
                    <a:pt x="1096248" y="2015961"/>
                  </a:lnTo>
                  <a:lnTo>
                    <a:pt x="1096248" y="2260325"/>
                  </a:lnTo>
                  <a:cubicBezTo>
                    <a:pt x="1096248" y="2326909"/>
                    <a:pt x="1042270" y="2380886"/>
                    <a:pt x="975686" y="2380886"/>
                  </a:cubicBezTo>
                  <a:lnTo>
                    <a:pt x="493453" y="2380886"/>
                  </a:lnTo>
                  <a:cubicBezTo>
                    <a:pt x="426869" y="2380886"/>
                    <a:pt x="372891" y="2326909"/>
                    <a:pt x="372891" y="2260325"/>
                  </a:cubicBezTo>
                  <a:lnTo>
                    <a:pt x="372891" y="2015961"/>
                  </a:lnTo>
                  <a:lnTo>
                    <a:pt x="198560" y="2015961"/>
                  </a:lnTo>
                  <a:lnTo>
                    <a:pt x="198560" y="1027125"/>
                  </a:lnTo>
                  <a:cubicBezTo>
                    <a:pt x="198560" y="1007758"/>
                    <a:pt x="201343" y="989042"/>
                    <a:pt x="207435" y="971619"/>
                  </a:cubicBezTo>
                  <a:lnTo>
                    <a:pt x="178913" y="971619"/>
                  </a:lnTo>
                  <a:cubicBezTo>
                    <a:pt x="80102" y="971619"/>
                    <a:pt x="0" y="891517"/>
                    <a:pt x="0" y="792706"/>
                  </a:cubicBezTo>
                  <a:lnTo>
                    <a:pt x="0" y="743077"/>
                  </a:lnTo>
                  <a:cubicBezTo>
                    <a:pt x="0" y="644266"/>
                    <a:pt x="80102" y="564164"/>
                    <a:pt x="178913" y="564164"/>
                  </a:cubicBezTo>
                  <a:lnTo>
                    <a:pt x="398647" y="564164"/>
                  </a:lnTo>
                  <a:cubicBezTo>
                    <a:pt x="447310" y="564164"/>
                    <a:pt x="491436" y="583593"/>
                    <a:pt x="523419" y="6153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AD94C45-4F2D-4A64-84CF-CDCCCB2B03E8}"/>
              </a:ext>
            </a:extLst>
          </p:cNvPr>
          <p:cNvGrpSpPr/>
          <p:nvPr/>
        </p:nvGrpSpPr>
        <p:grpSpPr>
          <a:xfrm>
            <a:off x="6188914" y="3219822"/>
            <a:ext cx="1580513" cy="1509533"/>
            <a:chOff x="5726740" y="1638281"/>
            <a:chExt cx="3275762" cy="3128649"/>
          </a:xfrm>
        </p:grpSpPr>
        <p:sp>
          <p:nvSpPr>
            <p:cNvPr id="12" name="Round Same Side Corner Rectangle 63">
              <a:extLst>
                <a:ext uri="{FF2B5EF4-FFF2-40B4-BE49-F238E27FC236}">
                  <a16:creationId xmlns:a16="http://schemas.microsoft.com/office/drawing/2014/main" id="{62F0D0FB-334B-4283-968D-4D1865193C92}"/>
                </a:ext>
              </a:extLst>
            </p:cNvPr>
            <p:cNvSpPr/>
            <p:nvPr/>
          </p:nvSpPr>
          <p:spPr>
            <a:xfrm rot="10800000" flipH="1">
              <a:off x="5726740" y="3313857"/>
              <a:ext cx="3275762" cy="1058093"/>
            </a:xfrm>
            <a:custGeom>
              <a:avLst/>
              <a:gdLst/>
              <a:ahLst/>
              <a:cxnLst/>
              <a:rect l="l" t="t" r="r" b="b"/>
              <a:pathLst>
                <a:path w="3275762" h="1058093">
                  <a:moveTo>
                    <a:pt x="442297" y="1058093"/>
                  </a:moveTo>
                  <a:lnTo>
                    <a:pt x="2818561" y="1058093"/>
                  </a:lnTo>
                  <a:cubicBezTo>
                    <a:pt x="2818561" y="1010646"/>
                    <a:pt x="2818561" y="963198"/>
                    <a:pt x="2818561" y="915751"/>
                  </a:cubicBezTo>
                  <a:lnTo>
                    <a:pt x="3167330" y="915751"/>
                  </a:lnTo>
                  <a:cubicBezTo>
                    <a:pt x="3227215" y="915751"/>
                    <a:pt x="3275762" y="867204"/>
                    <a:pt x="3275762" y="807320"/>
                  </a:cubicBezTo>
                  <a:cubicBezTo>
                    <a:pt x="3275762" y="747435"/>
                    <a:pt x="3227215" y="698888"/>
                    <a:pt x="3167330" y="698888"/>
                  </a:cubicBezTo>
                  <a:lnTo>
                    <a:pt x="2818562" y="698888"/>
                  </a:lnTo>
                  <a:lnTo>
                    <a:pt x="2818562" y="529047"/>
                  </a:lnTo>
                  <a:cubicBezTo>
                    <a:pt x="2818562" y="236862"/>
                    <a:pt x="2581700" y="0"/>
                    <a:pt x="2289515" y="0"/>
                  </a:cubicBezTo>
                  <a:lnTo>
                    <a:pt x="971344" y="0"/>
                  </a:lnTo>
                  <a:cubicBezTo>
                    <a:pt x="679159" y="0"/>
                    <a:pt x="442297" y="236862"/>
                    <a:pt x="442297" y="529047"/>
                  </a:cubicBezTo>
                  <a:lnTo>
                    <a:pt x="442297" y="698888"/>
                  </a:lnTo>
                  <a:lnTo>
                    <a:pt x="108433" y="698887"/>
                  </a:lnTo>
                  <a:cubicBezTo>
                    <a:pt x="48548" y="698887"/>
                    <a:pt x="1" y="747434"/>
                    <a:pt x="1" y="807319"/>
                  </a:cubicBezTo>
                  <a:lnTo>
                    <a:pt x="0" y="807319"/>
                  </a:lnTo>
                  <a:cubicBezTo>
                    <a:pt x="0" y="867204"/>
                    <a:pt x="48547" y="915751"/>
                    <a:pt x="108432" y="915751"/>
                  </a:cubicBezTo>
                  <a:lnTo>
                    <a:pt x="442297" y="91575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9600000" scaled="0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30EC66C6-C5CC-40C7-9FAC-AC9B34FA64CC}"/>
                </a:ext>
              </a:extLst>
            </p:cNvPr>
            <p:cNvSpPr/>
            <p:nvPr/>
          </p:nvSpPr>
          <p:spPr>
            <a:xfrm flipH="1">
              <a:off x="6116009" y="4478898"/>
              <a:ext cx="2497223" cy="28803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600000" scaled="0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4" name="Group 4095">
              <a:extLst>
                <a:ext uri="{FF2B5EF4-FFF2-40B4-BE49-F238E27FC236}">
                  <a16:creationId xmlns:a16="http://schemas.microsoft.com/office/drawing/2014/main" id="{3A114EFB-07D6-4950-86D5-004572D3EDB7}"/>
                </a:ext>
              </a:extLst>
            </p:cNvPr>
            <p:cNvGrpSpPr/>
            <p:nvPr/>
          </p:nvGrpSpPr>
          <p:grpSpPr>
            <a:xfrm>
              <a:off x="5795553" y="1638281"/>
              <a:ext cx="2376265" cy="654103"/>
              <a:chOff x="767240" y="1531333"/>
              <a:chExt cx="2376265" cy="654103"/>
            </a:xfrm>
            <a:gradFill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</a:gradFill>
          </p:grpSpPr>
          <p:sp>
            <p:nvSpPr>
              <p:cNvPr id="15" name="Round Same Side Corner Rectangle 114">
                <a:extLst>
                  <a:ext uri="{FF2B5EF4-FFF2-40B4-BE49-F238E27FC236}">
                    <a16:creationId xmlns:a16="http://schemas.microsoft.com/office/drawing/2014/main" id="{D1285F6E-FC68-4A69-8A97-4D3D3B8E9B3F}"/>
                  </a:ext>
                </a:extLst>
              </p:cNvPr>
              <p:cNvSpPr/>
              <p:nvPr/>
            </p:nvSpPr>
            <p:spPr>
              <a:xfrm rot="19800000" flipH="1">
                <a:off x="767240" y="1655028"/>
                <a:ext cx="2376265" cy="530408"/>
              </a:xfrm>
              <a:custGeom>
                <a:avLst/>
                <a:gdLst/>
                <a:ahLst/>
                <a:cxnLst/>
                <a:rect l="l" t="t" r="r" b="b"/>
                <a:pathLst>
                  <a:path w="2376265" h="530408">
                    <a:moveTo>
                      <a:pt x="109948" y="184516"/>
                    </a:moveTo>
                    <a:cubicBezTo>
                      <a:pt x="45336" y="211844"/>
                      <a:pt x="0" y="275822"/>
                      <a:pt x="0" y="350389"/>
                    </a:cubicBezTo>
                    <a:lnTo>
                      <a:pt x="0" y="530408"/>
                    </a:lnTo>
                    <a:lnTo>
                      <a:pt x="2376264" y="530408"/>
                    </a:lnTo>
                    <a:cubicBezTo>
                      <a:pt x="2376264" y="470402"/>
                      <a:pt x="2376265" y="410395"/>
                      <a:pt x="2376265" y="350389"/>
                    </a:cubicBezTo>
                    <a:cubicBezTo>
                      <a:pt x="2376265" y="250967"/>
                      <a:pt x="2295667" y="170369"/>
                      <a:pt x="2196245" y="170369"/>
                    </a:cubicBezTo>
                    <a:lnTo>
                      <a:pt x="1416732" y="170369"/>
                    </a:lnTo>
                    <a:lnTo>
                      <a:pt x="1416732" y="54007"/>
                    </a:lnTo>
                    <a:cubicBezTo>
                      <a:pt x="1416732" y="24180"/>
                      <a:pt x="1392552" y="0"/>
                      <a:pt x="1362725" y="0"/>
                    </a:cubicBezTo>
                    <a:lnTo>
                      <a:pt x="1013539" y="0"/>
                    </a:lnTo>
                    <a:cubicBezTo>
                      <a:pt x="983712" y="0"/>
                      <a:pt x="959532" y="24180"/>
                      <a:pt x="959532" y="54007"/>
                    </a:cubicBezTo>
                    <a:lnTo>
                      <a:pt x="959532" y="170369"/>
                    </a:lnTo>
                    <a:lnTo>
                      <a:pt x="180020" y="170369"/>
                    </a:lnTo>
                    <a:cubicBezTo>
                      <a:pt x="155165" y="170369"/>
                      <a:pt x="131486" y="175406"/>
                      <a:pt x="109948" y="1845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</a:gradFill>
              <a:ln w="6350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" name="Rounded Rectangle 116">
                <a:extLst>
                  <a:ext uri="{FF2B5EF4-FFF2-40B4-BE49-F238E27FC236}">
                    <a16:creationId xmlns:a16="http://schemas.microsoft.com/office/drawing/2014/main" id="{1F9D4C51-7F7C-473B-B32E-AE4DCE42A50A}"/>
                  </a:ext>
                </a:extLst>
              </p:cNvPr>
              <p:cNvSpPr/>
              <p:nvPr/>
            </p:nvSpPr>
            <p:spPr>
              <a:xfrm rot="19800000" flipH="1">
                <a:off x="1336244" y="1531333"/>
                <a:ext cx="914400" cy="21686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</a:gradFill>
              <a:ln w="6350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18" name="Rectangle 9">
            <a:extLst>
              <a:ext uri="{FF2B5EF4-FFF2-40B4-BE49-F238E27FC236}">
                <a16:creationId xmlns:a16="http://schemas.microsoft.com/office/drawing/2014/main" id="{A55228AC-1A67-432B-BFC7-3DAD34E4C9D4}"/>
              </a:ext>
            </a:extLst>
          </p:cNvPr>
          <p:cNvSpPr/>
          <p:nvPr/>
        </p:nvSpPr>
        <p:spPr>
          <a:xfrm>
            <a:off x="7242606" y="864959"/>
            <a:ext cx="1502778" cy="1500338"/>
          </a:xfrm>
          <a:custGeom>
            <a:avLst/>
            <a:gdLst/>
            <a:ahLst/>
            <a:cxnLst/>
            <a:rect l="l" t="t" r="r" b="b"/>
            <a:pathLst>
              <a:path w="1008112" h="1006475">
                <a:moveTo>
                  <a:pt x="543272" y="753885"/>
                </a:moveTo>
                <a:lnTo>
                  <a:pt x="543272" y="897901"/>
                </a:lnTo>
                <a:lnTo>
                  <a:pt x="687288" y="897901"/>
                </a:lnTo>
                <a:lnTo>
                  <a:pt x="687288" y="753885"/>
                </a:lnTo>
                <a:close/>
                <a:moveTo>
                  <a:pt x="320824" y="753885"/>
                </a:moveTo>
                <a:lnTo>
                  <a:pt x="320824" y="897901"/>
                </a:lnTo>
                <a:lnTo>
                  <a:pt x="464840" y="897901"/>
                </a:lnTo>
                <a:lnTo>
                  <a:pt x="464840" y="753885"/>
                </a:lnTo>
                <a:close/>
                <a:moveTo>
                  <a:pt x="543272" y="537861"/>
                </a:moveTo>
                <a:lnTo>
                  <a:pt x="543272" y="681877"/>
                </a:lnTo>
                <a:lnTo>
                  <a:pt x="687288" y="681877"/>
                </a:lnTo>
                <a:lnTo>
                  <a:pt x="687288" y="537861"/>
                </a:lnTo>
                <a:close/>
                <a:moveTo>
                  <a:pt x="320824" y="537861"/>
                </a:moveTo>
                <a:lnTo>
                  <a:pt x="320824" y="681877"/>
                </a:lnTo>
                <a:lnTo>
                  <a:pt x="464840" y="681877"/>
                </a:lnTo>
                <a:lnTo>
                  <a:pt x="464840" y="537861"/>
                </a:lnTo>
                <a:close/>
                <a:moveTo>
                  <a:pt x="505897" y="200625"/>
                </a:moveTo>
                <a:lnTo>
                  <a:pt x="831956" y="526683"/>
                </a:lnTo>
                <a:lnTo>
                  <a:pt x="831956" y="1006475"/>
                </a:lnTo>
                <a:lnTo>
                  <a:pt x="727618" y="1006475"/>
                </a:lnTo>
                <a:lnTo>
                  <a:pt x="629252" y="1006475"/>
                </a:lnTo>
                <a:lnTo>
                  <a:pt x="382541" y="1006475"/>
                </a:lnTo>
                <a:lnTo>
                  <a:pt x="281125" y="1006475"/>
                </a:lnTo>
                <a:lnTo>
                  <a:pt x="179838" y="1006475"/>
                </a:lnTo>
                <a:lnTo>
                  <a:pt x="179838" y="526683"/>
                </a:lnTo>
                <a:lnTo>
                  <a:pt x="179838" y="526683"/>
                </a:lnTo>
                <a:close/>
                <a:moveTo>
                  <a:pt x="159263" y="38314"/>
                </a:moveTo>
                <a:lnTo>
                  <a:pt x="294184" y="38314"/>
                </a:lnTo>
                <a:lnTo>
                  <a:pt x="294184" y="169431"/>
                </a:lnTo>
                <a:lnTo>
                  <a:pt x="159263" y="304351"/>
                </a:lnTo>
                <a:close/>
                <a:moveTo>
                  <a:pt x="505897" y="2217"/>
                </a:moveTo>
                <a:lnTo>
                  <a:pt x="1008112" y="526683"/>
                </a:lnTo>
                <a:lnTo>
                  <a:pt x="905756" y="526683"/>
                </a:lnTo>
                <a:lnTo>
                  <a:pt x="505897" y="109108"/>
                </a:lnTo>
                <a:close/>
                <a:moveTo>
                  <a:pt x="505897" y="0"/>
                </a:moveTo>
                <a:lnTo>
                  <a:pt x="505897" y="106892"/>
                </a:lnTo>
                <a:lnTo>
                  <a:pt x="103107" y="524466"/>
                </a:lnTo>
                <a:lnTo>
                  <a:pt x="0" y="52446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768" y="1059582"/>
            <a:ext cx="5976664" cy="4320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51720" y="987574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6326" y="1044773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503C6-5CAB-44C3-8463-BEF26F4CA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8580"/>
            <a:ext cx="7316867" cy="503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34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9EC259-D241-43D5-AFBA-03F0353C2A1B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A0C9B3-ED64-411A-AD11-5776B1A5C10A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FD1867-D675-423E-8F80-E029CAF198F0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CE3B15-0F10-4224-A760-0BC3BD1D636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id="{4912E0D6-F3DA-4EBA-A9D5-AD76AEF281D8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Freeform 48">
            <a:extLst>
              <a:ext uri="{FF2B5EF4-FFF2-40B4-BE49-F238E27FC236}">
                <a16:creationId xmlns:a16="http://schemas.microsoft.com/office/drawing/2014/main" id="{37205ADB-170C-45C3-89AA-86578750BE31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Freeform 49">
            <a:extLst>
              <a:ext uri="{FF2B5EF4-FFF2-40B4-BE49-F238E27FC236}">
                <a16:creationId xmlns:a16="http://schemas.microsoft.com/office/drawing/2014/main" id="{348BC297-B096-4FB3-A3AC-2B170432B517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Freeform 50">
            <a:extLst>
              <a:ext uri="{FF2B5EF4-FFF2-40B4-BE49-F238E27FC236}">
                <a16:creationId xmlns:a16="http://schemas.microsoft.com/office/drawing/2014/main" id="{237ED788-B142-488D-897C-634363712F1F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ardrop 9">
            <a:extLst>
              <a:ext uri="{FF2B5EF4-FFF2-40B4-BE49-F238E27FC236}">
                <a16:creationId xmlns:a16="http://schemas.microsoft.com/office/drawing/2014/main" id="{3F706A27-7F6A-463F-A737-B8B7D22D358A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Freeform 97">
            <a:extLst>
              <a:ext uri="{FF2B5EF4-FFF2-40B4-BE49-F238E27FC236}">
                <a16:creationId xmlns:a16="http://schemas.microsoft.com/office/drawing/2014/main" id="{A63C3C51-ED7B-4973-B979-5D6E9E0D6DC7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Donut 22">
            <a:extLst>
              <a:ext uri="{FF2B5EF4-FFF2-40B4-BE49-F238E27FC236}">
                <a16:creationId xmlns:a16="http://schemas.microsoft.com/office/drawing/2014/main" id="{B9D70563-1200-4E82-B93F-B5AF014B6264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Freeform 99">
            <a:extLst>
              <a:ext uri="{FF2B5EF4-FFF2-40B4-BE49-F238E27FC236}">
                <a16:creationId xmlns:a16="http://schemas.microsoft.com/office/drawing/2014/main" id="{31DFA87E-B2B0-4DA3-ADCC-B300542397AF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10">
            <a:extLst>
              <a:ext uri="{FF2B5EF4-FFF2-40B4-BE49-F238E27FC236}">
                <a16:creationId xmlns:a16="http://schemas.microsoft.com/office/drawing/2014/main" id="{D047D9F1-7D88-4149-901A-69C53BAAC5F4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Freeform 101">
            <a:extLst>
              <a:ext uri="{FF2B5EF4-FFF2-40B4-BE49-F238E27FC236}">
                <a16:creationId xmlns:a16="http://schemas.microsoft.com/office/drawing/2014/main" id="{03E24B85-C142-4904-9D50-9E52123E7554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Group 102">
            <a:extLst>
              <a:ext uri="{FF2B5EF4-FFF2-40B4-BE49-F238E27FC236}">
                <a16:creationId xmlns:a16="http://schemas.microsoft.com/office/drawing/2014/main" id="{55F2FB0E-22B0-4B87-9B37-253111CED733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id="{5A597359-0228-46E8-B113-A9BDB79A54D3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Freeform 104">
              <a:extLst>
                <a:ext uri="{FF2B5EF4-FFF2-40B4-BE49-F238E27FC236}">
                  <a16:creationId xmlns:a16="http://schemas.microsoft.com/office/drawing/2014/main" id="{2963B515-AAA9-492A-A6B2-C479AF237B25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Freeform 105">
              <a:extLst>
                <a:ext uri="{FF2B5EF4-FFF2-40B4-BE49-F238E27FC236}">
                  <a16:creationId xmlns:a16="http://schemas.microsoft.com/office/drawing/2014/main" id="{E54018A9-6C58-462B-B360-3DC9F6DCCB6E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Freeform 106">
              <a:extLst>
                <a:ext uri="{FF2B5EF4-FFF2-40B4-BE49-F238E27FC236}">
                  <a16:creationId xmlns:a16="http://schemas.microsoft.com/office/drawing/2014/main" id="{E5E8E1D9-6A72-44B6-AE54-1F7C6DE9C500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Freeform 107">
            <a:extLst>
              <a:ext uri="{FF2B5EF4-FFF2-40B4-BE49-F238E27FC236}">
                <a16:creationId xmlns:a16="http://schemas.microsoft.com/office/drawing/2014/main" id="{B3DFA23F-A51C-4599-B73E-5FCCFBCF0DD5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108">
            <a:extLst>
              <a:ext uri="{FF2B5EF4-FFF2-40B4-BE49-F238E27FC236}">
                <a16:creationId xmlns:a16="http://schemas.microsoft.com/office/drawing/2014/main" id="{5953D2FD-F8B6-4DFA-AEFE-A9C7CDACCA98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val 8">
            <a:extLst>
              <a:ext uri="{FF2B5EF4-FFF2-40B4-BE49-F238E27FC236}">
                <a16:creationId xmlns:a16="http://schemas.microsoft.com/office/drawing/2014/main" id="{18A8596F-DC73-47D2-BBD2-A98F5BD72AB7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Group 110">
            <a:extLst>
              <a:ext uri="{FF2B5EF4-FFF2-40B4-BE49-F238E27FC236}">
                <a16:creationId xmlns:a16="http://schemas.microsoft.com/office/drawing/2014/main" id="{43AA8CD1-5C10-4741-A402-732DD0B07A39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id="{3AF0B501-A795-46B9-ABAA-773293FA35E1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id="{37D2EF93-130C-41AF-9DA2-9E54B68E08B9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Rectangle 19">
            <a:extLst>
              <a:ext uri="{FF2B5EF4-FFF2-40B4-BE49-F238E27FC236}">
                <a16:creationId xmlns:a16="http://schemas.microsoft.com/office/drawing/2014/main" id="{55F6C7AD-583D-4964-890E-3FF2ECD56814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Freeform 114">
            <a:extLst>
              <a:ext uri="{FF2B5EF4-FFF2-40B4-BE49-F238E27FC236}">
                <a16:creationId xmlns:a16="http://schemas.microsoft.com/office/drawing/2014/main" id="{D2B5B4B7-9ED9-4B9C-A624-7CCA1CC75AEA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ounded Rectangle 31">
            <a:extLst>
              <a:ext uri="{FF2B5EF4-FFF2-40B4-BE49-F238E27FC236}">
                <a16:creationId xmlns:a16="http://schemas.microsoft.com/office/drawing/2014/main" id="{4EB49EFF-E98C-465D-ADE7-88C9F04C403B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Oval 47">
            <a:extLst>
              <a:ext uri="{FF2B5EF4-FFF2-40B4-BE49-F238E27FC236}">
                <a16:creationId xmlns:a16="http://schemas.microsoft.com/office/drawing/2014/main" id="{201930B0-8FFA-401F-AFF7-82793547A962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id="{C6A6C6C6-D13C-4D82-93B5-8A4FC1B528BB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Heart 17">
            <a:extLst>
              <a:ext uri="{FF2B5EF4-FFF2-40B4-BE49-F238E27FC236}">
                <a16:creationId xmlns:a16="http://schemas.microsoft.com/office/drawing/2014/main" id="{D32961D7-D9BF-492C-B461-E39F5DDC0E76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ed Rectangle 25">
            <a:extLst>
              <a:ext uri="{FF2B5EF4-FFF2-40B4-BE49-F238E27FC236}">
                <a16:creationId xmlns:a16="http://schemas.microsoft.com/office/drawing/2014/main" id="{93EAC508-6AF7-40A2-8718-DB20AEE177D9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Chord 32">
            <a:extLst>
              <a:ext uri="{FF2B5EF4-FFF2-40B4-BE49-F238E27FC236}">
                <a16:creationId xmlns:a16="http://schemas.microsoft.com/office/drawing/2014/main" id="{05880E76-80CF-4FEC-9A6B-B6A98D3AC3C2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40">
            <a:extLst>
              <a:ext uri="{FF2B5EF4-FFF2-40B4-BE49-F238E27FC236}">
                <a16:creationId xmlns:a16="http://schemas.microsoft.com/office/drawing/2014/main" id="{43296CD7-6496-45A1-B9F5-10FF1AFBB606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Rounded Rectangle 7">
            <a:extLst>
              <a:ext uri="{FF2B5EF4-FFF2-40B4-BE49-F238E27FC236}">
                <a16:creationId xmlns:a16="http://schemas.microsoft.com/office/drawing/2014/main" id="{E6B20A8D-7B8C-4C03-BF43-7A246E3E280E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ounded Rectangle 17">
            <a:extLst>
              <a:ext uri="{FF2B5EF4-FFF2-40B4-BE49-F238E27FC236}">
                <a16:creationId xmlns:a16="http://schemas.microsoft.com/office/drawing/2014/main" id="{B92F07F7-13DD-4DC5-B92C-84EA4A97CE92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Oval 21">
            <a:extLst>
              <a:ext uri="{FF2B5EF4-FFF2-40B4-BE49-F238E27FC236}">
                <a16:creationId xmlns:a16="http://schemas.microsoft.com/office/drawing/2014/main" id="{59439168-C6C5-4E53-9F4C-3581863AB9CB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Oval 25">
            <a:extLst>
              <a:ext uri="{FF2B5EF4-FFF2-40B4-BE49-F238E27FC236}">
                <a16:creationId xmlns:a16="http://schemas.microsoft.com/office/drawing/2014/main" id="{1316701C-8414-480A-9D9D-2CA844FFC239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20">
            <a:extLst>
              <a:ext uri="{FF2B5EF4-FFF2-40B4-BE49-F238E27FC236}">
                <a16:creationId xmlns:a16="http://schemas.microsoft.com/office/drawing/2014/main" id="{391A26F2-3DE2-46AA-98A6-1AAB68811C3B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Block Arc 11">
            <a:extLst>
              <a:ext uri="{FF2B5EF4-FFF2-40B4-BE49-F238E27FC236}">
                <a16:creationId xmlns:a16="http://schemas.microsoft.com/office/drawing/2014/main" id="{DAC4AC3C-7C53-4087-A90E-E7A528F46B98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4642C726-DAA3-4CAB-B1B7-814A3F70E986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ound Same Side Corner Rectangle 8">
            <a:extLst>
              <a:ext uri="{FF2B5EF4-FFF2-40B4-BE49-F238E27FC236}">
                <a16:creationId xmlns:a16="http://schemas.microsoft.com/office/drawing/2014/main" id="{9B498553-D70E-4FC8-AA33-D2DD68DBFA0E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51">
            <a:extLst>
              <a:ext uri="{FF2B5EF4-FFF2-40B4-BE49-F238E27FC236}">
                <a16:creationId xmlns:a16="http://schemas.microsoft.com/office/drawing/2014/main" id="{D7C275C1-741C-482D-83D5-67029B880CDB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Isosceles Triangle 5">
            <a:extLst>
              <a:ext uri="{FF2B5EF4-FFF2-40B4-BE49-F238E27FC236}">
                <a16:creationId xmlns:a16="http://schemas.microsoft.com/office/drawing/2014/main" id="{7A757610-4F34-4F19-8730-0BEBFD83012A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rapezoid 22">
            <a:extLst>
              <a:ext uri="{FF2B5EF4-FFF2-40B4-BE49-F238E27FC236}">
                <a16:creationId xmlns:a16="http://schemas.microsoft.com/office/drawing/2014/main" id="{9D5E3307-AD34-4133-93DA-78A1E8F31000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20">
            <a:extLst>
              <a:ext uri="{FF2B5EF4-FFF2-40B4-BE49-F238E27FC236}">
                <a16:creationId xmlns:a16="http://schemas.microsoft.com/office/drawing/2014/main" id="{53AC7CBF-C3E6-4BC5-AD39-0C43A825F3C0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rapezoid 28">
            <a:extLst>
              <a:ext uri="{FF2B5EF4-FFF2-40B4-BE49-F238E27FC236}">
                <a16:creationId xmlns:a16="http://schemas.microsoft.com/office/drawing/2014/main" id="{2F87A862-D8C0-4467-98A0-CF5E5F4ADBE0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Rounded Rectangle 2">
            <a:extLst>
              <a:ext uri="{FF2B5EF4-FFF2-40B4-BE49-F238E27FC236}">
                <a16:creationId xmlns:a16="http://schemas.microsoft.com/office/drawing/2014/main" id="{EC140A2F-3377-4724-8EF3-9CBC89C9C10A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Rounded Rectangle 8">
            <a:extLst>
              <a:ext uri="{FF2B5EF4-FFF2-40B4-BE49-F238E27FC236}">
                <a16:creationId xmlns:a16="http://schemas.microsoft.com/office/drawing/2014/main" id="{34431C59-4E52-4178-B353-1830BB3DC9B9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Rounded Rectangle 2">
            <a:extLst>
              <a:ext uri="{FF2B5EF4-FFF2-40B4-BE49-F238E27FC236}">
                <a16:creationId xmlns:a16="http://schemas.microsoft.com/office/drawing/2014/main" id="{199EF4DF-E6B3-4F83-85E2-1F634A0B2847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Rounded Rectangle 3">
            <a:extLst>
              <a:ext uri="{FF2B5EF4-FFF2-40B4-BE49-F238E27FC236}">
                <a16:creationId xmlns:a16="http://schemas.microsoft.com/office/drawing/2014/main" id="{AF7BA554-843C-46DF-BA0E-4D91DFDCC6DB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ounded Rectangle 10">
            <a:extLst>
              <a:ext uri="{FF2B5EF4-FFF2-40B4-BE49-F238E27FC236}">
                <a16:creationId xmlns:a16="http://schemas.microsoft.com/office/drawing/2014/main" id="{406B8AEA-5716-404E-9E95-3FE9FB3B1E9D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lock Arc 6">
            <a:extLst>
              <a:ext uri="{FF2B5EF4-FFF2-40B4-BE49-F238E27FC236}">
                <a16:creationId xmlns:a16="http://schemas.microsoft.com/office/drawing/2014/main" id="{B709CEE6-7D27-4075-A8E5-9E04D4865C1F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Left Arrow 1">
            <a:extLst>
              <a:ext uri="{FF2B5EF4-FFF2-40B4-BE49-F238E27FC236}">
                <a16:creationId xmlns:a16="http://schemas.microsoft.com/office/drawing/2014/main" id="{B225E2EC-E0CF-4E00-97ED-28568B9D6D56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Oval 35">
            <a:extLst>
              <a:ext uri="{FF2B5EF4-FFF2-40B4-BE49-F238E27FC236}">
                <a16:creationId xmlns:a16="http://schemas.microsoft.com/office/drawing/2014/main" id="{5870AAC0-A8B3-4BD7-AA5D-AC25EC977390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0BD9BF-4CB3-4017-866F-CBEB77235A4D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F9B515-8B33-4033-B268-464AE79E5A0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1DF138-0E71-47C3-96F8-203A2D2D028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121BBF-D09E-4992-97EC-B579346F06E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E6512DC9-0D90-4159-A87F-C9869DF63846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5E1F2219-886A-47A2-A3CC-A200E4E8B475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2AE96BF2-703F-4E88-A951-32B6A0857825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65C55D1F-0EA4-4A42-A9D5-5BB21B8234B5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825891D1-22BF-418B-AA55-08B703D955F0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867AC7AC-73BF-41FE-9F5C-96D63D56C11C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29BF4EDB-3171-43D6-AE91-5F8B7F9AEE6D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9713B49E-5412-4893-9EC8-62570E540B39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82BCC0B3-C4E1-4B1D-A87E-2AE0877B9A55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8E5B20E0-D728-4582-96B3-639516E51083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B54CD6E4-9BB6-4921-9616-A31899A890B1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229FAE0D-2A1C-429E-BF3A-A6C4B0B81F00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756355C0-D238-4E87-A975-263FE73EAC70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84C76824-A5FE-4A96-8435-4597D34AD69F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4C906B3D-A3E8-4193-966C-6BF45AD84498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4113F336-F949-40E1-AAC0-893660E54312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9B858CBE-7E93-41FD-9E45-9EA6BDA96629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FA0DA6A6-EFF7-4288-9D19-8CEA8C5A937A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2E4A0E91-6660-4495-856C-758D2E96C34F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AFC8D7CB-64B4-44C5-9862-2A478522205F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8F60BD8D-E32C-4334-B6E9-A37704957D5F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7648C5D9-7134-4C91-B966-E68C1A27B004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9A5AC09B-C8C0-4938-8F11-2D5CB624688E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54E540C2-0DE6-486D-A98D-717038196FD2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FEC2022F-AF0C-46F7-B081-60C1C359F09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EF3C285F-32C4-4AB9-A7D5-6752626D778D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0707210C-9D6E-4F59-8F84-04DE4294DA76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A6CC994A-9ADC-4E08-B53B-AE596E3E2247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0A17299E-FC75-4285-9FD8-157CDE76EB76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2ACC226E-0548-420F-A405-F5E0F1B0E493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72C93332-621A-437B-BFBE-C3B5C28E9F07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5CF4E71E-1D93-49E1-8304-44191045B1D6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E4C2E23D-36DF-436A-9F9F-34DBDAB3DDFE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30FFE92B-144F-4317-9657-C32710C4C54B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8EA628E7-D6AB-4704-A0D1-5879A2D32662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978AC866-2C7A-43B4-A219-758701355937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B924BA25-7A45-4EFF-921A-58578E4A1619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ED607F7B-BE60-40E6-BCCB-D80A8F6D6969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B2AB9B14-8544-477C-BE51-26FEA8F394E1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DEFC80CF-3E22-487C-82B3-5D4AD029F263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28FF8864-38FA-4FED-B6D1-C53EEB31F5D0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EEA73CE1-0487-4B0D-AE88-40A6C3712C15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850F89B9-29BA-41D0-87BE-D9F4E25BC22A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A1DC453D-5F38-49AC-85A3-9FF90774403F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FC805DCF-7F3D-4F66-A46F-40D7EB7A8792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709E6B7-7A53-402D-8625-54761A546F78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5BC11C-9FD7-4B43-8F35-278C6913CE0A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E400A5F-9F4A-47EF-903A-A416D95F35E0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DE249A-243B-4F46-B602-5471D3716A56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52AF4056-9176-40D2-A051-073C9F54C47B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id="{7A03B8B1-B41D-4A42-A382-BE86BC451E35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id="{F83ED032-7A3C-40F7-BF71-926880613B89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id="{5599FDA9-3141-420B-BB58-9ADC5F76B92B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id="{25A784B7-2A69-4FEE-AA42-4B195B799EDC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id="{A17A3427-C8B7-4AB4-B786-7548912A487A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id="{1584D989-8724-416B-BEA2-2BCA8E53FADF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id="{0BA04E02-91B1-407D-91D2-DBB1CB787258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id="{41CC2FE4-9E8F-4228-B36A-0C2EED27453F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id="{23782C5A-914C-444D-B673-EF654C0096B0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id="{9E8E3A90-B5AF-408F-A20C-9C8DBD0D491F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id="{8388EA3E-12EC-45A9-A492-88FE1D028275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id="{1F193464-9757-451F-B8CF-120A919B9FA5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id="{BAC987F6-1386-448D-AA5D-1AA38565BF7B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id="{C9426F82-66C3-440A-B363-D18F0C8E7505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id="{48618174-246D-48B9-9292-91554F9C6739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DA90F957-99FF-4C36-AC91-DC4F95F5EC64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id="{685EC331-61F8-41FE-B487-A90BB9389AD9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id="{ACE39D5B-98D2-4555-9FF9-189F9A213BBC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id="{DED5ECE5-7C17-4418-91E0-9C6922139927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id="{1E924455-543E-4AE8-A5CD-B507597C245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id="{E1A3A608-3083-402E-B13C-0E3DA8F0FBA9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id="{E9DA702F-5EA5-4556-8604-6D1D578326EA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id="{25120578-59C0-419A-9820-72EB1DCB714D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id="{BAC51B45-A713-436F-9480-D668B71C872D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id="{D2957246-083D-45D0-9132-BC30792E7516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id="{F9BC3414-4D8E-4F5D-B19D-45B9236FFC84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id="{0E3D01EE-4D20-4AA5-A71D-1567E67C0C62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id="{39EB08C4-8989-42C4-9077-FE72CBB3B3B8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id="{6EFFCC52-CD35-4826-BC28-13B11CE42DE5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id="{89CFD8C8-3136-4F84-A44E-FEAFEF2DE98D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id="{10B8CD7A-0A6F-4B7F-945A-9973147757B9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id="{4823E13B-CB3E-412B-866D-77A16FB32CBE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id="{978E1C38-7316-4A08-9CD6-E1430CBBD68D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id="{394C7972-34A1-4C93-8D2D-555C725CCB64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id="{ED4DD315-1113-438F-A4BF-E765CCFBAE16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id="{40F2294B-C0BA-451D-8457-C82BAFB5D966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id="{C6E6D864-4B35-4901-858E-C877FCA28442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id="{CE220F45-B757-467A-9268-A9823EEB119C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id="{C61AA1F5-25B3-4C9E-9032-C149A907EDBE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id="{E0F6D53D-04E5-4DE7-8ADB-FDE8E45B1895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id="{91E4B7F1-C29B-461C-A998-67667FE3C0F1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id="{C508F83D-ADB5-4C3F-98D4-A80DBAC41447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id="{50354178-B112-45A0-A8AE-FD2416A68372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id="{B03E0E89-C090-41D5-909B-D4F026A597E3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id="{76CB7925-7645-4E4B-9794-D06A8BFE1D3D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id="{2CB52EE1-979B-4E43-830A-119E01E084C3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id="{03C1C062-754B-46D2-A70D-206227BACAD4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id="{35BB5BB1-98AA-4DEC-B799-788D07133B91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id="{0667BB84-D0F5-47B0-BB7F-827BA06CBF06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id="{A108E677-DC39-4EB3-A12B-71002D6D59D7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74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768" y="1059582"/>
            <a:ext cx="5976664" cy="4320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51720" y="987574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6326" y="1044773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68BC19-83C0-412F-9326-648B73767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6577"/>
            <a:ext cx="7316867" cy="503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0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75856" y="2211710"/>
            <a:ext cx="5868144" cy="576064"/>
          </a:xfrm>
        </p:spPr>
        <p:txBody>
          <a:bodyPr/>
          <a:lstStyle/>
          <a:p>
            <a:r>
              <a:rPr lang="en-US" altLang="ko-KR" dirty="0"/>
              <a:t>Motivation and 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-14632" y="1996191"/>
            <a:ext cx="7923013" cy="2807807"/>
            <a:chOff x="-14632" y="1996191"/>
            <a:chExt cx="8657910" cy="3068244"/>
          </a:xfrm>
          <a:solidFill>
            <a:srgbClr val="4784A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Isosceles Triangle 4"/>
            <p:cNvSpPr/>
            <p:nvPr/>
          </p:nvSpPr>
          <p:spPr>
            <a:xfrm rot="6906184">
              <a:off x="7959597" y="4380754"/>
              <a:ext cx="734324" cy="633038"/>
            </a:xfrm>
            <a:prstGeom prst="triangle">
              <a:avLst>
                <a:gd name="adj" fmla="val 30955"/>
              </a:avLst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-14632" y="1996191"/>
              <a:ext cx="8123497" cy="2701082"/>
            </a:xfrm>
            <a:custGeom>
              <a:avLst/>
              <a:gdLst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74642 w 7424927"/>
                <a:gd name="connsiteY6" fmla="*/ 775411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30751 w 7424927"/>
                <a:gd name="connsiteY6" fmla="*/ 804671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536192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536192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492301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492301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492301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492301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0 w 7446874"/>
                <a:gd name="connsiteY0" fmla="*/ 0 h 2553005"/>
                <a:gd name="connsiteX1" fmla="*/ 3986784 w 7446874"/>
                <a:gd name="connsiteY1" fmla="*/ 790042 h 2553005"/>
                <a:gd name="connsiteX2" fmla="*/ 2860244 w 7446874"/>
                <a:gd name="connsiteY2" fmla="*/ 1484986 h 2553005"/>
                <a:gd name="connsiteX3" fmla="*/ 7446874 w 7446874"/>
                <a:gd name="connsiteY3" fmla="*/ 2304288 h 2553005"/>
                <a:gd name="connsiteX4" fmla="*/ 7271309 w 7446874"/>
                <a:gd name="connsiteY4" fmla="*/ 2553005 h 2553005"/>
                <a:gd name="connsiteX5" fmla="*/ 2545690 w 7446874"/>
                <a:gd name="connsiteY5" fmla="*/ 1587399 h 2553005"/>
                <a:gd name="connsiteX6" fmla="*/ 3811220 w 7446874"/>
                <a:gd name="connsiteY6" fmla="*/ 775410 h 2553005"/>
                <a:gd name="connsiteX7" fmla="*/ 21947 w 7446874"/>
                <a:gd name="connsiteY7" fmla="*/ 43891 h 2553005"/>
                <a:gd name="connsiteX8" fmla="*/ 0 w 7446874"/>
                <a:gd name="connsiteY8" fmla="*/ 0 h 2553005"/>
                <a:gd name="connsiteX0" fmla="*/ 21944 w 7424927"/>
                <a:gd name="connsiteY0" fmla="*/ 0 h 2553005"/>
                <a:gd name="connsiteX1" fmla="*/ 3964837 w 7424927"/>
                <a:gd name="connsiteY1" fmla="*/ 790042 h 2553005"/>
                <a:gd name="connsiteX2" fmla="*/ 2838297 w 7424927"/>
                <a:gd name="connsiteY2" fmla="*/ 1484986 h 2553005"/>
                <a:gd name="connsiteX3" fmla="*/ 7424927 w 7424927"/>
                <a:gd name="connsiteY3" fmla="*/ 2304288 h 2553005"/>
                <a:gd name="connsiteX4" fmla="*/ 7249362 w 7424927"/>
                <a:gd name="connsiteY4" fmla="*/ 2553005 h 2553005"/>
                <a:gd name="connsiteX5" fmla="*/ 2523743 w 7424927"/>
                <a:gd name="connsiteY5" fmla="*/ 1587399 h 2553005"/>
                <a:gd name="connsiteX6" fmla="*/ 3789273 w 7424927"/>
                <a:gd name="connsiteY6" fmla="*/ 775410 h 2553005"/>
                <a:gd name="connsiteX7" fmla="*/ 0 w 7424927"/>
                <a:gd name="connsiteY7" fmla="*/ 43891 h 2553005"/>
                <a:gd name="connsiteX8" fmla="*/ 21944 w 7424927"/>
                <a:gd name="connsiteY8" fmla="*/ 0 h 2553005"/>
                <a:gd name="connsiteX0" fmla="*/ 0 w 7439559"/>
                <a:gd name="connsiteY0" fmla="*/ 0 h 2538375"/>
                <a:gd name="connsiteX1" fmla="*/ 3979469 w 7439559"/>
                <a:gd name="connsiteY1" fmla="*/ 775412 h 2538375"/>
                <a:gd name="connsiteX2" fmla="*/ 2852929 w 7439559"/>
                <a:gd name="connsiteY2" fmla="*/ 1470356 h 2538375"/>
                <a:gd name="connsiteX3" fmla="*/ 7439559 w 7439559"/>
                <a:gd name="connsiteY3" fmla="*/ 2289658 h 2538375"/>
                <a:gd name="connsiteX4" fmla="*/ 7263994 w 7439559"/>
                <a:gd name="connsiteY4" fmla="*/ 2538375 h 2538375"/>
                <a:gd name="connsiteX5" fmla="*/ 2538375 w 7439559"/>
                <a:gd name="connsiteY5" fmla="*/ 1572769 h 2538375"/>
                <a:gd name="connsiteX6" fmla="*/ 3803905 w 7439559"/>
                <a:gd name="connsiteY6" fmla="*/ 760780 h 2538375"/>
                <a:gd name="connsiteX7" fmla="*/ 14632 w 7439559"/>
                <a:gd name="connsiteY7" fmla="*/ 29261 h 2538375"/>
                <a:gd name="connsiteX8" fmla="*/ 0 w 7439559"/>
                <a:gd name="connsiteY8" fmla="*/ 0 h 2538375"/>
                <a:gd name="connsiteX0" fmla="*/ 0 w 7381826"/>
                <a:gd name="connsiteY0" fmla="*/ 0 h 2538375"/>
                <a:gd name="connsiteX1" fmla="*/ 3979469 w 7381826"/>
                <a:gd name="connsiteY1" fmla="*/ 775412 h 2538375"/>
                <a:gd name="connsiteX2" fmla="*/ 2852929 w 7381826"/>
                <a:gd name="connsiteY2" fmla="*/ 1470356 h 2538375"/>
                <a:gd name="connsiteX3" fmla="*/ 7381826 w 7381826"/>
                <a:gd name="connsiteY3" fmla="*/ 2273375 h 2538375"/>
                <a:gd name="connsiteX4" fmla="*/ 7263994 w 7381826"/>
                <a:gd name="connsiteY4" fmla="*/ 2538375 h 2538375"/>
                <a:gd name="connsiteX5" fmla="*/ 2538375 w 7381826"/>
                <a:gd name="connsiteY5" fmla="*/ 1572769 h 2538375"/>
                <a:gd name="connsiteX6" fmla="*/ 3803905 w 7381826"/>
                <a:gd name="connsiteY6" fmla="*/ 760780 h 2538375"/>
                <a:gd name="connsiteX7" fmla="*/ 14632 w 7381826"/>
                <a:gd name="connsiteY7" fmla="*/ 29261 h 2538375"/>
                <a:gd name="connsiteX8" fmla="*/ 0 w 7381826"/>
                <a:gd name="connsiteY8" fmla="*/ 0 h 253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81826" h="2538375">
                  <a:moveTo>
                    <a:pt x="0" y="0"/>
                  </a:moveTo>
                  <a:cubicBezTo>
                    <a:pt x="1882445" y="60961"/>
                    <a:pt x="4723180" y="370638"/>
                    <a:pt x="3979469" y="775412"/>
                  </a:cubicBezTo>
                  <a:cubicBezTo>
                    <a:pt x="3586887" y="992430"/>
                    <a:pt x="2023873" y="1363065"/>
                    <a:pt x="2852929" y="1470356"/>
                  </a:cubicBezTo>
                  <a:lnTo>
                    <a:pt x="7381826" y="2273375"/>
                  </a:lnTo>
                  <a:lnTo>
                    <a:pt x="7263994" y="2538375"/>
                  </a:lnTo>
                  <a:lnTo>
                    <a:pt x="2538375" y="1572769"/>
                  </a:lnTo>
                  <a:cubicBezTo>
                    <a:pt x="1660551" y="1341121"/>
                    <a:pt x="3328417" y="955852"/>
                    <a:pt x="3803905" y="760780"/>
                  </a:cubicBezTo>
                  <a:cubicBezTo>
                    <a:pt x="4559810" y="424280"/>
                    <a:pt x="1577646" y="95097"/>
                    <a:pt x="14632" y="29261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Oval 4"/>
          <p:cNvSpPr/>
          <p:nvPr/>
        </p:nvSpPr>
        <p:spPr>
          <a:xfrm>
            <a:off x="6715228" y="2217043"/>
            <a:ext cx="898090" cy="1428422"/>
          </a:xfrm>
          <a:custGeom>
            <a:avLst/>
            <a:gdLst/>
            <a:ahLst/>
            <a:cxnLst/>
            <a:rect l="l" t="t" r="r" b="b"/>
            <a:pathLst>
              <a:path w="898090" h="1428422">
                <a:moveTo>
                  <a:pt x="449216" y="94631"/>
                </a:moveTo>
                <a:cubicBezTo>
                  <a:pt x="253684" y="94631"/>
                  <a:pt x="95174" y="253159"/>
                  <a:pt x="95174" y="448713"/>
                </a:cubicBezTo>
                <a:cubicBezTo>
                  <a:pt x="95174" y="644267"/>
                  <a:pt x="253684" y="802795"/>
                  <a:pt x="449216" y="802795"/>
                </a:cubicBezTo>
                <a:cubicBezTo>
                  <a:pt x="644748" y="802795"/>
                  <a:pt x="803258" y="644267"/>
                  <a:pt x="803258" y="448713"/>
                </a:cubicBezTo>
                <a:cubicBezTo>
                  <a:pt x="803258" y="253159"/>
                  <a:pt x="644748" y="94631"/>
                  <a:pt x="449216" y="94631"/>
                </a:cubicBezTo>
                <a:close/>
                <a:moveTo>
                  <a:pt x="450538" y="0"/>
                </a:moveTo>
                <a:cubicBezTo>
                  <a:pt x="568723" y="1"/>
                  <a:pt x="686907" y="45086"/>
                  <a:pt x="777080" y="135258"/>
                </a:cubicBezTo>
                <a:cubicBezTo>
                  <a:pt x="957424" y="315603"/>
                  <a:pt x="918245" y="575926"/>
                  <a:pt x="777080" y="788342"/>
                </a:cubicBezTo>
                <a:cubicBezTo>
                  <a:pt x="629152" y="1010934"/>
                  <a:pt x="568618" y="1140847"/>
                  <a:pt x="450539" y="1428422"/>
                </a:cubicBezTo>
                <a:cubicBezTo>
                  <a:pt x="310500" y="1123277"/>
                  <a:pt x="280710" y="1028502"/>
                  <a:pt x="123997" y="788342"/>
                </a:cubicBezTo>
                <a:cubicBezTo>
                  <a:pt x="-25604" y="572861"/>
                  <a:pt x="-56348" y="315602"/>
                  <a:pt x="123996" y="135258"/>
                </a:cubicBezTo>
                <a:cubicBezTo>
                  <a:pt x="214168" y="45086"/>
                  <a:pt x="332353" y="1"/>
                  <a:pt x="450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8894" y="2856694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0584" y="3666861"/>
            <a:ext cx="104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Oval 4"/>
          <p:cNvSpPr/>
          <p:nvPr/>
        </p:nvSpPr>
        <p:spPr>
          <a:xfrm>
            <a:off x="4298462" y="1319119"/>
            <a:ext cx="730699" cy="1162185"/>
          </a:xfrm>
          <a:custGeom>
            <a:avLst/>
            <a:gdLst/>
            <a:ahLst/>
            <a:cxnLst/>
            <a:rect l="l" t="t" r="r" b="b"/>
            <a:pathLst>
              <a:path w="730699" h="1162185">
                <a:moveTo>
                  <a:pt x="365489" y="76993"/>
                </a:moveTo>
                <a:cubicBezTo>
                  <a:pt x="206401" y="76993"/>
                  <a:pt x="77435" y="205973"/>
                  <a:pt x="77435" y="365079"/>
                </a:cubicBezTo>
                <a:cubicBezTo>
                  <a:pt x="77435" y="524185"/>
                  <a:pt x="206401" y="653165"/>
                  <a:pt x="365489" y="653165"/>
                </a:cubicBezTo>
                <a:cubicBezTo>
                  <a:pt x="524577" y="653165"/>
                  <a:pt x="653543" y="524185"/>
                  <a:pt x="653543" y="365079"/>
                </a:cubicBezTo>
                <a:cubicBezTo>
                  <a:pt x="653543" y="205973"/>
                  <a:pt x="524577" y="76993"/>
                  <a:pt x="365489" y="76993"/>
                </a:cubicBezTo>
                <a:close/>
                <a:moveTo>
                  <a:pt x="366564" y="0"/>
                </a:moveTo>
                <a:cubicBezTo>
                  <a:pt x="462721" y="0"/>
                  <a:pt x="558878" y="36683"/>
                  <a:pt x="632244" y="110048"/>
                </a:cubicBezTo>
                <a:cubicBezTo>
                  <a:pt x="778974" y="256779"/>
                  <a:pt x="747097" y="468582"/>
                  <a:pt x="632244" y="641407"/>
                </a:cubicBezTo>
                <a:cubicBezTo>
                  <a:pt x="511887" y="822511"/>
                  <a:pt x="462636" y="928209"/>
                  <a:pt x="366565" y="1162185"/>
                </a:cubicBezTo>
                <a:cubicBezTo>
                  <a:pt x="252627" y="913915"/>
                  <a:pt x="228389" y="836805"/>
                  <a:pt x="100885" y="641406"/>
                </a:cubicBezTo>
                <a:cubicBezTo>
                  <a:pt x="-20832" y="466088"/>
                  <a:pt x="-45846" y="256778"/>
                  <a:pt x="100885" y="110048"/>
                </a:cubicBezTo>
                <a:cubicBezTo>
                  <a:pt x="174250" y="36683"/>
                  <a:pt x="270407" y="0"/>
                  <a:pt x="36656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39952" y="2506631"/>
            <a:ext cx="104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2017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95805" y="1479498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Oval 4"/>
          <p:cNvSpPr/>
          <p:nvPr/>
        </p:nvSpPr>
        <p:spPr>
          <a:xfrm>
            <a:off x="1583058" y="2507782"/>
            <a:ext cx="710924" cy="1130732"/>
          </a:xfrm>
          <a:custGeom>
            <a:avLst/>
            <a:gdLst/>
            <a:ahLst/>
            <a:cxnLst/>
            <a:rect l="l" t="t" r="r" b="b"/>
            <a:pathLst>
              <a:path w="710924" h="1130732">
                <a:moveTo>
                  <a:pt x="355597" y="74909"/>
                </a:moveTo>
                <a:cubicBezTo>
                  <a:pt x="200815" y="74909"/>
                  <a:pt x="75339" y="200399"/>
                  <a:pt x="75339" y="355199"/>
                </a:cubicBezTo>
                <a:cubicBezTo>
                  <a:pt x="75339" y="509999"/>
                  <a:pt x="200815" y="635489"/>
                  <a:pt x="355597" y="635489"/>
                </a:cubicBezTo>
                <a:cubicBezTo>
                  <a:pt x="510379" y="635489"/>
                  <a:pt x="635855" y="509999"/>
                  <a:pt x="635855" y="355199"/>
                </a:cubicBezTo>
                <a:cubicBezTo>
                  <a:pt x="635855" y="200399"/>
                  <a:pt x="510379" y="74909"/>
                  <a:pt x="355597" y="74909"/>
                </a:cubicBezTo>
                <a:close/>
                <a:moveTo>
                  <a:pt x="356644" y="0"/>
                </a:moveTo>
                <a:cubicBezTo>
                  <a:pt x="450198" y="0"/>
                  <a:pt x="543753" y="35690"/>
                  <a:pt x="615133" y="107070"/>
                </a:cubicBezTo>
                <a:cubicBezTo>
                  <a:pt x="757893" y="249830"/>
                  <a:pt x="726879" y="455901"/>
                  <a:pt x="615133" y="624048"/>
                </a:cubicBezTo>
                <a:cubicBezTo>
                  <a:pt x="498034" y="800250"/>
                  <a:pt x="450115" y="903089"/>
                  <a:pt x="356644" y="1130732"/>
                </a:cubicBezTo>
                <a:cubicBezTo>
                  <a:pt x="245790" y="889181"/>
                  <a:pt x="222208" y="814158"/>
                  <a:pt x="98155" y="624047"/>
                </a:cubicBezTo>
                <a:cubicBezTo>
                  <a:pt x="-20268" y="453474"/>
                  <a:pt x="-44605" y="249829"/>
                  <a:pt x="98155" y="107070"/>
                </a:cubicBezTo>
                <a:cubicBezTo>
                  <a:pt x="169534" y="35690"/>
                  <a:pt x="263089" y="0"/>
                  <a:pt x="35664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4660" y="3681306"/>
            <a:ext cx="104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9590" y="4022105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Oval 4"/>
          <p:cNvSpPr/>
          <p:nvPr/>
        </p:nvSpPr>
        <p:spPr>
          <a:xfrm>
            <a:off x="2394904" y="1381612"/>
            <a:ext cx="641001" cy="1019521"/>
          </a:xfrm>
          <a:custGeom>
            <a:avLst/>
            <a:gdLst/>
            <a:ahLst/>
            <a:cxnLst/>
            <a:rect l="l" t="t" r="r" b="b"/>
            <a:pathLst>
              <a:path w="641001" h="1019521">
                <a:moveTo>
                  <a:pt x="320623" y="67542"/>
                </a:moveTo>
                <a:cubicBezTo>
                  <a:pt x="181064" y="67542"/>
                  <a:pt x="67929" y="180689"/>
                  <a:pt x="67929" y="320264"/>
                </a:cubicBezTo>
                <a:cubicBezTo>
                  <a:pt x="67929" y="459839"/>
                  <a:pt x="181064" y="572986"/>
                  <a:pt x="320623" y="572986"/>
                </a:cubicBezTo>
                <a:cubicBezTo>
                  <a:pt x="460182" y="572986"/>
                  <a:pt x="573317" y="459839"/>
                  <a:pt x="573317" y="320264"/>
                </a:cubicBezTo>
                <a:cubicBezTo>
                  <a:pt x="573317" y="180689"/>
                  <a:pt x="460182" y="67542"/>
                  <a:pt x="320623" y="67542"/>
                </a:cubicBezTo>
                <a:close/>
                <a:moveTo>
                  <a:pt x="321566" y="0"/>
                </a:moveTo>
                <a:cubicBezTo>
                  <a:pt x="405920" y="0"/>
                  <a:pt x="490273" y="32180"/>
                  <a:pt x="554632" y="96539"/>
                </a:cubicBezTo>
                <a:cubicBezTo>
                  <a:pt x="683351" y="225258"/>
                  <a:pt x="655387" y="411061"/>
                  <a:pt x="554632" y="562671"/>
                </a:cubicBezTo>
                <a:cubicBezTo>
                  <a:pt x="449051" y="721543"/>
                  <a:pt x="405845" y="814267"/>
                  <a:pt x="321567" y="1019521"/>
                </a:cubicBezTo>
                <a:cubicBezTo>
                  <a:pt x="221616" y="801727"/>
                  <a:pt x="200353" y="734083"/>
                  <a:pt x="88501" y="562670"/>
                </a:cubicBezTo>
                <a:cubicBezTo>
                  <a:pt x="-18275" y="408873"/>
                  <a:pt x="-40218" y="225258"/>
                  <a:pt x="88501" y="96539"/>
                </a:cubicBezTo>
                <a:cubicBezTo>
                  <a:pt x="152860" y="32180"/>
                  <a:pt x="237213" y="0"/>
                  <a:pt x="32156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91544" y="2401133"/>
            <a:ext cx="104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2016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67454" y="1268055"/>
            <a:ext cx="1213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7" name="Oval 4"/>
          <p:cNvSpPr/>
          <p:nvPr/>
        </p:nvSpPr>
        <p:spPr>
          <a:xfrm>
            <a:off x="756685" y="1291211"/>
            <a:ext cx="512777" cy="815578"/>
          </a:xfrm>
          <a:custGeom>
            <a:avLst/>
            <a:gdLst/>
            <a:ahLst/>
            <a:cxnLst/>
            <a:rect l="l" t="t" r="r" b="b"/>
            <a:pathLst>
              <a:path w="512777" h="815578">
                <a:moveTo>
                  <a:pt x="256487" y="54031"/>
                </a:moveTo>
                <a:cubicBezTo>
                  <a:pt x="144845" y="54031"/>
                  <a:pt x="54341" y="144545"/>
                  <a:pt x="54341" y="256199"/>
                </a:cubicBezTo>
                <a:cubicBezTo>
                  <a:pt x="54341" y="367853"/>
                  <a:pt x="144845" y="458367"/>
                  <a:pt x="256487" y="458367"/>
                </a:cubicBezTo>
                <a:cubicBezTo>
                  <a:pt x="368129" y="458367"/>
                  <a:pt x="458633" y="367853"/>
                  <a:pt x="458633" y="256199"/>
                </a:cubicBezTo>
                <a:cubicBezTo>
                  <a:pt x="458633" y="144545"/>
                  <a:pt x="368129" y="54031"/>
                  <a:pt x="256487" y="54031"/>
                </a:cubicBezTo>
                <a:close/>
                <a:moveTo>
                  <a:pt x="257241" y="0"/>
                </a:moveTo>
                <a:cubicBezTo>
                  <a:pt x="324720" y="0"/>
                  <a:pt x="392199" y="25743"/>
                  <a:pt x="443685" y="77228"/>
                </a:cubicBezTo>
                <a:cubicBezTo>
                  <a:pt x="546655" y="180198"/>
                  <a:pt x="524285" y="328833"/>
                  <a:pt x="443685" y="450115"/>
                </a:cubicBezTo>
                <a:cubicBezTo>
                  <a:pt x="359223" y="577207"/>
                  <a:pt x="324660" y="651383"/>
                  <a:pt x="257241" y="815578"/>
                </a:cubicBezTo>
                <a:cubicBezTo>
                  <a:pt x="177284" y="641351"/>
                  <a:pt x="160275" y="587238"/>
                  <a:pt x="70797" y="450115"/>
                </a:cubicBezTo>
                <a:cubicBezTo>
                  <a:pt x="-14619" y="327083"/>
                  <a:pt x="-32173" y="180198"/>
                  <a:pt x="70797" y="77228"/>
                </a:cubicBezTo>
                <a:cubicBezTo>
                  <a:pt x="122282" y="25743"/>
                  <a:pt x="189762" y="0"/>
                  <a:pt x="25724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9213" y="2177281"/>
            <a:ext cx="104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2015</a:t>
            </a:r>
            <a:endParaRPr lang="ko-KR" altLang="en-US" sz="20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6474" y="2500853"/>
            <a:ext cx="1213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1" name="Rectangle 36"/>
          <p:cNvSpPr/>
          <p:nvPr/>
        </p:nvSpPr>
        <p:spPr>
          <a:xfrm>
            <a:off x="931929" y="1479498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Oval 21"/>
          <p:cNvSpPr>
            <a:spLocks noChangeAspect="1"/>
          </p:cNvSpPr>
          <p:nvPr/>
        </p:nvSpPr>
        <p:spPr>
          <a:xfrm>
            <a:off x="6993834" y="2488109"/>
            <a:ext cx="343426" cy="34629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ounded Rectangle 27"/>
          <p:cNvSpPr/>
          <p:nvPr/>
        </p:nvSpPr>
        <p:spPr>
          <a:xfrm>
            <a:off x="4528567" y="1579895"/>
            <a:ext cx="265388" cy="20385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9"/>
          <p:cNvSpPr/>
          <p:nvPr/>
        </p:nvSpPr>
        <p:spPr>
          <a:xfrm>
            <a:off x="1816646" y="2730855"/>
            <a:ext cx="253810" cy="23758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7"/>
          <p:cNvSpPr/>
          <p:nvPr/>
        </p:nvSpPr>
        <p:spPr>
          <a:xfrm>
            <a:off x="2593876" y="1576420"/>
            <a:ext cx="250912" cy="2509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73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881296"/>
            <a:ext cx="9144000" cy="57606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+mn-lt"/>
              </a:rPr>
              <a:t>Thank You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3795886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  <p:sp>
        <p:nvSpPr>
          <p:cNvPr id="4" name="Rectangle 3"/>
          <p:cNvSpPr/>
          <p:nvPr/>
        </p:nvSpPr>
        <p:spPr>
          <a:xfrm>
            <a:off x="359532" y="3723878"/>
            <a:ext cx="8424936" cy="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" name="Picture 3" descr="E:\002-KIMS BUSINESS\007-02-Fullslidesppt-Contents\20161219\07-real\real-item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975" y="657647"/>
            <a:ext cx="1460051" cy="137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82DF3D-6DB4-48C9-85DB-6CE9D366FC11}"/>
              </a:ext>
            </a:extLst>
          </p:cNvPr>
          <p:cNvSpPr/>
          <p:nvPr/>
        </p:nvSpPr>
        <p:spPr>
          <a:xfrm>
            <a:off x="323528" y="2578778"/>
            <a:ext cx="8424936" cy="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0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Questions?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91343" y="3142193"/>
            <a:ext cx="1728193" cy="1558425"/>
            <a:chOff x="391343" y="3135465"/>
            <a:chExt cx="1728193" cy="1558425"/>
          </a:xfrm>
        </p:grpSpPr>
        <p:grpSp>
          <p:nvGrpSpPr>
            <p:cNvPr id="8" name="Group 7"/>
            <p:cNvGrpSpPr/>
            <p:nvPr/>
          </p:nvGrpSpPr>
          <p:grpSpPr>
            <a:xfrm>
              <a:off x="391344" y="3135465"/>
              <a:ext cx="1728192" cy="591193"/>
              <a:chOff x="856159" y="3401938"/>
              <a:chExt cx="1350106" cy="591193"/>
            </a:xfrm>
          </p:grpSpPr>
          <p:sp>
            <p:nvSpPr>
              <p:cNvPr id="9" name="Text Placeholder 17"/>
              <p:cNvSpPr txBox="1">
                <a:spLocks/>
              </p:cNvSpPr>
              <p:nvPr/>
            </p:nvSpPr>
            <p:spPr>
              <a:xfrm>
                <a:off x="856159" y="340193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2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0" name="Text Placeholder 18"/>
              <p:cNvSpPr txBox="1">
                <a:spLocks/>
              </p:cNvSpPr>
              <p:nvPr/>
            </p:nvSpPr>
            <p:spPr>
              <a:xfrm>
                <a:off x="856159" y="3743551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2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91343" y="3830532"/>
              <a:ext cx="1728193" cy="863358"/>
              <a:chOff x="803640" y="3362835"/>
              <a:chExt cx="1757165" cy="863358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803640" y="3579862"/>
                <a:ext cx="1757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2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ko-KR" altLang="en-US" sz="1200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03640" y="3362835"/>
                <a:ext cx="17571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2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810629" y="3142193"/>
            <a:ext cx="1728193" cy="1558425"/>
            <a:chOff x="391343" y="3135465"/>
            <a:chExt cx="1728193" cy="1558425"/>
          </a:xfrm>
        </p:grpSpPr>
        <p:grpSp>
          <p:nvGrpSpPr>
            <p:cNvPr id="16" name="Group 15"/>
            <p:cNvGrpSpPr/>
            <p:nvPr/>
          </p:nvGrpSpPr>
          <p:grpSpPr>
            <a:xfrm>
              <a:off x="391344" y="3135465"/>
              <a:ext cx="1728192" cy="591193"/>
              <a:chOff x="856159" y="3401938"/>
              <a:chExt cx="1350106" cy="591193"/>
            </a:xfrm>
          </p:grpSpPr>
          <p:sp>
            <p:nvSpPr>
              <p:cNvPr id="20" name="Text Placeholder 17"/>
              <p:cNvSpPr txBox="1">
                <a:spLocks/>
              </p:cNvSpPr>
              <p:nvPr/>
            </p:nvSpPr>
            <p:spPr>
              <a:xfrm>
                <a:off x="856159" y="340193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4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1" name="Text Placeholder 18"/>
              <p:cNvSpPr txBox="1">
                <a:spLocks/>
              </p:cNvSpPr>
              <p:nvPr/>
            </p:nvSpPr>
            <p:spPr>
              <a:xfrm>
                <a:off x="856159" y="3743551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4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91343" y="3830532"/>
              <a:ext cx="1728193" cy="863358"/>
              <a:chOff x="803640" y="3362835"/>
              <a:chExt cx="1757165" cy="863358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803640" y="3579862"/>
                <a:ext cx="1757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4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ko-KR" altLang="en-US" sz="1200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03640" y="3362835"/>
                <a:ext cx="17571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4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2600986" y="3142193"/>
            <a:ext cx="1728193" cy="1558425"/>
            <a:chOff x="391343" y="3135465"/>
            <a:chExt cx="1728193" cy="1558425"/>
          </a:xfrm>
        </p:grpSpPr>
        <p:grpSp>
          <p:nvGrpSpPr>
            <p:cNvPr id="23" name="Group 22"/>
            <p:cNvGrpSpPr/>
            <p:nvPr/>
          </p:nvGrpSpPr>
          <p:grpSpPr>
            <a:xfrm>
              <a:off x="391344" y="3135465"/>
              <a:ext cx="1728192" cy="591193"/>
              <a:chOff x="856159" y="3401938"/>
              <a:chExt cx="1350106" cy="591193"/>
            </a:xfrm>
          </p:grpSpPr>
          <p:sp>
            <p:nvSpPr>
              <p:cNvPr id="27" name="Text Placeholder 17"/>
              <p:cNvSpPr txBox="1">
                <a:spLocks/>
              </p:cNvSpPr>
              <p:nvPr/>
            </p:nvSpPr>
            <p:spPr>
              <a:xfrm>
                <a:off x="856159" y="340193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1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8" name="Text Placeholder 18"/>
              <p:cNvSpPr txBox="1">
                <a:spLocks/>
              </p:cNvSpPr>
              <p:nvPr/>
            </p:nvSpPr>
            <p:spPr>
              <a:xfrm>
                <a:off x="856159" y="3743551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91343" y="3830532"/>
              <a:ext cx="1728193" cy="863358"/>
              <a:chOff x="803640" y="3362835"/>
              <a:chExt cx="1757165" cy="863358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803640" y="3579862"/>
                <a:ext cx="1757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1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ko-KR" altLang="en-US" sz="1200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03640" y="3362835"/>
                <a:ext cx="17571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1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7020272" y="3142193"/>
            <a:ext cx="1728193" cy="1558425"/>
            <a:chOff x="391343" y="3135465"/>
            <a:chExt cx="1728193" cy="1558425"/>
          </a:xfrm>
        </p:grpSpPr>
        <p:grpSp>
          <p:nvGrpSpPr>
            <p:cNvPr id="30" name="Group 29"/>
            <p:cNvGrpSpPr/>
            <p:nvPr/>
          </p:nvGrpSpPr>
          <p:grpSpPr>
            <a:xfrm>
              <a:off x="391344" y="3135465"/>
              <a:ext cx="1728192" cy="591193"/>
              <a:chOff x="856159" y="3401938"/>
              <a:chExt cx="1350106" cy="591193"/>
            </a:xfrm>
          </p:grpSpPr>
          <p:sp>
            <p:nvSpPr>
              <p:cNvPr id="34" name="Text Placeholder 17"/>
              <p:cNvSpPr txBox="1">
                <a:spLocks/>
              </p:cNvSpPr>
              <p:nvPr/>
            </p:nvSpPr>
            <p:spPr>
              <a:xfrm>
                <a:off x="856159" y="340193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3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35" name="Text Placeholder 18"/>
              <p:cNvSpPr txBox="1">
                <a:spLocks/>
              </p:cNvSpPr>
              <p:nvPr/>
            </p:nvSpPr>
            <p:spPr>
              <a:xfrm>
                <a:off x="856159" y="3743551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3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91343" y="3830532"/>
              <a:ext cx="1728193" cy="863358"/>
              <a:chOff x="803640" y="3362835"/>
              <a:chExt cx="1757165" cy="863358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03640" y="3579862"/>
                <a:ext cx="1757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3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ko-KR" altLang="en-US" sz="1200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03640" y="3362835"/>
                <a:ext cx="17571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3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ED28703-48EE-48A1-B447-67053ADD213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784C16D-8E52-4A0A-A315-F5CEAE3DADF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39" name="그림 개체 틀 38">
            <a:extLst>
              <a:ext uri="{FF2B5EF4-FFF2-40B4-BE49-F238E27FC236}">
                <a16:creationId xmlns:a16="http://schemas.microsoft.com/office/drawing/2014/main" id="{0EB9AB29-60DF-4BED-84AC-03887A0C001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7F047620-84FF-47B3-9FCD-FC0DBB430CA0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69326838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78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1750</Words>
  <Application>Microsoft Office PowerPoint</Application>
  <PresentationFormat>On-screen Show (16:9)</PresentationFormat>
  <Paragraphs>282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Lori Harris</cp:lastModifiedBy>
  <cp:revision>101</cp:revision>
  <dcterms:created xsi:type="dcterms:W3CDTF">2016-12-05T23:26:54Z</dcterms:created>
  <dcterms:modified xsi:type="dcterms:W3CDTF">2019-01-18T01:43:35Z</dcterms:modified>
</cp:coreProperties>
</file>