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2A0D-C328-4185-865F-F455D2A61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AD19-A50C-44EB-A80D-3F82C904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2F3E-1CC5-4D79-A3EA-0B886650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F031-5546-45AE-B272-2106705B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4049-DBAB-4993-AB18-90CD71CB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7F5-BA6B-4895-9197-069DE1FF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32EE8-D89C-4FDD-AB10-7CC7AD9CF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675C-A68A-45D9-84A5-3B670916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0B65-E594-464F-BEDE-2D1CAF9D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BC5D-9C13-4E34-AC98-D5C7BBEA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3C7BA-6FB3-42C1-983E-0FF8ECD1A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FE429-2A2C-4FA2-9523-F77796D4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1E66-D4CE-4B6F-859A-FC91E250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3AC3-78E0-47F3-BDCF-ADE2E367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53F1-6482-423F-8EDD-0C5391A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873B-045C-4810-90C8-810343A3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09AD-D4C2-4AA3-A79A-A9441335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C156-3196-420B-BD19-4BA395EC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A1FF-D9A4-4C5D-8DCF-4F75F29C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B6AF-DF43-4691-B52C-8A03D22B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E67-0C28-4A84-A7AF-C6A0EF08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52EBD-04D4-4DC8-B958-64455265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6501-3099-4B36-B05A-21706277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CDA1-C63B-4047-8E97-CB8B0D33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3F48-7023-4FA6-A027-395E321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9AA4-BFA5-4F95-9594-0FA93ADC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5050-4CD0-427F-BE3D-6399B353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F5C7F-5AB7-47B4-AE2B-5E882A07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B11C-92BB-4DC3-9697-BC6E2256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A357C-43F7-48B9-A4F9-7091302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AB83-8397-4D59-9E7E-492C112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E843-3C29-4442-B4C7-C9596DDC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7852-4D40-4586-A8A3-9DE6F440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D82ED-A6BE-4E3B-85E2-3078ED7D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DEC40-AABB-4090-BAB7-6E6D6A7E5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02496-0F32-4167-A404-F184E1CE9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4B259-777E-4C32-B726-4669A1FD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B9A17-3C28-4FE4-8165-14F4D65E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51B5D-D71B-4C1D-8EB8-E0C29B5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72C3-AED0-4BC5-8A26-BB9D612E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F79D4-CAA6-4340-90A2-A548422C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062B-20B3-4C97-AE78-003CE4C8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D9078-2E18-4316-9A3E-1931ED3C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B3F58-9DF9-4DD8-9D98-1CD88D3A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1362C-C261-4920-B3A0-481EEDBA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DE6B-3C36-4558-9464-331CA954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B4D7-524E-4E04-85FC-60E6DDE1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27CD-AF25-4FF1-BE4D-34513024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F2EB-5925-49E1-B610-FBF17EF7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6A839-DE1C-4BAE-A204-7E98D5D4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B5329-DD3A-4435-8517-4E8A014E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101F9-5C49-4B24-9F05-74D77CA3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E3F7-2E78-4791-BCB1-8DACE249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91535-8FFA-4F54-835C-5E61FC94E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DE32E-704C-44A0-A6C3-59C2E32B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8390E-D6CA-4F71-89B6-D9F593F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F9DE-C07A-40C9-AC49-ADF9585F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7F395-0F3B-4ABC-8E53-5640565D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03D7C-BF2D-4F8A-A582-9885F2AC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B856-BB61-46E9-8B80-591079A7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9491-6496-4326-B80F-4EE08CCF9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276B-FB72-4921-BBC5-C9EEA408092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7E86-8EF6-403E-8278-2C301EA0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6996-8E17-48E6-BF95-E229A5012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D728-44CE-46A8-B704-AE58446B3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D4A8-F5FC-4DA7-A082-8F58A720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Affordability of Real Estate 1999-2019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48780-059B-40AF-9968-0F6E11859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Lori Harris</a:t>
            </a:r>
          </a:p>
          <a:p>
            <a:pPr algn="l"/>
            <a:r>
              <a:rPr lang="en-US" dirty="0"/>
              <a:t>Briana McKelvey</a:t>
            </a:r>
          </a:p>
          <a:p>
            <a:pPr algn="l"/>
            <a:r>
              <a:rPr lang="en-US" dirty="0"/>
              <a:t>Rachel Powell</a:t>
            </a:r>
          </a:p>
          <a:p>
            <a:pPr algn="l"/>
            <a:r>
              <a:rPr lang="en-US" dirty="0"/>
              <a:t>Joe Robbins</a:t>
            </a:r>
          </a:p>
        </p:txBody>
      </p:sp>
    </p:spTree>
    <p:extLst>
      <p:ext uri="{BB962C8B-B14F-4D97-AF65-F5344CB8AC3E}">
        <p14:creationId xmlns:p14="http://schemas.microsoft.com/office/powerpoint/2010/main" val="4823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AFF5-AA09-4D0A-B0D6-E138C80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3CC7-AA06-4AD5-B018-4EDEEBC9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core message or hypothesis of your project.</a:t>
            </a:r>
          </a:p>
          <a:p>
            <a:pPr lvl="1"/>
            <a:r>
              <a:rPr lang="en-US" dirty="0"/>
              <a:t>How has real estate affordability for home buyers changed over time for the top 50 cities based on population? </a:t>
            </a:r>
          </a:p>
          <a:p>
            <a:pPr lvl="1"/>
            <a:r>
              <a:rPr lang="en-US" dirty="0"/>
              <a:t>How do demographics affect the affordability in the 50 cities?</a:t>
            </a:r>
          </a:p>
          <a:p>
            <a:pPr lvl="1"/>
            <a:r>
              <a:rPr lang="en-US" dirty="0"/>
              <a:t>How does the current real estate “Hotness” score compare to the affordability in the top 50 cities?</a:t>
            </a:r>
          </a:p>
          <a:p>
            <a:pPr lvl="1"/>
            <a:r>
              <a:rPr lang="en-US" dirty="0"/>
              <a:t>How do these data points compare for renters in these cities?</a:t>
            </a:r>
          </a:p>
          <a:p>
            <a:pPr lvl="1"/>
            <a:r>
              <a:rPr lang="en-US" dirty="0"/>
              <a:t>Can we use our findings to forecast affordability for homebuyers and renters?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AFD1-3F51-487D-A1D7-2642BE02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F8B2-A4D0-4229-A10E-78C2F764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r>
              <a:rPr lang="en-US" dirty="0"/>
              <a:t> We started with affordability for homeowners by defining affordability as a percentage of income homeowners use to pay for their mortgages. If you spend less of your income on your mortgage then the city is more affordable.</a:t>
            </a:r>
          </a:p>
          <a:p>
            <a:pPr lvl="1"/>
            <a:r>
              <a:rPr lang="en-US" dirty="0"/>
              <a:t> 	Data found at:</a:t>
            </a:r>
          </a:p>
          <a:p>
            <a:r>
              <a:rPr lang="en-US" dirty="0"/>
              <a:t>We then wanted to compare that affordability with demographic information of unemployment</a:t>
            </a:r>
            <a:r>
              <a:rPr lang="en-US"/>
              <a:t>, income, </a:t>
            </a:r>
            <a:r>
              <a:rPr lang="en-US" dirty="0"/>
              <a:t>education statistics in those cities. We used the Bureau of Labor Statistics.</a:t>
            </a:r>
          </a:p>
          <a:p>
            <a:r>
              <a:rPr lang="en-US" dirty="0"/>
              <a:t>Bringing the information back to current we wanted to compare the hotness score of those cities</a:t>
            </a:r>
          </a:p>
          <a:p>
            <a:r>
              <a:rPr lang="en-US" dirty="0"/>
              <a:t>Are there different trends or data for renters?</a:t>
            </a:r>
          </a:p>
          <a:p>
            <a:r>
              <a:rPr lang="en-US" dirty="0"/>
              <a:t>Then looking to see if we could make any forecast predictions from our data.</a:t>
            </a:r>
          </a:p>
          <a:p>
            <a:r>
              <a:rPr lang="en-US" dirty="0"/>
              <a:t>Zillow, Realtor, Google Maps, Bureau of Labor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FB84-4839-4DB7-830C-281815EF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21FD-767D-493B-BF4C-B1BBE446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D776-122E-4CC3-913A-CD4E330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D6A9-34E3-4BF5-A555-08E8E990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1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36EE-1993-43CD-A263-B81361EF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1565-D29A-431F-B039-D6A1E99F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371-2879-4198-818E-307E692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BB07-A121-4C3C-9630-778B2E7F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7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F056-52EE-4DB1-8775-7533770D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095A-1B1A-457A-966D-F5C8E455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330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Affordability of Real Estate 1999-2019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Affordability of Real Estate 1999-2019</dc:title>
  <dc:creator>Joe Robbins</dc:creator>
  <cp:lastModifiedBy>Joe Robbins</cp:lastModifiedBy>
  <cp:revision>7</cp:revision>
  <dcterms:created xsi:type="dcterms:W3CDTF">2019-01-13T18:00:48Z</dcterms:created>
  <dcterms:modified xsi:type="dcterms:W3CDTF">2019-01-16T02:35:07Z</dcterms:modified>
</cp:coreProperties>
</file>