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462E7-BCAA-494D-8016-488A635B0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B7810B-6A72-4A35-9501-9BBD47D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F4375-30FF-4311-A3C8-B5B1C3C1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0966A5-BA49-4ABD-8D87-D62C108D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75877D-13D1-49BC-9F5B-38A6D977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1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268B4-B208-4AA7-8BE1-1CA91500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27B81A-48BE-4DB5-BAC8-EF72FD9E0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1266F-4E97-45E5-88CF-21100640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48F5E-4843-493B-A167-CFFE2542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D20E7-0E0D-45A3-BEE4-EEBDAE6C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7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60F079-D4AF-41B2-BDE8-A3173C44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DB9618-7DF1-446F-A35D-38FDC7CB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35B34-86D9-4646-A80E-A79922A3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BBED3-0BD9-4285-9966-CE652F77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E4E5A-CB11-47F7-A48C-C026E2D1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B1C4C-73C9-4496-8CAF-B1A9EAC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4D2E2-C9C8-4EE1-BA70-0601B3CF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BDC1C1-9AC8-45AE-BE3A-4BAF7046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E67FC-EA90-4AF9-8438-2904FBA8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FF2A01-FDA1-405C-9EC5-2B93E302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F2724-EB81-45A5-A432-11DF5C70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21B738-D3DA-4DCC-94E1-4869EDCB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E7BAD-6984-4F5E-82ED-F7BC589A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25A96-3B3A-457D-8142-6D2CB9F5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73187-69AA-47C9-BD96-648602F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48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AE622-9AB7-427A-8571-F805C445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C2F69-F098-409B-8589-E7CD13A90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504F46-A8F9-49F1-B7A7-E058051C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8D518E-AA08-40DD-8F22-611F5550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28E9CC-8A31-49DE-B8AB-26C871F8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7AA18-D35F-4780-AC8C-0E52FB96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1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F90B-C39C-4487-846A-63BD6838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5B10C-4F6A-481A-8B3C-32A24F96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315A03-D036-4450-B511-8F2C01037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7EC013-EE01-49B4-9EA3-523AC825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EA98A8-C98E-40AC-96AE-E9C246E4B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5B0907-2503-4E98-ADEB-F300FC3E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0E4991-A360-44CA-85AB-C53AAF6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57F469-6280-43D3-AD82-5650EF9D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9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B071E-3660-4FFE-831E-B6D0AC38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0D14F8-D142-45D8-A16C-4473E877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E9C2B8-A0E5-492D-9488-8E6F2AC0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042C07-177D-4305-A710-E903EAF0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7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30B8AC-EE30-4B99-B2E0-7F2AD891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36605C-9DE9-4956-915D-B3C4F3D6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F7D1CA-7041-4078-9B2D-5A59CE3C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0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9B88A-E15F-47AB-B08D-05EDB85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66D6C-6B7A-41CA-99C5-5A04DE08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01A522-F9EA-4952-8A83-311CFEA2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717819-3748-40F5-999D-33CAA210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C125F-51D3-4BB5-887D-E6BD3F62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357F0-6078-4664-987E-EE2D46E4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D319F-55CF-4CC7-A546-86A10651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1BEE33-6F38-4AB5-AFBD-2403EA0B1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C6CDD-B02D-4C6B-8806-495059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6EFE74-8F2D-4250-A3F8-FA05CEDB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18ADE8-20B7-425E-A1EE-10E0E38E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B1190-9A74-4172-9E7E-C4C9D0B5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9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9A33-12B6-4580-AAC9-E571E59C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187005-DB4B-49CF-915F-7BC328D4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134F5-1048-4B2A-8B79-95C64F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5811-DC82-45A0-A8AB-1FE91B85B15D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3E52C-FD68-4E5B-B17E-BE9C420E8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EF196-06DF-464B-9A8D-55DDAD332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AF37-6AF9-4FA8-B150-D22475E86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3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28F97B-EEC1-4E54-95E3-5FEFC92CD3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" y="108268"/>
            <a:ext cx="5253990" cy="2682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10C5A09-1AB0-42B2-B77F-002F1A5ED7CD}"/>
              </a:ext>
            </a:extLst>
          </p:cNvPr>
          <p:cNvCxnSpPr/>
          <p:nvPr/>
        </p:nvCxnSpPr>
        <p:spPr>
          <a:xfrm>
            <a:off x="1152525" y="2790826"/>
            <a:ext cx="0" cy="428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3500EF5-5591-49E9-963F-F7232A8FEC3A}"/>
              </a:ext>
            </a:extLst>
          </p:cNvPr>
          <p:cNvCxnSpPr>
            <a:cxnSpLocks/>
          </p:cNvCxnSpPr>
          <p:nvPr/>
        </p:nvCxnSpPr>
        <p:spPr>
          <a:xfrm>
            <a:off x="1154097" y="3213717"/>
            <a:ext cx="3595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FB26B9-FEB3-4D9F-AE73-BAA3578E1128}"/>
              </a:ext>
            </a:extLst>
          </p:cNvPr>
          <p:cNvSpPr/>
          <p:nvPr/>
        </p:nvSpPr>
        <p:spPr>
          <a:xfrm>
            <a:off x="941033" y="3018408"/>
            <a:ext cx="1109704" cy="410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Навыки: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81BDD38F-3A0F-4DB6-BACC-4DF5E118E86B}"/>
              </a:ext>
            </a:extLst>
          </p:cNvPr>
          <p:cNvSpPr txBox="1">
            <a:spLocks/>
          </p:cNvSpPr>
          <p:nvPr/>
        </p:nvSpPr>
        <p:spPr>
          <a:xfrm>
            <a:off x="6583312" y="322205"/>
            <a:ext cx="2235071" cy="528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cs typeface="Arial" panose="020B0604020202020204" pitchFamily="34" charset="0"/>
              </a:rPr>
              <a:t>Android Studio, Postman, Charlies</a:t>
            </a:r>
            <a:endParaRPr lang="ru-RU" sz="1800" dirty="0">
              <a:cs typeface="Arial" panose="020B0604020202020204" pitchFamily="34" charset="0"/>
            </a:endParaRPr>
          </a:p>
        </p:txBody>
      </p:sp>
      <p:sp>
        <p:nvSpPr>
          <p:cNvPr id="14" name="Знак ''минус'' 13">
            <a:extLst>
              <a:ext uri="{FF2B5EF4-FFF2-40B4-BE49-F238E27FC236}">
                <a16:creationId xmlns:a16="http://schemas.microsoft.com/office/drawing/2014/main" id="{3605F16A-8A53-48AB-ADB8-994D1F832111}"/>
              </a:ext>
            </a:extLst>
          </p:cNvPr>
          <p:cNvSpPr/>
          <p:nvPr/>
        </p:nvSpPr>
        <p:spPr>
          <a:xfrm>
            <a:off x="6496305" y="850561"/>
            <a:ext cx="1686757" cy="45268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17EFB5CC-E53C-4982-941C-0B5DF9E8EF33}"/>
              </a:ext>
            </a:extLst>
          </p:cNvPr>
          <p:cNvSpPr/>
          <p:nvPr/>
        </p:nvSpPr>
        <p:spPr>
          <a:xfrm>
            <a:off x="7786529" y="850560"/>
            <a:ext cx="746260" cy="452687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B29D4DE-1198-4742-8A5F-CD55DB7892DF}"/>
              </a:ext>
            </a:extLst>
          </p:cNvPr>
          <p:cNvSpPr txBox="1">
            <a:spLocks/>
          </p:cNvSpPr>
          <p:nvPr/>
        </p:nvSpPr>
        <p:spPr>
          <a:xfrm>
            <a:off x="8831699" y="284731"/>
            <a:ext cx="2931214" cy="678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cs typeface="Arial" panose="020B0604020202020204" pitchFamily="34" charset="0"/>
              </a:rPr>
              <a:t>Qase, YouTrack, Notion, Cygwin Terminal, Jira, GitHub</a:t>
            </a:r>
            <a:endParaRPr lang="ru-RU" sz="1800" dirty="0">
              <a:cs typeface="Arial" panose="020B0604020202020204" pitchFamily="34" charset="0"/>
            </a:endParaRPr>
          </a:p>
        </p:txBody>
      </p:sp>
      <p:sp>
        <p:nvSpPr>
          <p:cNvPr id="18" name="Знак ''минус'' 17">
            <a:extLst>
              <a:ext uri="{FF2B5EF4-FFF2-40B4-BE49-F238E27FC236}">
                <a16:creationId xmlns:a16="http://schemas.microsoft.com/office/drawing/2014/main" id="{0711B099-F00C-4079-8042-83EB23ACB86C}"/>
              </a:ext>
            </a:extLst>
          </p:cNvPr>
          <p:cNvSpPr/>
          <p:nvPr/>
        </p:nvSpPr>
        <p:spPr>
          <a:xfrm>
            <a:off x="10585891" y="852211"/>
            <a:ext cx="554570" cy="452687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8B2898F-1468-4EEC-8D38-927A8FDCBEB3}"/>
              </a:ext>
            </a:extLst>
          </p:cNvPr>
          <p:cNvSpPr txBox="1">
            <a:spLocks/>
          </p:cNvSpPr>
          <p:nvPr/>
        </p:nvSpPr>
        <p:spPr>
          <a:xfrm>
            <a:off x="6528429" y="1543359"/>
            <a:ext cx="2804363" cy="385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cs typeface="Arial" panose="020B0604020202020204" pitchFamily="34" charset="0"/>
              </a:rPr>
              <a:t>Miro, Figma, Adobe Photoshop</a:t>
            </a:r>
            <a:endParaRPr lang="ru-RU" sz="1800" dirty="0">
              <a:cs typeface="Arial" panose="020B0604020202020204" pitchFamily="34" charset="0"/>
            </a:endParaRPr>
          </a:p>
        </p:txBody>
      </p:sp>
      <p:sp>
        <p:nvSpPr>
          <p:cNvPr id="20" name="Знак ''минус'' 19">
            <a:extLst>
              <a:ext uri="{FF2B5EF4-FFF2-40B4-BE49-F238E27FC236}">
                <a16:creationId xmlns:a16="http://schemas.microsoft.com/office/drawing/2014/main" id="{6762D0F0-2B29-4C34-9EBD-114F63C95634}"/>
              </a:ext>
            </a:extLst>
          </p:cNvPr>
          <p:cNvSpPr/>
          <p:nvPr/>
        </p:nvSpPr>
        <p:spPr>
          <a:xfrm>
            <a:off x="6329215" y="2015767"/>
            <a:ext cx="2099464" cy="45268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''минус'' 20">
            <a:extLst>
              <a:ext uri="{FF2B5EF4-FFF2-40B4-BE49-F238E27FC236}">
                <a16:creationId xmlns:a16="http://schemas.microsoft.com/office/drawing/2014/main" id="{97C3DB37-B7E3-4531-92B4-82C27C315B6A}"/>
              </a:ext>
            </a:extLst>
          </p:cNvPr>
          <p:cNvSpPr/>
          <p:nvPr/>
        </p:nvSpPr>
        <p:spPr>
          <a:xfrm>
            <a:off x="8009715" y="2015767"/>
            <a:ext cx="523074" cy="452687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нак ''минус'' 16">
            <a:extLst>
              <a:ext uri="{FF2B5EF4-FFF2-40B4-BE49-F238E27FC236}">
                <a16:creationId xmlns:a16="http://schemas.microsoft.com/office/drawing/2014/main" id="{B0AF7261-17DF-474D-9D16-0BAD844BF483}"/>
              </a:ext>
            </a:extLst>
          </p:cNvPr>
          <p:cNvSpPr/>
          <p:nvPr/>
        </p:nvSpPr>
        <p:spPr>
          <a:xfrm>
            <a:off x="8905390" y="852211"/>
            <a:ext cx="2235071" cy="45268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3A871B92-5F8A-4967-BAB3-6F776189A6E7}"/>
              </a:ext>
            </a:extLst>
          </p:cNvPr>
          <p:cNvSpPr txBox="1">
            <a:spLocks/>
          </p:cNvSpPr>
          <p:nvPr/>
        </p:nvSpPr>
        <p:spPr>
          <a:xfrm>
            <a:off x="510870" y="3546670"/>
            <a:ext cx="11125192" cy="1583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cs typeface="Arial" panose="020B0604020202020204" pitchFamily="34" charset="0"/>
              </a:rPr>
              <a:t>анализ требований    регрессионное тестирование     </a:t>
            </a:r>
            <a:r>
              <a:rPr lang="en-US" sz="2800" dirty="0">
                <a:cs typeface="Arial" panose="020B0604020202020204" pitchFamily="34" charset="0"/>
              </a:rPr>
              <a:t>c</a:t>
            </a:r>
            <a:r>
              <a:rPr lang="ru-RU" sz="2800" dirty="0" err="1">
                <a:cs typeface="Arial" panose="020B0604020202020204" pitchFamily="34" charset="0"/>
              </a:rPr>
              <a:t>моук</a:t>
            </a:r>
            <a:r>
              <a:rPr lang="ru-RU" sz="2800" dirty="0">
                <a:cs typeface="Arial" panose="020B0604020202020204" pitchFamily="34" charset="0"/>
              </a:rPr>
              <a:t>-тестирование    составление тест-плана, чек-листов, тест-кейсов, баг-репортов    знание техник тест-дизайна (КЭ и ГЗ, ТПР, </a:t>
            </a:r>
            <a:r>
              <a:rPr lang="en-US" sz="2800" dirty="0">
                <a:cs typeface="Arial" panose="020B0604020202020204" pitchFamily="34" charset="0"/>
              </a:rPr>
              <a:t>Pairwise, </a:t>
            </a:r>
            <a:r>
              <a:rPr lang="ru-RU" sz="2800" dirty="0">
                <a:cs typeface="Arial" panose="020B0604020202020204" pitchFamily="34" charset="0"/>
              </a:rPr>
              <a:t>блок-схемы     тестирование интерфейса, </a:t>
            </a:r>
            <a:r>
              <a:rPr lang="en-US" sz="2800" dirty="0">
                <a:cs typeface="Arial" panose="020B0604020202020204" pitchFamily="34" charset="0"/>
              </a:rPr>
              <a:t>front-end, back-end </a:t>
            </a:r>
            <a:r>
              <a:rPr lang="ru-RU" sz="2800" dirty="0">
                <a:cs typeface="Arial" panose="020B0604020202020204" pitchFamily="34" charset="0"/>
              </a:rPr>
              <a:t>веб-приложений    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ru-RU" sz="2800" dirty="0">
                <a:cs typeface="Arial" panose="020B0604020202020204" pitchFamily="34" charset="0"/>
              </a:rPr>
              <a:t>консоль </a:t>
            </a:r>
            <a:r>
              <a:rPr lang="en-US" sz="2800" dirty="0">
                <a:cs typeface="Arial" panose="020B0604020202020204" pitchFamily="34" charset="0"/>
              </a:rPr>
              <a:t>    SQL     </a:t>
            </a:r>
            <a:r>
              <a:rPr lang="ru-RU" sz="2800" dirty="0">
                <a:cs typeface="Arial" panose="020B0604020202020204" pitchFamily="34" charset="0"/>
              </a:rPr>
              <a:t>Знание протоколов </a:t>
            </a:r>
            <a:r>
              <a:rPr lang="en-US" sz="2800" dirty="0">
                <a:cs typeface="Arial" panose="020B0604020202020204" pitchFamily="34" charset="0"/>
              </a:rPr>
              <a:t>HTTP </a:t>
            </a:r>
            <a:r>
              <a:rPr lang="ru-RU" sz="2800" dirty="0">
                <a:cs typeface="Arial" panose="020B0604020202020204" pitchFamily="34" charset="0"/>
              </a:rPr>
              <a:t>И </a:t>
            </a:r>
            <a:r>
              <a:rPr lang="en-US" sz="2800" dirty="0">
                <a:cs typeface="Arial" panose="020B0604020202020204" pitchFamily="34" charset="0"/>
              </a:rPr>
              <a:t>HTTPS     </a:t>
            </a:r>
            <a:r>
              <a:rPr lang="ru-RU" sz="2800" dirty="0">
                <a:cs typeface="Arial" panose="020B0604020202020204" pitchFamily="34" charset="0"/>
              </a:rPr>
              <a:t>Базовые знания </a:t>
            </a:r>
            <a:r>
              <a:rPr lang="en-US" sz="2800" dirty="0">
                <a:cs typeface="Arial" panose="020B0604020202020204" pitchFamily="34" charset="0"/>
              </a:rPr>
              <a:t>Python</a:t>
            </a:r>
            <a:endParaRPr lang="ru-RU" sz="2800" dirty="0">
              <a:cs typeface="Arial" panose="020B0604020202020204" pitchFamily="34" charset="0"/>
            </a:endParaRPr>
          </a:p>
        </p:txBody>
      </p:sp>
      <p:sp>
        <p:nvSpPr>
          <p:cNvPr id="25" name="Блок-схема: узел 24">
            <a:extLst>
              <a:ext uri="{FF2B5EF4-FFF2-40B4-BE49-F238E27FC236}">
                <a16:creationId xmlns:a16="http://schemas.microsoft.com/office/drawing/2014/main" id="{7F21A5A6-EFB4-48D3-AD3F-AFBE6A69250C}"/>
              </a:ext>
            </a:extLst>
          </p:cNvPr>
          <p:cNvSpPr/>
          <p:nvPr/>
        </p:nvSpPr>
        <p:spPr>
          <a:xfrm>
            <a:off x="8413777" y="3762365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6A953299-5603-44BF-A643-D5329C1D7E2B}"/>
              </a:ext>
            </a:extLst>
          </p:cNvPr>
          <p:cNvSpPr/>
          <p:nvPr/>
        </p:nvSpPr>
        <p:spPr>
          <a:xfrm>
            <a:off x="2672478" y="5291614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7189020F-BC5D-48A0-96E1-2CE2A041B496}"/>
              </a:ext>
            </a:extLst>
          </p:cNvPr>
          <p:cNvSpPr/>
          <p:nvPr/>
        </p:nvSpPr>
        <p:spPr>
          <a:xfrm>
            <a:off x="2761255" y="4144913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9DD7EEC6-9B19-4520-8C07-621EA7652D35}"/>
              </a:ext>
            </a:extLst>
          </p:cNvPr>
          <p:cNvSpPr/>
          <p:nvPr/>
        </p:nvSpPr>
        <p:spPr>
          <a:xfrm>
            <a:off x="2139819" y="4503187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>
            <a:extLst>
              <a:ext uri="{FF2B5EF4-FFF2-40B4-BE49-F238E27FC236}">
                <a16:creationId xmlns:a16="http://schemas.microsoft.com/office/drawing/2014/main" id="{6A3D5455-734A-486F-88BC-D4BACC44CEEF}"/>
              </a:ext>
            </a:extLst>
          </p:cNvPr>
          <p:cNvSpPr/>
          <p:nvPr/>
        </p:nvSpPr>
        <p:spPr>
          <a:xfrm>
            <a:off x="1689613" y="4897933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30">
            <a:extLst>
              <a:ext uri="{FF2B5EF4-FFF2-40B4-BE49-F238E27FC236}">
                <a16:creationId xmlns:a16="http://schemas.microsoft.com/office/drawing/2014/main" id="{1305B445-A18D-4BED-9B0A-15046B641E89}"/>
              </a:ext>
            </a:extLst>
          </p:cNvPr>
          <p:cNvSpPr/>
          <p:nvPr/>
        </p:nvSpPr>
        <p:spPr>
          <a:xfrm>
            <a:off x="5260724" y="5291612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>
            <a:extLst>
              <a:ext uri="{FF2B5EF4-FFF2-40B4-BE49-F238E27FC236}">
                <a16:creationId xmlns:a16="http://schemas.microsoft.com/office/drawing/2014/main" id="{BE3931E6-50F6-446C-AB5D-9A7512ADF323}"/>
              </a:ext>
            </a:extLst>
          </p:cNvPr>
          <p:cNvSpPr/>
          <p:nvPr/>
        </p:nvSpPr>
        <p:spPr>
          <a:xfrm>
            <a:off x="10794299" y="5245457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id="{05240B5F-95C5-4D5B-91E1-1F592B76CC4C}"/>
              </a:ext>
            </a:extLst>
          </p:cNvPr>
          <p:cNvSpPr/>
          <p:nvPr/>
        </p:nvSpPr>
        <p:spPr>
          <a:xfrm>
            <a:off x="3602080" y="3762365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CB6EC572-6D4D-43D2-9BCF-E93DEA1DAE54}"/>
              </a:ext>
            </a:extLst>
          </p:cNvPr>
          <p:cNvSpPr/>
          <p:nvPr/>
        </p:nvSpPr>
        <p:spPr>
          <a:xfrm>
            <a:off x="4310813" y="5291613"/>
            <a:ext cx="88777" cy="798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55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</cp:revision>
  <dcterms:created xsi:type="dcterms:W3CDTF">2024-07-06T17:02:30Z</dcterms:created>
  <dcterms:modified xsi:type="dcterms:W3CDTF">2024-07-06T17:40:37Z</dcterms:modified>
</cp:coreProperties>
</file>