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Zilla Slab SemiBold"/>
      <p:bold r:id="rId20"/>
    </p:embeddedFont>
    <p:embeddedFont>
      <p:font typeface="Arvo"/>
      <p:regular r:id="rId21"/>
      <p:bold r:id="rId22"/>
      <p:italic r:id="rId23"/>
      <p:boldItalic r:id="rId24"/>
    </p:embeddedFont>
    <p:embeddedFont>
      <p:font typeface="Zilla Slab"/>
      <p:regular r:id="rId25"/>
      <p:bold r:id="rId26"/>
      <p: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ZillaSlabSemiBold-bold.fntdata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ZillaSlab-bold.fntdata"/><Relationship Id="rId25" Type="http://schemas.openxmlformats.org/officeDocument/2006/relationships/font" Target="fonts/ZillaSlab-regular.fntdata"/><Relationship Id="rId28" Type="http://schemas.openxmlformats.org/officeDocument/2006/relationships/font" Target="fonts/OpenSans-regular.fntdata"/><Relationship Id="rId27" Type="http://schemas.openxmlformats.org/officeDocument/2006/relationships/font" Target="fonts/ZillaSla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3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5" name="Google Shape;34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g9acf338e5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5" name="Google Shape;3525;g9acf338e5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g9acf338e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3" name="Google Shape;3473;g9acf338e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9acf338e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9acf338e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9acf338e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9acf338e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9e08a97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1" name="Google Shape;3491;g9e08a97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g9e042ea2d4_0_3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7" name="Google Shape;3497;g9e042ea2d4_0_3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g9e042ea2d4_0_3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4" name="Google Shape;3504;g9e042ea2d4_0_3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9e042ea2d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9e042ea2d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9e042ea2d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9e042ea2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" name="Google Shape;10;p2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0" y="5250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flipH="1">
            <a:off x="0" y="2219125"/>
            <a:ext cx="9144000" cy="2924100"/>
          </a:xfrm>
          <a:prstGeom prst="snip1Rect">
            <a:avLst>
              <a:gd fmla="val 295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59400" y="2456075"/>
            <a:ext cx="47028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 rot="5400000">
            <a:off x="50" y="0"/>
            <a:ext cx="1645500" cy="164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 txBox="1"/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"/>
          <p:cNvSpPr txBox="1"/>
          <p:nvPr>
            <p:ph idx="1" type="subTitle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920" name="Google Shape;920;p1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11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1"/>
          <p:cNvSpPr/>
          <p:nvPr/>
        </p:nvSpPr>
        <p:spPr>
          <a:xfrm flipH="1" rot="5400000">
            <a:off x="-2266950" y="2265775"/>
            <a:ext cx="51450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1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1"/>
          <p:cNvSpPr txBox="1"/>
          <p:nvPr>
            <p:ph hasCustomPrompt="1" type="title"/>
          </p:nvPr>
        </p:nvSpPr>
        <p:spPr>
          <a:xfrm>
            <a:off x="3490600" y="1734300"/>
            <a:ext cx="4974000" cy="13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0" name="Google Shape;1030;p11"/>
          <p:cNvSpPr txBox="1"/>
          <p:nvPr>
            <p:ph idx="1" type="subTitle"/>
          </p:nvPr>
        </p:nvSpPr>
        <p:spPr>
          <a:xfrm>
            <a:off x="3490725" y="3037500"/>
            <a:ext cx="4974000" cy="3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1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34" name="Google Shape;1034;p13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10800000">
            <a:off x="-2400" y="150"/>
            <a:ext cx="9146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3"/>
          <p:cNvSpPr/>
          <p:nvPr/>
        </p:nvSpPr>
        <p:spPr>
          <a:xfrm flipH="1">
            <a:off x="0" y="5002200"/>
            <a:ext cx="9146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3"/>
          <p:cNvSpPr/>
          <p:nvPr/>
        </p:nvSpPr>
        <p:spPr>
          <a:xfrm flipH="1" rot="10800000">
            <a:off x="-30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3"/>
          <p:cNvSpPr txBox="1"/>
          <p:nvPr>
            <p:ph type="title"/>
          </p:nvPr>
        </p:nvSpPr>
        <p:spPr>
          <a:xfrm>
            <a:off x="1030350" y="1239900"/>
            <a:ext cx="70833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0" sz="3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3" name="Google Shape;1143;p13"/>
          <p:cNvSpPr txBox="1"/>
          <p:nvPr>
            <p:ph idx="1" type="subTitle"/>
          </p:nvPr>
        </p:nvSpPr>
        <p:spPr>
          <a:xfrm>
            <a:off x="1030350" y="3271800"/>
            <a:ext cx="70833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b="1" sz="2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4" name="Google Shape;1144;p13"/>
          <p:cNvSpPr/>
          <p:nvPr/>
        </p:nvSpPr>
        <p:spPr>
          <a:xfrm rot="-5400000">
            <a:off x="8177700" y="4180575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1">
  <p:cSld name="ONE_COLUMN_TEXT_2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1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147" name="Google Shape;1147;p14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14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4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4"/>
          <p:cNvSpPr/>
          <p:nvPr/>
        </p:nvSpPr>
        <p:spPr>
          <a:xfrm flipH="1" rot="5400000">
            <a:off x="6265650" y="2267250"/>
            <a:ext cx="5145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4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4"/>
          <p:cNvSpPr txBox="1"/>
          <p:nvPr>
            <p:ph idx="1" type="body"/>
          </p:nvPr>
        </p:nvSpPr>
        <p:spPr>
          <a:xfrm>
            <a:off x="628350" y="1036225"/>
            <a:ext cx="76188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7" name="Google Shape;1257;p14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01">
  <p:cSld name="SECTION_HEADER_1_1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1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60" name="Google Shape;1260;p15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15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5"/>
          <p:cNvSpPr/>
          <p:nvPr/>
        </p:nvSpPr>
        <p:spPr>
          <a:xfrm flipH="1" rot="5400000">
            <a:off x="-1243350" y="1243975"/>
            <a:ext cx="5142600" cy="2655900"/>
          </a:xfrm>
          <a:prstGeom prst="snip1Rect">
            <a:avLst>
              <a:gd fmla="val 200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5"/>
          <p:cNvSpPr/>
          <p:nvPr/>
        </p:nvSpPr>
        <p:spPr>
          <a:xfrm>
            <a:off x="265590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5"/>
          <p:cNvSpPr/>
          <p:nvPr/>
        </p:nvSpPr>
        <p:spPr>
          <a:xfrm rot="10800000">
            <a:off x="8175275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5"/>
          <p:cNvSpPr txBox="1"/>
          <p:nvPr>
            <p:ph type="title"/>
          </p:nvPr>
        </p:nvSpPr>
        <p:spPr>
          <a:xfrm>
            <a:off x="4970825" y="3045825"/>
            <a:ext cx="3580800" cy="841800"/>
          </a:xfrm>
          <a:prstGeom prst="rect">
            <a:avLst/>
          </a:prstGeom>
        </p:spPr>
        <p:txBody>
          <a:bodyPr anchorCtr="0" anchor="ctr" bIns="91425" lIns="2286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0" name="Google Shape;1370;p15"/>
          <p:cNvSpPr txBox="1"/>
          <p:nvPr>
            <p:ph idx="1" type="subTitle"/>
          </p:nvPr>
        </p:nvSpPr>
        <p:spPr>
          <a:xfrm>
            <a:off x="3794225" y="4072975"/>
            <a:ext cx="47574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ONE_COLUMN_TEXT_1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373" name="Google Shape;1373;p16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Google Shape;1478;p16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6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6"/>
          <p:cNvSpPr/>
          <p:nvPr/>
        </p:nvSpPr>
        <p:spPr>
          <a:xfrm flipH="1" rot="5400000">
            <a:off x="-2266650" y="2266375"/>
            <a:ext cx="5144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6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6"/>
          <p:cNvSpPr txBox="1"/>
          <p:nvPr>
            <p:ph idx="1" type="subTitle"/>
          </p:nvPr>
        </p:nvSpPr>
        <p:spPr>
          <a:xfrm>
            <a:off x="1024592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3" name="Google Shape;1483;p16"/>
          <p:cNvSpPr txBox="1"/>
          <p:nvPr>
            <p:ph type="title"/>
          </p:nvPr>
        </p:nvSpPr>
        <p:spPr>
          <a:xfrm>
            <a:off x="889592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84" name="Google Shape;1484;p16"/>
          <p:cNvSpPr txBox="1"/>
          <p:nvPr>
            <p:ph hasCustomPrompt="1" idx="2" type="title"/>
          </p:nvPr>
        </p:nvSpPr>
        <p:spPr>
          <a:xfrm>
            <a:off x="1477030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5" name="Google Shape;1485;p16"/>
          <p:cNvSpPr txBox="1"/>
          <p:nvPr>
            <p:ph idx="3" type="subTitle"/>
          </p:nvPr>
        </p:nvSpPr>
        <p:spPr>
          <a:xfrm>
            <a:off x="2945314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6" name="Google Shape;1486;p16"/>
          <p:cNvSpPr txBox="1"/>
          <p:nvPr>
            <p:ph idx="4" type="title"/>
          </p:nvPr>
        </p:nvSpPr>
        <p:spPr>
          <a:xfrm>
            <a:off x="2810314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87" name="Google Shape;1487;p16"/>
          <p:cNvSpPr txBox="1"/>
          <p:nvPr>
            <p:ph hasCustomPrompt="1" idx="5" type="title"/>
          </p:nvPr>
        </p:nvSpPr>
        <p:spPr>
          <a:xfrm>
            <a:off x="3398055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8" name="Google Shape;1488;p16"/>
          <p:cNvSpPr txBox="1"/>
          <p:nvPr>
            <p:ph idx="6" type="subTitle"/>
          </p:nvPr>
        </p:nvSpPr>
        <p:spPr>
          <a:xfrm>
            <a:off x="4866036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9" name="Google Shape;1489;p16"/>
          <p:cNvSpPr txBox="1"/>
          <p:nvPr>
            <p:ph idx="7" type="title"/>
          </p:nvPr>
        </p:nvSpPr>
        <p:spPr>
          <a:xfrm>
            <a:off x="4731036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90" name="Google Shape;1490;p16"/>
          <p:cNvSpPr txBox="1"/>
          <p:nvPr>
            <p:ph hasCustomPrompt="1" idx="8" type="title"/>
          </p:nvPr>
        </p:nvSpPr>
        <p:spPr>
          <a:xfrm>
            <a:off x="5318480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1" name="Google Shape;1491;p16"/>
          <p:cNvSpPr txBox="1"/>
          <p:nvPr>
            <p:ph idx="9" type="subTitle"/>
          </p:nvPr>
        </p:nvSpPr>
        <p:spPr>
          <a:xfrm>
            <a:off x="6786758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2" name="Google Shape;1492;p16"/>
          <p:cNvSpPr txBox="1"/>
          <p:nvPr>
            <p:ph idx="13" type="title"/>
          </p:nvPr>
        </p:nvSpPr>
        <p:spPr>
          <a:xfrm>
            <a:off x="6651758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93" name="Google Shape;1493;p16"/>
          <p:cNvSpPr txBox="1"/>
          <p:nvPr>
            <p:ph hasCustomPrompt="1" idx="14" type="title"/>
          </p:nvPr>
        </p:nvSpPr>
        <p:spPr>
          <a:xfrm>
            <a:off x="7239204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16"/>
          <p:cNvSpPr txBox="1"/>
          <p:nvPr>
            <p:ph idx="15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2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140" y="-9528"/>
            <a:ext cx="9143724" cy="5158800"/>
            <a:chOff x="245950" y="1040800"/>
            <a:chExt cx="7103025" cy="3616150"/>
          </a:xfrm>
        </p:grpSpPr>
        <p:sp>
          <p:nvSpPr>
            <p:cNvPr id="1497" name="Google Shape;1497;p1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1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603" name="Google Shape;1603;p1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1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17"/>
          <p:cNvSpPr/>
          <p:nvPr/>
        </p:nvSpPr>
        <p:spPr>
          <a:xfrm rot="-5400000">
            <a:off x="2677577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7"/>
          <p:cNvSpPr/>
          <p:nvPr/>
        </p:nvSpPr>
        <p:spPr>
          <a:xfrm rot="-5400000">
            <a:off x="184750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17"/>
          <p:cNvSpPr/>
          <p:nvPr/>
        </p:nvSpPr>
        <p:spPr>
          <a:xfrm rot="-5400000">
            <a:off x="5170404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7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7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7"/>
          <p:cNvSpPr txBox="1"/>
          <p:nvPr>
            <p:ph type="title"/>
          </p:nvPr>
        </p:nvSpPr>
        <p:spPr>
          <a:xfrm>
            <a:off x="128880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15" name="Google Shape;1715;p17"/>
          <p:cNvSpPr txBox="1"/>
          <p:nvPr>
            <p:ph idx="2" type="title"/>
          </p:nvPr>
        </p:nvSpPr>
        <p:spPr>
          <a:xfrm>
            <a:off x="378130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16" name="Google Shape;1716;p17"/>
          <p:cNvSpPr txBox="1"/>
          <p:nvPr>
            <p:ph idx="3" type="title"/>
          </p:nvPr>
        </p:nvSpPr>
        <p:spPr>
          <a:xfrm>
            <a:off x="627365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17" name="Google Shape;1717;p17"/>
          <p:cNvSpPr txBox="1"/>
          <p:nvPr>
            <p:ph idx="1" type="subTitle"/>
          </p:nvPr>
        </p:nvSpPr>
        <p:spPr>
          <a:xfrm>
            <a:off x="1288800" y="3510524"/>
            <a:ext cx="16275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8" name="Google Shape;1718;p17"/>
          <p:cNvSpPr txBox="1"/>
          <p:nvPr>
            <p:ph idx="4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9" name="Google Shape;1719;p17"/>
          <p:cNvSpPr txBox="1"/>
          <p:nvPr>
            <p:ph idx="5" type="subTitle"/>
          </p:nvPr>
        </p:nvSpPr>
        <p:spPr>
          <a:xfrm>
            <a:off x="3781450" y="3510524"/>
            <a:ext cx="16272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0" name="Google Shape;1720;p17"/>
          <p:cNvSpPr txBox="1"/>
          <p:nvPr>
            <p:ph idx="6" type="subTitle"/>
          </p:nvPr>
        </p:nvSpPr>
        <p:spPr>
          <a:xfrm>
            <a:off x="6273800" y="3510524"/>
            <a:ext cx="16272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1" name="Google Shape;1721;p17"/>
          <p:cNvSpPr/>
          <p:nvPr/>
        </p:nvSpPr>
        <p:spPr>
          <a:xfrm rot="-5400000">
            <a:off x="6265825" y="2265750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TWO_COLUMNS_2_2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1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724" name="Google Shape;1724;p18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9" name="Google Shape;1829;p18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8"/>
          <p:cNvSpPr/>
          <p:nvPr/>
        </p:nvSpPr>
        <p:spPr>
          <a:xfrm rot="-5400000">
            <a:off x="-163650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8"/>
          <p:cNvSpPr/>
          <p:nvPr/>
        </p:nvSpPr>
        <p:spPr>
          <a:xfrm rot="-5400000">
            <a:off x="672000" y="3071250"/>
            <a:ext cx="2162700" cy="19818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8"/>
          <p:cNvSpPr/>
          <p:nvPr/>
        </p:nvSpPr>
        <p:spPr>
          <a:xfrm rot="-5400000">
            <a:off x="2380169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8"/>
          <p:cNvSpPr/>
          <p:nvPr/>
        </p:nvSpPr>
        <p:spPr>
          <a:xfrm rot="-5400000">
            <a:off x="3215819" y="3071250"/>
            <a:ext cx="2162700" cy="19818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8"/>
          <p:cNvSpPr/>
          <p:nvPr/>
        </p:nvSpPr>
        <p:spPr>
          <a:xfrm rot="-5400000">
            <a:off x="4923988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18"/>
          <p:cNvSpPr/>
          <p:nvPr/>
        </p:nvSpPr>
        <p:spPr>
          <a:xfrm rot="-5400000">
            <a:off x="5759650" y="3071250"/>
            <a:ext cx="2162700" cy="19818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18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8"/>
          <p:cNvSpPr/>
          <p:nvPr/>
        </p:nvSpPr>
        <p:spPr>
          <a:xfrm rot="-5400000">
            <a:off x="6265500" y="2266225"/>
            <a:ext cx="5145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8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8"/>
          <p:cNvSpPr txBox="1"/>
          <p:nvPr>
            <p:ph type="title"/>
          </p:nvPr>
        </p:nvSpPr>
        <p:spPr>
          <a:xfrm>
            <a:off x="763996" y="16632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0" name="Google Shape;1840;p18"/>
          <p:cNvSpPr txBox="1"/>
          <p:nvPr>
            <p:ph idx="2" type="title"/>
          </p:nvPr>
        </p:nvSpPr>
        <p:spPr>
          <a:xfrm>
            <a:off x="3313167" y="1663225"/>
            <a:ext cx="19710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1" name="Google Shape;1841;p18"/>
          <p:cNvSpPr txBox="1"/>
          <p:nvPr>
            <p:ph idx="1" type="subTitle"/>
          </p:nvPr>
        </p:nvSpPr>
        <p:spPr>
          <a:xfrm>
            <a:off x="3313167" y="20211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2" name="Google Shape;1842;p18"/>
          <p:cNvSpPr txBox="1"/>
          <p:nvPr>
            <p:ph idx="3" type="title"/>
          </p:nvPr>
        </p:nvSpPr>
        <p:spPr>
          <a:xfrm>
            <a:off x="5857887" y="16632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3" name="Google Shape;1843;p18"/>
          <p:cNvSpPr txBox="1"/>
          <p:nvPr>
            <p:ph idx="4" type="subTitle"/>
          </p:nvPr>
        </p:nvSpPr>
        <p:spPr>
          <a:xfrm>
            <a:off x="5859987" y="20211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4" name="Google Shape;1844;p18"/>
          <p:cNvSpPr txBox="1"/>
          <p:nvPr>
            <p:ph idx="5" type="subTitle"/>
          </p:nvPr>
        </p:nvSpPr>
        <p:spPr>
          <a:xfrm>
            <a:off x="766096" y="20211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5" name="Google Shape;1845;p18"/>
          <p:cNvSpPr txBox="1"/>
          <p:nvPr>
            <p:ph idx="6" type="title"/>
          </p:nvPr>
        </p:nvSpPr>
        <p:spPr>
          <a:xfrm>
            <a:off x="763996" y="33190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6" name="Google Shape;1846;p18"/>
          <p:cNvSpPr txBox="1"/>
          <p:nvPr>
            <p:ph idx="7" type="title"/>
          </p:nvPr>
        </p:nvSpPr>
        <p:spPr>
          <a:xfrm>
            <a:off x="3313167" y="3319025"/>
            <a:ext cx="19710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7" name="Google Shape;1847;p18"/>
          <p:cNvSpPr txBox="1"/>
          <p:nvPr>
            <p:ph idx="8" type="title"/>
          </p:nvPr>
        </p:nvSpPr>
        <p:spPr>
          <a:xfrm>
            <a:off x="5857887" y="33190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8" name="Google Shape;1848;p18"/>
          <p:cNvSpPr txBox="1"/>
          <p:nvPr>
            <p:ph idx="9" type="subTitle"/>
          </p:nvPr>
        </p:nvSpPr>
        <p:spPr>
          <a:xfrm>
            <a:off x="5859987" y="36769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9" name="Google Shape;1849;p18"/>
          <p:cNvSpPr txBox="1"/>
          <p:nvPr>
            <p:ph idx="13" type="subTitle"/>
          </p:nvPr>
        </p:nvSpPr>
        <p:spPr>
          <a:xfrm>
            <a:off x="763996" y="3676925"/>
            <a:ext cx="19752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0" name="Google Shape;1850;p18"/>
          <p:cNvSpPr txBox="1"/>
          <p:nvPr>
            <p:ph idx="14" type="subTitle"/>
          </p:nvPr>
        </p:nvSpPr>
        <p:spPr>
          <a:xfrm>
            <a:off x="3313167" y="36769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1" name="Google Shape;1851;p18"/>
          <p:cNvSpPr txBox="1"/>
          <p:nvPr>
            <p:ph idx="15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01">
  <p:cSld name="TITLE_AND_TWO_COLUMNS_2_1_1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1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854" name="Google Shape;1854;p19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1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9"/>
          <p:cNvSpPr/>
          <p:nvPr/>
        </p:nvSpPr>
        <p:spPr>
          <a:xfrm flipH="1" rot="5400000">
            <a:off x="6266750" y="2265625"/>
            <a:ext cx="51435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9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9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9"/>
          <p:cNvSpPr txBox="1"/>
          <p:nvPr>
            <p:ph idx="1" type="subTitle"/>
          </p:nvPr>
        </p:nvSpPr>
        <p:spPr>
          <a:xfrm>
            <a:off x="1019100" y="4387100"/>
            <a:ext cx="71058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4" name="Google Shape;1964;p19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 01">
  <p:cSld name="CUSTOM_10_1">
    <p:bg>
      <p:bgPr>
        <a:noFill/>
      </p:bgPr>
    </p:bg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" name="Google Shape;1966;p2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967" name="Google Shape;1967;p2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20"/>
          <p:cNvSpPr/>
          <p:nvPr/>
        </p:nvSpPr>
        <p:spPr>
          <a:xfrm rot="10800000">
            <a:off x="-37475" y="625"/>
            <a:ext cx="9182100" cy="5142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0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20"/>
          <p:cNvSpPr/>
          <p:nvPr/>
        </p:nvSpPr>
        <p:spPr>
          <a:xfrm flipH="1" rot="5400000">
            <a:off x="-2303550" y="2266675"/>
            <a:ext cx="51432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20"/>
          <p:cNvSpPr/>
          <p:nvPr/>
        </p:nvSpPr>
        <p:spPr>
          <a:xfrm flipH="1" rot="-5400000">
            <a:off x="8175925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20"/>
          <p:cNvSpPr txBox="1"/>
          <p:nvPr>
            <p:ph hasCustomPrompt="1" type="title"/>
          </p:nvPr>
        </p:nvSpPr>
        <p:spPr>
          <a:xfrm>
            <a:off x="1451989" y="1626525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77" name="Google Shape;2077;p20"/>
          <p:cNvSpPr txBox="1"/>
          <p:nvPr>
            <p:ph idx="1" type="subTitle"/>
          </p:nvPr>
        </p:nvSpPr>
        <p:spPr>
          <a:xfrm>
            <a:off x="1451989" y="2028453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8" name="Google Shape;2078;p20"/>
          <p:cNvSpPr txBox="1"/>
          <p:nvPr>
            <p:ph idx="2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9" name="Google Shape;2079;p20"/>
          <p:cNvSpPr txBox="1"/>
          <p:nvPr>
            <p:ph hasCustomPrompt="1" idx="3" type="title"/>
          </p:nvPr>
        </p:nvSpPr>
        <p:spPr>
          <a:xfrm>
            <a:off x="1451989" y="2650950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0" name="Google Shape;2080;p20"/>
          <p:cNvSpPr txBox="1"/>
          <p:nvPr>
            <p:ph idx="4" type="subTitle"/>
          </p:nvPr>
        </p:nvSpPr>
        <p:spPr>
          <a:xfrm>
            <a:off x="1451989" y="3052878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1" name="Google Shape;2081;p20"/>
          <p:cNvSpPr txBox="1"/>
          <p:nvPr>
            <p:ph hasCustomPrompt="1" idx="5" type="title"/>
          </p:nvPr>
        </p:nvSpPr>
        <p:spPr>
          <a:xfrm>
            <a:off x="1451989" y="3675375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2" name="Google Shape;2082;p20"/>
          <p:cNvSpPr txBox="1"/>
          <p:nvPr>
            <p:ph idx="6" type="subTitle"/>
          </p:nvPr>
        </p:nvSpPr>
        <p:spPr>
          <a:xfrm>
            <a:off x="1451989" y="4077303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4" name="Google Shape;124;p3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"/>
          <p:cNvSpPr/>
          <p:nvPr/>
        </p:nvSpPr>
        <p:spPr>
          <a:xfrm flipH="1" rot="10800000">
            <a:off x="-150" y="775"/>
            <a:ext cx="9144000" cy="5140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 rot="-5400000">
            <a:off x="5242750" y="1242300"/>
            <a:ext cx="5143800" cy="2658600"/>
          </a:xfrm>
          <a:prstGeom prst="snip1Rect">
            <a:avLst>
              <a:gd fmla="val 200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50" y="3563400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 flipH="1">
            <a:off x="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"/>
          <p:cNvSpPr txBox="1"/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34" name="Google Shape;234;p3"/>
          <p:cNvSpPr txBox="1"/>
          <p:nvPr>
            <p:ph idx="1" type="subTitle"/>
          </p:nvPr>
        </p:nvSpPr>
        <p:spPr>
          <a:xfrm>
            <a:off x="608125" y="4404150"/>
            <a:ext cx="43734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"/>
          <p:cNvSpPr txBox="1"/>
          <p:nvPr>
            <p:ph hasCustomPrompt="1" idx="2" type="title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2">
  <p:cSld name="ONE_COLUMN_TEXT_3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2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085" name="Google Shape;2085;p2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0" name="Google Shape;2190;p21"/>
          <p:cNvSpPr/>
          <p:nvPr/>
        </p:nvSpPr>
        <p:spPr>
          <a:xfrm>
            <a:off x="275" y="150"/>
            <a:ext cx="91437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21"/>
          <p:cNvSpPr/>
          <p:nvPr/>
        </p:nvSpPr>
        <p:spPr>
          <a:xfrm rot="-5400000">
            <a:off x="6429750" y="2430175"/>
            <a:ext cx="5146500" cy="28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21"/>
          <p:cNvSpPr/>
          <p:nvPr/>
        </p:nvSpPr>
        <p:spPr>
          <a:xfrm flipH="1" rot="-5400000">
            <a:off x="8041800" y="150"/>
            <a:ext cx="820200" cy="82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21"/>
          <p:cNvSpPr/>
          <p:nvPr/>
        </p:nvSpPr>
        <p:spPr>
          <a:xfrm>
            <a:off x="50" y="5002200"/>
            <a:ext cx="8862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21"/>
          <p:cNvSpPr txBox="1"/>
          <p:nvPr>
            <p:ph type="title"/>
          </p:nvPr>
        </p:nvSpPr>
        <p:spPr>
          <a:xfrm>
            <a:off x="4833175" y="731150"/>
            <a:ext cx="3639300" cy="13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5" name="Google Shape;2195;p21"/>
          <p:cNvSpPr txBox="1"/>
          <p:nvPr>
            <p:ph idx="1" type="body"/>
          </p:nvPr>
        </p:nvSpPr>
        <p:spPr>
          <a:xfrm>
            <a:off x="5590075" y="2220300"/>
            <a:ext cx="2882400" cy="12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AND_TWO_COLUMNS_2_1_2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2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198" name="Google Shape;2198;p22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2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2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3" name="Google Shape;2303;p22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22"/>
          <p:cNvSpPr/>
          <p:nvPr/>
        </p:nvSpPr>
        <p:spPr>
          <a:xfrm flipH="1" rot="5400000">
            <a:off x="6265400" y="2265775"/>
            <a:ext cx="51462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22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22"/>
          <p:cNvSpPr/>
          <p:nvPr/>
        </p:nvSpPr>
        <p:spPr>
          <a:xfrm flipH="1" rot="5400000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22"/>
          <p:cNvSpPr txBox="1"/>
          <p:nvPr>
            <p:ph idx="1" type="subTitle"/>
          </p:nvPr>
        </p:nvSpPr>
        <p:spPr>
          <a:xfrm>
            <a:off x="463900" y="3146375"/>
            <a:ext cx="19011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8" name="Google Shape;2308;p22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SECTION_HEADER_1_2"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311" name="Google Shape;2311;p23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6" name="Google Shape;2416;p23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3"/>
          <p:cNvSpPr/>
          <p:nvPr/>
        </p:nvSpPr>
        <p:spPr>
          <a:xfrm>
            <a:off x="72000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23"/>
          <p:cNvSpPr/>
          <p:nvPr/>
        </p:nvSpPr>
        <p:spPr>
          <a:xfrm flipH="1" rot="5400000">
            <a:off x="-2267100" y="2267125"/>
            <a:ext cx="51453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23"/>
          <p:cNvSpPr txBox="1"/>
          <p:nvPr>
            <p:ph type="title"/>
          </p:nvPr>
        </p:nvSpPr>
        <p:spPr>
          <a:xfrm>
            <a:off x="2100050" y="3591950"/>
            <a:ext cx="6441600" cy="729900"/>
          </a:xfrm>
          <a:prstGeom prst="rect">
            <a:avLst/>
          </a:prstGeom>
        </p:spPr>
        <p:txBody>
          <a:bodyPr anchorCtr="0" anchor="ctr" bIns="91425" lIns="2286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0" name="Google Shape;2420;p23"/>
          <p:cNvSpPr txBox="1"/>
          <p:nvPr>
            <p:ph idx="1" type="subTitle"/>
          </p:nvPr>
        </p:nvSpPr>
        <p:spPr>
          <a:xfrm>
            <a:off x="2090875" y="4321725"/>
            <a:ext cx="64416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1" name="Google Shape;2421;p23"/>
          <p:cNvSpPr/>
          <p:nvPr/>
        </p:nvSpPr>
        <p:spPr>
          <a:xfrm rot="5400000">
            <a:off x="611100" y="15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ing">
  <p:cSld name="SECTION_HEADER_2"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2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424" name="Google Shape;2424;p24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4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4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4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4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4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4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4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4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4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4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4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4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4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4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4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4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4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4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4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4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4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4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4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4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4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4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4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4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4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9" name="Google Shape;2529;p24"/>
          <p:cNvSpPr/>
          <p:nvPr/>
        </p:nvSpPr>
        <p:spPr>
          <a:xfrm rot="10800000">
            <a:off x="0" y="150"/>
            <a:ext cx="9144000" cy="5140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4"/>
          <p:cNvSpPr/>
          <p:nvPr/>
        </p:nvSpPr>
        <p:spPr>
          <a:xfrm>
            <a:off x="2655950" y="3573175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4"/>
          <p:cNvSpPr/>
          <p:nvPr/>
        </p:nvSpPr>
        <p:spPr>
          <a:xfrm>
            <a:off x="26559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4"/>
          <p:cNvSpPr/>
          <p:nvPr/>
        </p:nvSpPr>
        <p:spPr>
          <a:xfrm flipH="1" rot="5400000">
            <a:off x="-1244100" y="1244125"/>
            <a:ext cx="5144100" cy="2655900"/>
          </a:xfrm>
          <a:prstGeom prst="snip1Rect">
            <a:avLst>
              <a:gd fmla="val 2008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4"/>
          <p:cNvSpPr txBox="1"/>
          <p:nvPr>
            <p:ph hasCustomPrompt="1"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4" name="Google Shape;2534;p24"/>
          <p:cNvSpPr txBox="1"/>
          <p:nvPr>
            <p:ph idx="1" type="subTitle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5" name="Google Shape;2535;p24"/>
          <p:cNvSpPr txBox="1"/>
          <p:nvPr>
            <p:ph idx="2" type="title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CUSTOM_11_1">
    <p:bg>
      <p:bgPr>
        <a:noFill/>
      </p:bgPr>
    </p:bg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2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538" name="Google Shape;2538;p25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5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5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3" name="Google Shape;2643;p25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5"/>
          <p:cNvSpPr/>
          <p:nvPr/>
        </p:nvSpPr>
        <p:spPr>
          <a:xfrm rot="-5400000">
            <a:off x="-2261850" y="2261250"/>
            <a:ext cx="51348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25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25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5"/>
          <p:cNvSpPr txBox="1"/>
          <p:nvPr>
            <p:ph idx="1" type="subTitle"/>
          </p:nvPr>
        </p:nvSpPr>
        <p:spPr>
          <a:xfrm>
            <a:off x="1100100" y="2601850"/>
            <a:ext cx="3383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8" name="Google Shape;2648;p25"/>
          <p:cNvSpPr txBox="1"/>
          <p:nvPr>
            <p:ph type="title"/>
          </p:nvPr>
        </p:nvSpPr>
        <p:spPr>
          <a:xfrm>
            <a:off x="1100100" y="1992850"/>
            <a:ext cx="33834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02">
  <p:cSld name="TITLE_AND_TWO_COLUMNS_2_1_1_1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2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651" name="Google Shape;2651;p26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6" name="Google Shape;2756;p26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26"/>
          <p:cNvSpPr/>
          <p:nvPr/>
        </p:nvSpPr>
        <p:spPr>
          <a:xfrm flipH="1" rot="5400000">
            <a:off x="6267050" y="2264275"/>
            <a:ext cx="5142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26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26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26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_1"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2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763" name="Google Shape;2763;p2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8" name="Google Shape;2868;p27"/>
          <p:cNvSpPr/>
          <p:nvPr/>
        </p:nvSpPr>
        <p:spPr>
          <a:xfrm rot="10800000">
            <a:off x="0" y="750"/>
            <a:ext cx="91452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27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27"/>
          <p:cNvSpPr/>
          <p:nvPr/>
        </p:nvSpPr>
        <p:spPr>
          <a:xfrm flipH="1" rot="5400000">
            <a:off x="-2267400" y="2266825"/>
            <a:ext cx="51459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27"/>
          <p:cNvSpPr/>
          <p:nvPr/>
        </p:nvSpPr>
        <p:spPr>
          <a:xfrm flipH="1" rot="-5400000">
            <a:off x="81753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27"/>
          <p:cNvSpPr txBox="1"/>
          <p:nvPr>
            <p:ph idx="1" type="subTitle"/>
          </p:nvPr>
        </p:nvSpPr>
        <p:spPr>
          <a:xfrm>
            <a:off x="673600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3" name="Google Shape;2873;p27"/>
          <p:cNvSpPr txBox="1"/>
          <p:nvPr>
            <p:ph type="title"/>
          </p:nvPr>
        </p:nvSpPr>
        <p:spPr>
          <a:xfrm>
            <a:off x="673600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74" name="Google Shape;2874;p27"/>
          <p:cNvSpPr txBox="1"/>
          <p:nvPr>
            <p:ph idx="2" type="subTitle"/>
          </p:nvPr>
        </p:nvSpPr>
        <p:spPr>
          <a:xfrm>
            <a:off x="2682618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5" name="Google Shape;2875;p27"/>
          <p:cNvSpPr txBox="1"/>
          <p:nvPr>
            <p:ph idx="3" type="title"/>
          </p:nvPr>
        </p:nvSpPr>
        <p:spPr>
          <a:xfrm>
            <a:off x="2682618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76" name="Google Shape;2876;p27"/>
          <p:cNvSpPr txBox="1"/>
          <p:nvPr>
            <p:ph idx="4" type="subTitle"/>
          </p:nvPr>
        </p:nvSpPr>
        <p:spPr>
          <a:xfrm>
            <a:off x="4692311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7" name="Google Shape;2877;p27"/>
          <p:cNvSpPr txBox="1"/>
          <p:nvPr>
            <p:ph idx="5" type="title"/>
          </p:nvPr>
        </p:nvSpPr>
        <p:spPr>
          <a:xfrm>
            <a:off x="4692311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78" name="Google Shape;2878;p27"/>
          <p:cNvSpPr txBox="1"/>
          <p:nvPr>
            <p:ph idx="6" type="subTitle"/>
          </p:nvPr>
        </p:nvSpPr>
        <p:spPr>
          <a:xfrm>
            <a:off x="6701328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9" name="Google Shape;2879;p27"/>
          <p:cNvSpPr txBox="1"/>
          <p:nvPr>
            <p:ph idx="7" type="title"/>
          </p:nvPr>
        </p:nvSpPr>
        <p:spPr>
          <a:xfrm>
            <a:off x="6701328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80" name="Google Shape;2880;p27"/>
          <p:cNvSpPr txBox="1"/>
          <p:nvPr>
            <p:ph idx="8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USTOM_10_2">
    <p:bg>
      <p:bgPr>
        <a:noFill/>
      </p:bgPr>
    </p:bg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2" name="Google Shape;2882;p2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883" name="Google Shape;2883;p28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8" name="Google Shape;2988;p28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28"/>
          <p:cNvSpPr/>
          <p:nvPr/>
        </p:nvSpPr>
        <p:spPr>
          <a:xfrm flipH="1" rot="5400000">
            <a:off x="6266150" y="22662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28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28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28"/>
          <p:cNvSpPr txBox="1"/>
          <p:nvPr>
            <p:ph hasCustomPrompt="1" type="title"/>
          </p:nvPr>
        </p:nvSpPr>
        <p:spPr>
          <a:xfrm>
            <a:off x="1251125" y="799303"/>
            <a:ext cx="2855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3" name="Google Shape;2993;p28"/>
          <p:cNvSpPr txBox="1"/>
          <p:nvPr>
            <p:ph idx="1" type="subTitle"/>
          </p:nvPr>
        </p:nvSpPr>
        <p:spPr>
          <a:xfrm>
            <a:off x="1251125" y="1426003"/>
            <a:ext cx="33450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4" name="Google Shape;2994;p28"/>
          <p:cNvSpPr txBox="1"/>
          <p:nvPr>
            <p:ph hasCustomPrompt="1" idx="2" type="title"/>
          </p:nvPr>
        </p:nvSpPr>
        <p:spPr>
          <a:xfrm>
            <a:off x="1961425" y="2129997"/>
            <a:ext cx="28551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5" name="Google Shape;2995;p28"/>
          <p:cNvSpPr txBox="1"/>
          <p:nvPr>
            <p:ph idx="3" type="subTitle"/>
          </p:nvPr>
        </p:nvSpPr>
        <p:spPr>
          <a:xfrm>
            <a:off x="2671725" y="4078397"/>
            <a:ext cx="33450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6" name="Google Shape;2996;p28"/>
          <p:cNvSpPr txBox="1"/>
          <p:nvPr>
            <p:ph hasCustomPrompt="1" idx="4" type="title"/>
          </p:nvPr>
        </p:nvSpPr>
        <p:spPr>
          <a:xfrm>
            <a:off x="2671725" y="3452147"/>
            <a:ext cx="2855100" cy="5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7" name="Google Shape;2997;p28"/>
          <p:cNvSpPr txBox="1"/>
          <p:nvPr>
            <p:ph idx="5" type="subTitle"/>
          </p:nvPr>
        </p:nvSpPr>
        <p:spPr>
          <a:xfrm>
            <a:off x="1961425" y="2748672"/>
            <a:ext cx="33450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01">
  <p:cSld name="ONE_COLUMN_TEXT_1_1_1"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9" name="Google Shape;2999;p2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000" name="Google Shape;3000;p29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9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9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9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9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9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9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9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9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9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9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9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9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9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9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9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9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9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9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9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9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2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9"/>
          <p:cNvSpPr/>
          <p:nvPr/>
        </p:nvSpPr>
        <p:spPr>
          <a:xfrm rot="-5400000">
            <a:off x="-2271150" y="2270700"/>
            <a:ext cx="5153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9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9"/>
          <p:cNvSpPr/>
          <p:nvPr/>
        </p:nvSpPr>
        <p:spPr>
          <a:xfrm rot="-5400000">
            <a:off x="817530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9"/>
          <p:cNvSpPr txBox="1"/>
          <p:nvPr>
            <p:ph type="title"/>
          </p:nvPr>
        </p:nvSpPr>
        <p:spPr>
          <a:xfrm>
            <a:off x="1194580" y="16499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0" name="Google Shape;3110;p29"/>
          <p:cNvSpPr txBox="1"/>
          <p:nvPr>
            <p:ph idx="1" type="subTitle"/>
          </p:nvPr>
        </p:nvSpPr>
        <p:spPr>
          <a:xfrm>
            <a:off x="1700830" y="20918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1" name="Google Shape;3111;p29"/>
          <p:cNvSpPr txBox="1"/>
          <p:nvPr>
            <p:ph idx="2" type="title"/>
          </p:nvPr>
        </p:nvSpPr>
        <p:spPr>
          <a:xfrm>
            <a:off x="1194580" y="31165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2" name="Google Shape;3112;p29"/>
          <p:cNvSpPr txBox="1"/>
          <p:nvPr>
            <p:ph idx="3" type="subTitle"/>
          </p:nvPr>
        </p:nvSpPr>
        <p:spPr>
          <a:xfrm>
            <a:off x="1700680" y="35584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3" name="Google Shape;3113;p29"/>
          <p:cNvSpPr txBox="1"/>
          <p:nvPr>
            <p:ph idx="4" type="title"/>
          </p:nvPr>
        </p:nvSpPr>
        <p:spPr>
          <a:xfrm>
            <a:off x="5868620" y="31165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4" name="Google Shape;3114;p29"/>
          <p:cNvSpPr txBox="1"/>
          <p:nvPr>
            <p:ph idx="5" type="subTitle"/>
          </p:nvPr>
        </p:nvSpPr>
        <p:spPr>
          <a:xfrm>
            <a:off x="5868620" y="35584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5" name="Google Shape;3115;p29"/>
          <p:cNvSpPr txBox="1"/>
          <p:nvPr>
            <p:ph idx="6" type="title"/>
          </p:nvPr>
        </p:nvSpPr>
        <p:spPr>
          <a:xfrm>
            <a:off x="5868620" y="16499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6" name="Google Shape;3116;p29"/>
          <p:cNvSpPr txBox="1"/>
          <p:nvPr>
            <p:ph idx="7" type="subTitle"/>
          </p:nvPr>
        </p:nvSpPr>
        <p:spPr>
          <a:xfrm>
            <a:off x="5868620" y="20918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7" name="Google Shape;3117;p29"/>
          <p:cNvSpPr txBox="1"/>
          <p:nvPr>
            <p:ph idx="8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4">
  <p:cSld name="CUSTOM_11_2">
    <p:bg>
      <p:bgPr>
        <a:noFill/>
      </p:bgPr>
    </p:bg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9" name="Google Shape;3119;p3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120" name="Google Shape;3120;p3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5" name="Google Shape;3225;p3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30"/>
          <p:cNvSpPr/>
          <p:nvPr/>
        </p:nvSpPr>
        <p:spPr>
          <a:xfrm flipH="1" rot="5400000">
            <a:off x="6266150" y="22656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30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30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30"/>
          <p:cNvSpPr txBox="1"/>
          <p:nvPr>
            <p:ph idx="1" type="subTitle"/>
          </p:nvPr>
        </p:nvSpPr>
        <p:spPr>
          <a:xfrm>
            <a:off x="1092725" y="2595425"/>
            <a:ext cx="22041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0" name="Google Shape;3230;p30"/>
          <p:cNvSpPr txBox="1"/>
          <p:nvPr>
            <p:ph type="title"/>
          </p:nvPr>
        </p:nvSpPr>
        <p:spPr>
          <a:xfrm>
            <a:off x="1100100" y="1743375"/>
            <a:ext cx="2204100" cy="7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4"/>
          <p:cNvGrpSpPr/>
          <p:nvPr/>
        </p:nvGrpSpPr>
        <p:grpSpPr>
          <a:xfrm rot="10800000">
            <a:off x="273" y="-5850"/>
            <a:ext cx="9143724" cy="5158800"/>
            <a:chOff x="245950" y="1040800"/>
            <a:chExt cx="7103025" cy="3616150"/>
          </a:xfrm>
        </p:grpSpPr>
        <p:sp>
          <p:nvSpPr>
            <p:cNvPr id="238" name="Google Shape;238;p4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4"/>
          <p:cNvSpPr/>
          <p:nvPr/>
        </p:nvSpPr>
        <p:spPr>
          <a:xfrm rot="10800000">
            <a:off x="0" y="-228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"/>
          <p:cNvSpPr/>
          <p:nvPr/>
        </p:nvSpPr>
        <p:spPr>
          <a:xfrm rot="10800000">
            <a:off x="0" y="5002122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"/>
          <p:cNvSpPr/>
          <p:nvPr/>
        </p:nvSpPr>
        <p:spPr>
          <a:xfrm flipH="1" rot="-5400000">
            <a:off x="6266100" y="2265625"/>
            <a:ext cx="51447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"/>
          <p:cNvSpPr txBox="1"/>
          <p:nvPr>
            <p:ph idx="1" type="body"/>
          </p:nvPr>
        </p:nvSpPr>
        <p:spPr>
          <a:xfrm>
            <a:off x="658575" y="1443175"/>
            <a:ext cx="56928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7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4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4"/>
          <p:cNvSpPr/>
          <p:nvPr/>
        </p:nvSpPr>
        <p:spPr>
          <a:xfrm rot="-5400000">
            <a:off x="7564200" y="4174825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5">
  <p:cSld name="CUSTOM_11_1_1">
    <p:bg>
      <p:bgPr>
        <a:noFill/>
      </p:bgPr>
    </p:bg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3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233" name="Google Shape;3233;p3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8" name="Google Shape;3338;p31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3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31"/>
          <p:cNvSpPr/>
          <p:nvPr/>
        </p:nvSpPr>
        <p:spPr>
          <a:xfrm flipH="1" rot="5400000">
            <a:off x="-2267700" y="2266525"/>
            <a:ext cx="5146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31"/>
          <p:cNvSpPr/>
          <p:nvPr/>
        </p:nvSpPr>
        <p:spPr>
          <a:xfrm flipH="1" rot="-5400000">
            <a:off x="81753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31"/>
          <p:cNvSpPr txBox="1"/>
          <p:nvPr>
            <p:ph idx="1" type="subTitle"/>
          </p:nvPr>
        </p:nvSpPr>
        <p:spPr>
          <a:xfrm>
            <a:off x="1100100" y="2614900"/>
            <a:ext cx="36930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3" name="Google Shape;3343;p31"/>
          <p:cNvSpPr txBox="1"/>
          <p:nvPr>
            <p:ph type="title"/>
          </p:nvPr>
        </p:nvSpPr>
        <p:spPr>
          <a:xfrm>
            <a:off x="1100100" y="2027500"/>
            <a:ext cx="3693000" cy="5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CUSTOM_12"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5" name="Google Shape;3345;p3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346" name="Google Shape;3346;p32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2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2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2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2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2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2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2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2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2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2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2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2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2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2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2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2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2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2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2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2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2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2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2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2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2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2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2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2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2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2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2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2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2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2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2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2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2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2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2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2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2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2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1" name="Google Shape;3451;p32"/>
          <p:cNvSpPr/>
          <p:nvPr/>
        </p:nvSpPr>
        <p:spPr>
          <a:xfrm rot="10800000">
            <a:off x="-1500" y="325"/>
            <a:ext cx="9145500" cy="5143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32"/>
          <p:cNvSpPr/>
          <p:nvPr/>
        </p:nvSpPr>
        <p:spPr>
          <a:xfrm flipH="1">
            <a:off x="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32"/>
          <p:cNvSpPr/>
          <p:nvPr/>
        </p:nvSpPr>
        <p:spPr>
          <a:xfrm rot="-5400000">
            <a:off x="6266700" y="2266225"/>
            <a:ext cx="5143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32"/>
          <p:cNvSpPr txBox="1"/>
          <p:nvPr>
            <p:ph idx="1" type="subTitle"/>
          </p:nvPr>
        </p:nvSpPr>
        <p:spPr>
          <a:xfrm>
            <a:off x="628350" y="1327727"/>
            <a:ext cx="28764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5" name="Google Shape;3455;p32"/>
          <p:cNvSpPr txBox="1"/>
          <p:nvPr/>
        </p:nvSpPr>
        <p:spPr>
          <a:xfrm>
            <a:off x="628350" y="3206550"/>
            <a:ext cx="4098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6" name="Google Shape;3456;p32"/>
          <p:cNvSpPr txBox="1"/>
          <p:nvPr>
            <p:ph type="title"/>
          </p:nvPr>
        </p:nvSpPr>
        <p:spPr>
          <a:xfrm>
            <a:off x="628350" y="447695"/>
            <a:ext cx="4053000" cy="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7" name="Google Shape;3457;p32"/>
          <p:cNvSpPr txBox="1"/>
          <p:nvPr>
            <p:ph idx="2" type="subTitle"/>
          </p:nvPr>
        </p:nvSpPr>
        <p:spPr>
          <a:xfrm>
            <a:off x="628350" y="4162525"/>
            <a:ext cx="40983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8" name="Google Shape;3458;p32"/>
          <p:cNvSpPr/>
          <p:nvPr/>
        </p:nvSpPr>
        <p:spPr>
          <a:xfrm flipH="1" rot="-5400000">
            <a:off x="75642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1" name="Google Shape;346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62" name="Google Shape;34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51" name="Google Shape;351;p5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5"/>
          <p:cNvSpPr/>
          <p:nvPr/>
        </p:nvSpPr>
        <p:spPr>
          <a:xfrm rot="10800000">
            <a:off x="-150" y="120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"/>
          <p:cNvSpPr/>
          <p:nvPr/>
        </p:nvSpPr>
        <p:spPr>
          <a:xfrm flipH="1" rot="5400000">
            <a:off x="6265950" y="2266375"/>
            <a:ext cx="51450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"/>
          <p:cNvSpPr/>
          <p:nvPr/>
        </p:nvSpPr>
        <p:spPr>
          <a:xfrm flipH="1" rot="5400000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"/>
          <p:cNvSpPr txBox="1"/>
          <p:nvPr>
            <p:ph type="title"/>
          </p:nvPr>
        </p:nvSpPr>
        <p:spPr>
          <a:xfrm>
            <a:off x="2188638" y="2280450"/>
            <a:ext cx="17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61" name="Google Shape;461;p5"/>
          <p:cNvSpPr txBox="1"/>
          <p:nvPr>
            <p:ph idx="1" type="subTitle"/>
          </p:nvPr>
        </p:nvSpPr>
        <p:spPr>
          <a:xfrm>
            <a:off x="2186538" y="2834100"/>
            <a:ext cx="17874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5"/>
          <p:cNvSpPr txBox="1"/>
          <p:nvPr>
            <p:ph idx="2" type="title"/>
          </p:nvPr>
        </p:nvSpPr>
        <p:spPr>
          <a:xfrm>
            <a:off x="5172162" y="2280450"/>
            <a:ext cx="17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63" name="Google Shape;463;p5"/>
          <p:cNvSpPr txBox="1"/>
          <p:nvPr>
            <p:ph idx="3" type="subTitle"/>
          </p:nvPr>
        </p:nvSpPr>
        <p:spPr>
          <a:xfrm>
            <a:off x="5170062" y="2834100"/>
            <a:ext cx="17874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5"/>
          <p:cNvSpPr txBox="1"/>
          <p:nvPr>
            <p:ph idx="4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467" name="Google Shape;467;p6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6"/>
          <p:cNvSpPr/>
          <p:nvPr/>
        </p:nvSpPr>
        <p:spPr>
          <a:xfrm rot="10800000">
            <a:off x="0" y="625"/>
            <a:ext cx="9144000" cy="5143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576" name="Google Shape;576;p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"/>
          <p:cNvSpPr/>
          <p:nvPr/>
        </p:nvSpPr>
        <p:spPr>
          <a:xfrm flipH="1"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"/>
          <p:cNvSpPr/>
          <p:nvPr/>
        </p:nvSpPr>
        <p:spPr>
          <a:xfrm>
            <a:off x="0" y="4739175"/>
            <a:ext cx="9144000" cy="4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"/>
          <p:cNvSpPr/>
          <p:nvPr/>
        </p:nvSpPr>
        <p:spPr>
          <a:xfrm flipH="1" rot="-5400000">
            <a:off x="817530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7"/>
          <p:cNvSpPr txBox="1"/>
          <p:nvPr>
            <p:ph idx="1" type="body"/>
          </p:nvPr>
        </p:nvSpPr>
        <p:spPr>
          <a:xfrm>
            <a:off x="628350" y="1369300"/>
            <a:ext cx="39792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"/>
          <p:cNvSpPr txBox="1"/>
          <p:nvPr>
            <p:ph type="title"/>
          </p:nvPr>
        </p:nvSpPr>
        <p:spPr>
          <a:xfrm>
            <a:off x="577050" y="450150"/>
            <a:ext cx="499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9" name="Google Shape;689;p8"/>
          <p:cNvSpPr/>
          <p:nvPr/>
        </p:nvSpPr>
        <p:spPr>
          <a:xfrm flipH="1" rot="5400000">
            <a:off x="-2305850" y="2270100"/>
            <a:ext cx="5154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-34100" y="5011650"/>
            <a:ext cx="92043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693" name="Google Shape;693;p9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9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9"/>
          <p:cNvSpPr txBox="1"/>
          <p:nvPr>
            <p:ph idx="1" type="subTitle"/>
          </p:nvPr>
        </p:nvSpPr>
        <p:spPr>
          <a:xfrm>
            <a:off x="918850" y="1762125"/>
            <a:ext cx="38370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9"/>
          <p:cNvSpPr txBox="1"/>
          <p:nvPr>
            <p:ph idx="2" type="body"/>
          </p:nvPr>
        </p:nvSpPr>
        <p:spPr>
          <a:xfrm>
            <a:off x="918850" y="2319200"/>
            <a:ext cx="3837000" cy="19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1" name="Google Shape;801;p9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9"/>
          <p:cNvSpPr/>
          <p:nvPr/>
        </p:nvSpPr>
        <p:spPr>
          <a:xfrm flipH="1" rot="5400000">
            <a:off x="6265650" y="2266975"/>
            <a:ext cx="51456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9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9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1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807" name="Google Shape;807;p1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1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0"/>
          <p:cNvSpPr/>
          <p:nvPr/>
        </p:nvSpPr>
        <p:spPr>
          <a:xfrm rot="-5400000">
            <a:off x="-2261550" y="2261550"/>
            <a:ext cx="51342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0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0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0"/>
          <p:cNvSpPr txBox="1"/>
          <p:nvPr>
            <p:ph idx="1" type="body"/>
          </p:nvPr>
        </p:nvSpPr>
        <p:spPr>
          <a:xfrm>
            <a:off x="3197225" y="1999350"/>
            <a:ext cx="4313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917" name="Google Shape;917;p10"/>
          <p:cNvSpPr txBox="1"/>
          <p:nvPr>
            <p:ph type="title"/>
          </p:nvPr>
        </p:nvSpPr>
        <p:spPr>
          <a:xfrm>
            <a:off x="628350" y="385950"/>
            <a:ext cx="7960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800"/>
              <a:buFont typeface="Ubuntu"/>
              <a:buChar char="●"/>
              <a:defRPr sz="1800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LoriSchuan-dev/SoftAIP2_YourNote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p34"/>
          <p:cNvSpPr txBox="1"/>
          <p:nvPr>
            <p:ph type="ctrTitle"/>
          </p:nvPr>
        </p:nvSpPr>
        <p:spPr>
          <a:xfrm>
            <a:off x="341250" y="2274275"/>
            <a:ext cx="47028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Notes</a:t>
            </a:r>
            <a:endParaRPr/>
          </a:p>
        </p:txBody>
      </p:sp>
      <p:sp>
        <p:nvSpPr>
          <p:cNvPr id="3468" name="Google Shape;3468;p34"/>
          <p:cNvSpPr txBox="1"/>
          <p:nvPr/>
        </p:nvSpPr>
        <p:spPr>
          <a:xfrm>
            <a:off x="987450" y="4182575"/>
            <a:ext cx="4056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rPr>
              <a:t>Son Chau, Yinghsuan Lo, Nikhil Gaur, Annie Liu</a:t>
            </a:r>
            <a:endParaRPr>
              <a:solidFill>
                <a:srgbClr val="34459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69" name="Google Shape;3469;p34"/>
          <p:cNvSpPr txBox="1"/>
          <p:nvPr>
            <p:ph idx="1" type="subTitle"/>
          </p:nvPr>
        </p:nvSpPr>
        <p:spPr>
          <a:xfrm>
            <a:off x="242750" y="3132550"/>
            <a:ext cx="4702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Speech to Text Annotation App</a:t>
            </a:r>
            <a:endParaRPr/>
          </a:p>
        </p:txBody>
      </p:sp>
      <p:pic>
        <p:nvPicPr>
          <p:cNvPr id="3470" name="Google Shape;34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425" y="159975"/>
            <a:ext cx="3932574" cy="205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43"/>
          <p:cNvSpPr txBox="1"/>
          <p:nvPr>
            <p:ph type="title"/>
          </p:nvPr>
        </p:nvSpPr>
        <p:spPr>
          <a:xfrm>
            <a:off x="311700" y="5062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3528" name="Google Shape;3528;p43"/>
          <p:cNvSpPr txBox="1"/>
          <p:nvPr>
            <p:ph idx="1" type="body"/>
          </p:nvPr>
        </p:nvSpPr>
        <p:spPr>
          <a:xfrm>
            <a:off x="410175" y="934675"/>
            <a:ext cx="7074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https://github.com/LoriSchuan-dev/SoftAIP2_YourNote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529" name="Google Shape;35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975" y="1509475"/>
            <a:ext cx="4586724" cy="341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35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</a:t>
            </a:r>
            <a:endParaRPr/>
          </a:p>
        </p:txBody>
      </p:sp>
      <p:pic>
        <p:nvPicPr>
          <p:cNvPr id="3476" name="Google Shape;34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650" y="1362975"/>
            <a:ext cx="5710749" cy="2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36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	</a:t>
            </a:r>
            <a:endParaRPr/>
          </a:p>
        </p:txBody>
      </p:sp>
      <p:pic>
        <p:nvPicPr>
          <p:cNvPr id="3482" name="Google Shape;34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50" y="1309075"/>
            <a:ext cx="4532900" cy="2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6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37"/>
          <p:cNvSpPr txBox="1"/>
          <p:nvPr>
            <p:ph type="title"/>
          </p:nvPr>
        </p:nvSpPr>
        <p:spPr>
          <a:xfrm>
            <a:off x="340875" y="348075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88" name="Google Shape;3488;p37"/>
          <p:cNvSpPr txBox="1"/>
          <p:nvPr>
            <p:ph idx="1" type="body"/>
          </p:nvPr>
        </p:nvSpPr>
        <p:spPr>
          <a:xfrm>
            <a:off x="340875" y="1170475"/>
            <a:ext cx="78327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Speech Recognition: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Call Google Speech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Text summarization: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Text processing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part of yelp academic review dataset as our temporary dataset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TextRank, PageRank algorithm along with word embedding 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</a:rPr>
              <a:t>GloVe Word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38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processing:</a:t>
            </a:r>
            <a:endParaRPr/>
          </a:p>
        </p:txBody>
      </p:sp>
      <p:pic>
        <p:nvPicPr>
          <p:cNvPr id="3494" name="Google Shape;34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43" y="915150"/>
            <a:ext cx="6393708" cy="41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39"/>
          <p:cNvSpPr txBox="1"/>
          <p:nvPr>
            <p:ph idx="1" type="body"/>
          </p:nvPr>
        </p:nvSpPr>
        <p:spPr>
          <a:xfrm>
            <a:off x="658575" y="1443175"/>
            <a:ext cx="24642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-Endpoint API and run python codes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-Host on PythonAnywhere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-Basic POST and GET method</a:t>
            </a:r>
            <a:endParaRPr/>
          </a:p>
        </p:txBody>
      </p:sp>
      <p:sp>
        <p:nvSpPr>
          <p:cNvPr id="3500" name="Google Shape;3500;p39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pic>
        <p:nvPicPr>
          <p:cNvPr id="3501" name="Google Shape;35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50" y="0"/>
            <a:ext cx="5354099" cy="430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40"/>
          <p:cNvSpPr txBox="1"/>
          <p:nvPr>
            <p:ph idx="1" type="body"/>
          </p:nvPr>
        </p:nvSpPr>
        <p:spPr>
          <a:xfrm>
            <a:off x="658575" y="1443175"/>
            <a:ext cx="21669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-Selection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Full Transcript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Summary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-Send and receive data from the server via API</a:t>
            </a:r>
            <a:endParaRPr/>
          </a:p>
        </p:txBody>
      </p:sp>
      <p:sp>
        <p:nvSpPr>
          <p:cNvPr id="3507" name="Google Shape;3507;p40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pic>
        <p:nvPicPr>
          <p:cNvPr id="3508" name="Google Shape;3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425" y="597650"/>
            <a:ext cx="1669926" cy="333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9" name="Google Shape;35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775" y="597650"/>
            <a:ext cx="1669926" cy="333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0" name="Google Shape;351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125" y="597650"/>
            <a:ext cx="1669926" cy="333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41"/>
          <p:cNvSpPr txBox="1"/>
          <p:nvPr>
            <p:ph idx="1" type="body"/>
          </p:nvPr>
        </p:nvSpPr>
        <p:spPr>
          <a:xfrm>
            <a:off x="658575" y="1443175"/>
            <a:ext cx="56928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-Phone doesn’t support long speech to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-Google Speech is not 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-Some </a:t>
            </a:r>
            <a:r>
              <a:rPr lang="en"/>
              <a:t>constraints</a:t>
            </a:r>
            <a:r>
              <a:rPr lang="en"/>
              <a:t> working on mobile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-Free server has limited 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-Summarization is hard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41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42"/>
          <p:cNvSpPr txBox="1"/>
          <p:nvPr>
            <p:ph idx="1" type="body"/>
          </p:nvPr>
        </p:nvSpPr>
        <p:spPr>
          <a:xfrm>
            <a:off x="658575" y="1443175"/>
            <a:ext cx="56928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-Implement extractive method on the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-Evaluate the summary (optimize or try other methods)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-Audio recording (require real device)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-Use Google Speech API for transcript</a:t>
            </a:r>
            <a:endParaRPr/>
          </a:p>
        </p:txBody>
      </p:sp>
      <p:sp>
        <p:nvSpPr>
          <p:cNvPr id="3522" name="Google Shape;3522;p42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mper Presentation by Slidesgo">
  <a:themeElements>
    <a:clrScheme name="Simple Light">
      <a:dk1>
        <a:srgbClr val="344593"/>
      </a:dk1>
      <a:lt1>
        <a:srgbClr val="FFFFFF"/>
      </a:lt1>
      <a:dk2>
        <a:srgbClr val="FFFFFF"/>
      </a:dk2>
      <a:lt2>
        <a:srgbClr val="FFFFFF"/>
      </a:lt2>
      <a:accent1>
        <a:srgbClr val="98BFF9"/>
      </a:accent1>
      <a:accent2>
        <a:srgbClr val="DCEEFF"/>
      </a:accent2>
      <a:accent3>
        <a:srgbClr val="57F7E0"/>
      </a:accent3>
      <a:accent4>
        <a:srgbClr val="344593"/>
      </a:accent4>
      <a:accent5>
        <a:srgbClr val="98BFF9"/>
      </a:accent5>
      <a:accent6>
        <a:srgbClr val="DCEEFF"/>
      </a:accent6>
      <a:hlink>
        <a:srgbClr val="3445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