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2EA4-DFA3-480B-BE26-AEBE228E8C5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1A41-5757-4A33-892A-25956DA2F3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gnnarr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438400"/>
            <a:ext cx="2429874" cy="2576945"/>
          </a:xfrm>
          <a:prstGeom prst="rect">
            <a:avLst/>
          </a:prstGeom>
        </p:spPr>
      </p:pic>
      <p:pic>
        <p:nvPicPr>
          <p:cNvPr id="6" name="Picture 5" descr="fmgn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2819400"/>
            <a:ext cx="2385113" cy="2180492"/>
          </a:xfrm>
          <a:prstGeom prst="rect">
            <a:avLst/>
          </a:prstGeom>
        </p:spPr>
      </p:pic>
      <p:pic>
        <p:nvPicPr>
          <p:cNvPr id="7" name="Picture 6" descr="gc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3048000"/>
            <a:ext cx="1720095" cy="1995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158206"/>
            <a:ext cx="49339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457200" y="2514600"/>
            <a:ext cx="1524000" cy="2743200"/>
          </a:xfrm>
          <a:prstGeom prst="wedgeRoundRectCallout">
            <a:avLst>
              <a:gd name="adj1" fmla="val 71532"/>
              <a:gd name="adj2" fmla="val -1701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 damage to the posterior parietal </a:t>
            </a:r>
            <a:r>
              <a:rPr lang="en-US" dirty="0" smtClean="0">
                <a:solidFill>
                  <a:schemeClr val="tx1"/>
                </a:solidFill>
              </a:rPr>
              <a:t>cortex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0" y="2590800"/>
            <a:ext cx="1524000" cy="2743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 concept examined in SpatialSim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benchmark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2021 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spatial reasoning / GNN, MPGNN,GCN</a:t>
            </a:r>
          </a:p>
          <a:p>
            <a:r>
              <a:rPr lang="en-US" dirty="0" smtClean="0"/>
              <a:t>2. GANs and robot</a:t>
            </a:r>
          </a:p>
          <a:p>
            <a:r>
              <a:rPr lang="en-US" dirty="0" smtClean="0"/>
              <a:t>3. Transformer</a:t>
            </a:r>
          </a:p>
          <a:p>
            <a:r>
              <a:rPr lang="en-US" dirty="0" smtClean="0"/>
              <a:t>4. NLP / interaction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2021 research goals</vt:lpstr>
    </vt:vector>
  </TitlesOfParts>
  <Company>CalPortland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Schuan Lo</dc:creator>
  <cp:lastModifiedBy>Schuan Lo</cp:lastModifiedBy>
  <cp:revision>57</cp:revision>
  <dcterms:created xsi:type="dcterms:W3CDTF">2020-12-17T16:48:34Z</dcterms:created>
  <dcterms:modified xsi:type="dcterms:W3CDTF">2020-12-18T02:32:05Z</dcterms:modified>
</cp:coreProperties>
</file>