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55" d="100"/>
          <a:sy n="55" d="100"/>
        </p:scale>
        <p:origin x="614" y="53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17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31-Oct-16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31-Oct-16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31-Oct-16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31-Oct-16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31-Oct-16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31-Oct-16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31-Oct-16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31-Oct-16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31-Oct-16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31-Oct-16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31-Oct-16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31-Oct-16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31-Oct-16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31-Oct-16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Project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IPL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PEOPLE INVOLVED:</a:t>
            </a:r>
          </a:p>
          <a:p>
            <a:r>
              <a:rPr lang="en-US" dirty="0" smtClean="0"/>
              <a:t>LORICK JAIN – 01FB14ECS104</a:t>
            </a:r>
          </a:p>
          <a:p>
            <a:r>
              <a:rPr lang="en-US" dirty="0" smtClean="0"/>
              <a:t>KALPITHA -</a:t>
            </a:r>
          </a:p>
          <a:p>
            <a:r>
              <a:rPr lang="en-US" dirty="0" smtClean="0"/>
              <a:t>MANSI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Given a data set use appropriate probabilistic methods to predict a </a:t>
            </a:r>
            <a:r>
              <a:rPr lang="en-US" dirty="0" smtClean="0"/>
              <a:t>ball to ball statistic involving statistical classification and predict the result.</a:t>
            </a:r>
            <a:endParaRPr lang="en-US" dirty="0" smtClean="0"/>
          </a:p>
          <a:p>
            <a:pPr lvl="1"/>
            <a:r>
              <a:rPr lang="en-US" dirty="0" smtClean="0"/>
              <a:t>How did we proceed:</a:t>
            </a:r>
          </a:p>
          <a:p>
            <a:pPr lvl="2"/>
            <a:r>
              <a:rPr lang="en-US" dirty="0" smtClean="0"/>
              <a:t>Stage 1 : Converted each of the YAML files into CSV, and organized them in hierarchical fashion . Compressed each balls data and clustered batsman and bowler pairs.</a:t>
            </a:r>
          </a:p>
          <a:p>
            <a:pPr lvl="2"/>
            <a:r>
              <a:rPr lang="en-US" dirty="0" smtClean="0"/>
              <a:t>Stage 2 : Pushed these files into HDFS .</a:t>
            </a:r>
          </a:p>
          <a:p>
            <a:pPr lvl="2"/>
            <a:r>
              <a:rPr lang="en-US" dirty="0" smtClean="0"/>
              <a:t>Stage 3 : </a:t>
            </a:r>
            <a:r>
              <a:rPr lang="en-US" dirty="0" smtClean="0"/>
              <a:t>Used Hive to calculate subset tables and thus computed the probability statistic using Naïve Bayes Theorem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Stage 4 : Used mahout to establish confusion matrix and computed probability of a given batsman-bowler set and generated the result by treating it as a validation set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title="Products and services graphic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9218279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3812" y="685800"/>
            <a:ext cx="9372599" cy="5257800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  <a:p>
            <a:r>
              <a:rPr lang="en-US" dirty="0" smtClean="0"/>
              <a:t>Simplicity First–simple ideas often work very well</a:t>
            </a:r>
            <a:endParaRPr lang="en-US" dirty="0"/>
          </a:p>
          <a:p>
            <a:r>
              <a:rPr lang="en-US" dirty="0" smtClean="0"/>
              <a:t>All attributes make contributions to the decision</a:t>
            </a:r>
            <a:endParaRPr lang="en-US" dirty="0"/>
          </a:p>
          <a:p>
            <a:r>
              <a:rPr lang="en-US" dirty="0" smtClean="0"/>
              <a:t>They are equally important and independent of one another</a:t>
            </a:r>
            <a:endParaRPr lang="en-US" dirty="0"/>
          </a:p>
          <a:p>
            <a:r>
              <a:rPr lang="en-US" dirty="0" smtClean="0"/>
              <a:t>Unrealistic but simplistic</a:t>
            </a:r>
            <a:endParaRPr lang="en-US" dirty="0"/>
          </a:p>
          <a:p>
            <a:r>
              <a:rPr lang="en-US" dirty="0" smtClean="0"/>
              <a:t>Useful when large data set is available</a:t>
            </a:r>
            <a:endParaRPr lang="en-US" dirty="0"/>
          </a:p>
          <a:p>
            <a:r>
              <a:rPr lang="en-US" dirty="0" smtClean="0"/>
              <a:t>Google uses Naïve Bayes classifier to </a:t>
            </a:r>
            <a:r>
              <a:rPr lang="en-US" dirty="0" err="1" smtClean="0"/>
              <a:t>correctmis</a:t>
            </a:r>
            <a:r>
              <a:rPr lang="en-US" dirty="0" smtClean="0"/>
              <a:t>-spellings that user types 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28600"/>
            <a:ext cx="5760720" cy="3665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28600"/>
            <a:ext cx="5615940" cy="2545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62" y="2971800"/>
            <a:ext cx="5882640" cy="3596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2" y="4047825"/>
            <a:ext cx="4351020" cy="28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9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304800"/>
            <a:ext cx="5544002" cy="193548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MATRICES FOR TEST AND TRAIN DATA.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35" y="2542204"/>
            <a:ext cx="6244590" cy="22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3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presentation on product or service" id="{7EE400BE-508E-476C-BFCF-E5A4B7CBB911}" vid="{528475A2-2519-44AA-B642-41944284C867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50A9AA-52B9-4BCE-8F7B-96CF968CD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0</TotalTime>
  <Words>190</Words>
  <Application>Microsoft Office PowerPoint</Application>
  <PresentationFormat>Custom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Corbel</vt:lpstr>
      <vt:lpstr>Sales presentation on product or service</vt:lpstr>
      <vt:lpstr>IPL PREDICTION</vt:lpstr>
      <vt:lpstr>PowerPoint Presentation</vt:lpstr>
      <vt:lpstr>PowerPoint Presentation</vt:lpstr>
      <vt:lpstr>PowerPoint Presentation</vt:lpstr>
      <vt:lpstr>PowerPoint Presentation</vt:lpstr>
      <vt:lpstr>CONFUSION MATRICES FOR TEST AND TRAIN DATA.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2016-10-31T07:48:43Z</dcterms:created>
  <dcterms:modified xsi:type="dcterms:W3CDTF">2016-10-31T08:09:38Z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TC034605559991</vt:lpwstr>
  </property>
</Properties>
</file>