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94D"/>
    <a:srgbClr val="9AD1F0"/>
    <a:srgbClr val="FCAF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E21EF-ECDE-FB65-FA37-10C42A531BE3}" v="14" dt="2024-05-22T11:00:12.216"/>
    <p1510:client id="{5881DC66-A351-4765-B6DC-0086AE9C0B57}" v="35" dt="2024-05-22T15:35:42.848"/>
    <p1510:client id="{63CD374E-C193-413A-8C59-70EADC8346FB}" v="16" dt="2024-05-22T15:35:20.390"/>
    <p1510:client id="{67D61A6B-3FBE-41AA-97F7-7DEEBEC598DB}" v="175" dt="2024-05-22T15:31:03.568"/>
    <p1510:client id="{7396CE48-7E4F-45EC-AEF5-34A2E520A145}" v="16" dt="2024-05-22T15:19:57.9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7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6FD15-60BD-448E-93F3-E9C0354025CB}" type="datetimeFigureOut">
              <a:rPr lang="hu-HU" smtClean="0"/>
              <a:t>2024. 12. 12.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2A67F-A7A0-4250-B5C2-9F4A9845D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82350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779A9-2F62-41F1-8D39-20DA253901A2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21E38-7EB9-41BA-9711-131DF6B1D9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458820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6520" y="840261"/>
            <a:ext cx="8777574" cy="2347781"/>
          </a:xfrm>
          <a:prstGeom prst="rect">
            <a:avLst/>
          </a:prstGeo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Téma címe magyarul</a:t>
            </a:r>
            <a:endParaRPr lang="en-US"/>
          </a:p>
        </p:txBody>
      </p:sp>
      <p:sp>
        <p:nvSpPr>
          <p:cNvPr id="9" name="Szöveg helye 5"/>
          <p:cNvSpPr>
            <a:spLocks noGrp="1"/>
          </p:cNvSpPr>
          <p:nvPr>
            <p:ph type="body" sz="quarter" idx="13" hasCustomPrompt="1"/>
          </p:nvPr>
        </p:nvSpPr>
        <p:spPr>
          <a:xfrm>
            <a:off x="156519" y="3703170"/>
            <a:ext cx="8777575" cy="97866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buFontTx/>
              <a:buNone/>
              <a:defRPr sz="24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hu-HU"/>
              <a:t>Mesterséges Intelligencia specializáció</a:t>
            </a:r>
          </a:p>
          <a:p>
            <a:pPr lvl="0"/>
            <a:r>
              <a:rPr lang="hu-HU"/>
              <a:t>Gipsz Jakab – N3PK0D</a:t>
            </a:r>
          </a:p>
        </p:txBody>
      </p:sp>
      <p:sp>
        <p:nvSpPr>
          <p:cNvPr id="10" name="Szöveg helye 5"/>
          <p:cNvSpPr>
            <a:spLocks noGrp="1"/>
          </p:cNvSpPr>
          <p:nvPr>
            <p:ph type="body" sz="quarter" idx="14" hasCustomPrompt="1"/>
          </p:nvPr>
        </p:nvSpPr>
        <p:spPr>
          <a:xfrm>
            <a:off x="2378754" y="5196960"/>
            <a:ext cx="4333104" cy="84905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hu-HU"/>
              <a:t>Mentor</a:t>
            </a:r>
            <a:br>
              <a:rPr lang="hu-HU"/>
            </a:br>
            <a:r>
              <a:rPr lang="hu-HU"/>
              <a:t>Prof. Dr. Vezetéknév Keresztnév</a:t>
            </a:r>
          </a:p>
          <a:p>
            <a:pPr lvl="0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463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ím és tartalom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6518" y="1726557"/>
            <a:ext cx="8777575" cy="44813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28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92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484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>
              <a:defRPr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9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1D294D"/>
          </a:solidFill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355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736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 marL="0" indent="0">
              <a:buNone/>
              <a:defRPr sz="2000"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868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6520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2432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4592432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977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6520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2432" y="1862398"/>
            <a:ext cx="4341663" cy="823912"/>
          </a:xfrm>
          <a:prstGeom prst="rect">
            <a:avLst/>
          </a:prstGeom>
          <a:solidFill>
            <a:srgbClr val="FCAF17"/>
          </a:solidFill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4592432" y="2726723"/>
            <a:ext cx="4341663" cy="3339371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157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Összehasonlítás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6520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2432" y="1862398"/>
            <a:ext cx="4341663" cy="823912"/>
          </a:xfrm>
          <a:prstGeom prst="rect">
            <a:avLst/>
          </a:prstGeom>
          <a:solidFill>
            <a:srgbClr val="9AD1F0"/>
          </a:solidFill>
        </p:spPr>
        <p:txBody>
          <a:bodyPr anchor="b"/>
          <a:lstStyle>
            <a:lvl1pPr marL="0" indent="0">
              <a:buNone/>
              <a:defRPr sz="2200" b="1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4592432" y="2726723"/>
            <a:ext cx="4341663" cy="3339371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 marL="0" indent="0">
              <a:buNone/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zakaszfejléc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56518" y="1630663"/>
            <a:ext cx="8777575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931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38833" y="1713470"/>
            <a:ext cx="5095262" cy="4534466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1713470"/>
            <a:ext cx="3422500" cy="4534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380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38833" y="1713470"/>
            <a:ext cx="5095262" cy="4534466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1713470"/>
            <a:ext cx="3422500" cy="4534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99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38833" y="1713470"/>
            <a:ext cx="5095262" cy="4534466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>
              <a:defRPr sz="3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1713470"/>
            <a:ext cx="3422500" cy="4534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5425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6518" y="1660654"/>
            <a:ext cx="8777575" cy="461319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61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6519" y="696827"/>
            <a:ext cx="8777575" cy="57960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655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64757" y="827478"/>
            <a:ext cx="8769337" cy="2730836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164757" y="3566984"/>
            <a:ext cx="8769337" cy="2730836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401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32116" y="691978"/>
            <a:ext cx="4401978" cy="580089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130138" y="691977"/>
            <a:ext cx="4401978" cy="580089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2182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32116" y="840261"/>
            <a:ext cx="4401978" cy="377434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4" hasCustomPrompt="1"/>
          </p:nvPr>
        </p:nvSpPr>
        <p:spPr>
          <a:xfrm>
            <a:off x="156519" y="840261"/>
            <a:ext cx="4375597" cy="377434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80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426941" y="2061455"/>
            <a:ext cx="5507153" cy="381158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2061455"/>
            <a:ext cx="3250726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5176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601730" y="1716492"/>
            <a:ext cx="3332364" cy="450151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8" y="1716492"/>
            <a:ext cx="5445211" cy="45015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>
                <a:solidFill>
                  <a:schemeClr val="bg1"/>
                </a:solidFill>
              </a:rPr>
              <a:t>Diacím szerkesztése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79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zakaszfejléc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56519" y="3395878"/>
            <a:ext cx="8777575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8" y="1668657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1008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32116" y="840261"/>
            <a:ext cx="4401978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840263"/>
            <a:ext cx="4375598" cy="2685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4532116" y="3542270"/>
            <a:ext cx="4401978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56520" y="3542270"/>
            <a:ext cx="4375596" cy="26855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0272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3B22455-15EF-9F4A-8944-649986A0615D}"/>
              </a:ext>
            </a:extLst>
          </p:cNvPr>
          <p:cNvSpPr txBox="1">
            <a:spLocks/>
          </p:cNvSpPr>
          <p:nvPr userDrawn="1"/>
        </p:nvSpPr>
        <p:spPr>
          <a:xfrm>
            <a:off x="4556434" y="3533910"/>
            <a:ext cx="4377659" cy="26857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56434" y="840261"/>
            <a:ext cx="4377659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154457" y="3525797"/>
            <a:ext cx="4401977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B22455-15EF-9F4A-8944-649986A0615D}"/>
              </a:ext>
            </a:extLst>
          </p:cNvPr>
          <p:cNvSpPr txBox="1">
            <a:spLocks/>
          </p:cNvSpPr>
          <p:nvPr userDrawn="1"/>
        </p:nvSpPr>
        <p:spPr>
          <a:xfrm>
            <a:off x="154457" y="836016"/>
            <a:ext cx="4377659" cy="26857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1302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rtalom helye 2"/>
          <p:cNvSpPr>
            <a:spLocks noGrp="1"/>
          </p:cNvSpPr>
          <p:nvPr>
            <p:ph idx="1" hasCustomPrompt="1"/>
          </p:nvPr>
        </p:nvSpPr>
        <p:spPr>
          <a:xfrm>
            <a:off x="156518" y="1791580"/>
            <a:ext cx="8777575" cy="4351338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lvl="0"/>
            <a:endParaRPr lang="hu-HU"/>
          </a:p>
          <a:p>
            <a:pPr lvl="0"/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>
                <a:solidFill>
                  <a:schemeClr val="bg1"/>
                </a:solidFill>
              </a:rPr>
              <a:t>Diacím szerkesztése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0939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rtalom helye 2"/>
          <p:cNvSpPr>
            <a:spLocks noGrp="1"/>
          </p:cNvSpPr>
          <p:nvPr>
            <p:ph idx="1" hasCustomPrompt="1"/>
          </p:nvPr>
        </p:nvSpPr>
        <p:spPr>
          <a:xfrm>
            <a:off x="156518" y="1791580"/>
            <a:ext cx="8777575" cy="4351338"/>
          </a:xfrm>
          <a:prstGeom prst="rect">
            <a:avLst/>
          </a:prstGeom>
        </p:spPr>
        <p:txBody>
          <a:bodyPr/>
          <a:lstStyle>
            <a:lvl1pPr marL="171450" indent="0" algn="just">
              <a:lnSpc>
                <a:spcPct val="150000"/>
              </a:lnSpc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 sz="18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lvl="0"/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>
                <a:solidFill>
                  <a:schemeClr val="bg1"/>
                </a:solidFill>
              </a:rPr>
              <a:t>Diacím szerkesztése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0485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42950" y="3163329"/>
            <a:ext cx="7772400" cy="799071"/>
          </a:xfrm>
          <a:prstGeom prst="rect">
            <a:avLst/>
          </a:prstGeom>
        </p:spPr>
        <p:txBody>
          <a:bodyPr anchor="b"/>
          <a:lstStyle>
            <a:lvl1pPr algn="ctr">
              <a:defRPr sz="4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KÖSZÖNÖM A FIGYELMET!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2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6" y="1668657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08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214313" marR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Diaszöveg szerkesztése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6" y="1668657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07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6" y="1668657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62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8" y="1668657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5" y="3395878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97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13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6518" y="1726557"/>
            <a:ext cx="8777575" cy="44813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7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/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2" y="104582"/>
            <a:ext cx="2808626" cy="4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7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  <p:sldLayoutId id="2147483852" r:id="rId18"/>
    <p:sldLayoutId id="2147483853" r:id="rId19"/>
    <p:sldLayoutId id="2147483854" r:id="rId20"/>
    <p:sldLayoutId id="2147483856" r:id="rId21"/>
    <p:sldLayoutId id="2147483857" r:id="rId22"/>
    <p:sldLayoutId id="2147483858" r:id="rId23"/>
    <p:sldLayoutId id="2147483859" r:id="rId24"/>
    <p:sldLayoutId id="2147483860" r:id="rId25"/>
    <p:sldLayoutId id="2147483861" r:id="rId26"/>
    <p:sldLayoutId id="2147483862" r:id="rId27"/>
    <p:sldLayoutId id="2147483863" r:id="rId28"/>
    <p:sldLayoutId id="2147483864" r:id="rId29"/>
    <p:sldLayoutId id="2147483865" r:id="rId30"/>
    <p:sldLayoutId id="2147483866" r:id="rId31"/>
    <p:sldLayoutId id="2147483867" r:id="rId32"/>
    <p:sldLayoutId id="2147483868" r:id="rId33"/>
    <p:sldLayoutId id="2147483869" r:id="rId3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2FF00-4778-5843-C6A6-1D9F97992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b"/>
          <a:lstStyle/>
          <a:p>
            <a:r>
              <a:rPr lang="hu-HU" sz="4000" b="1" i="0" dirty="0">
                <a:effectLst/>
                <a:latin typeface="Times New Roman"/>
                <a:ea typeface="Open Sans"/>
                <a:cs typeface="Open Sans"/>
              </a:rPr>
              <a:t>Tengeri állatok klasszifikációja</a:t>
            </a:r>
            <a:br>
              <a:rPr lang="hu-HU" sz="4000" b="0" i="0" dirty="0">
                <a:effectLst/>
                <a:latin typeface="Times New Roman"/>
              </a:rPr>
            </a:b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D2966-38EE-C705-096F-316421F07F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endParaRPr lang="en-US" sz="2800" b="1" dirty="0">
              <a:latin typeface="Times New Roman"/>
              <a:ea typeface="Open Sans"/>
              <a:cs typeface="Open San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3B59A-9417-E998-DC6F-619640B3C5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lIns="91440" tIns="45720" rIns="91440" bIns="45720" anchor="t"/>
          <a:lstStyle/>
          <a:p>
            <a:endParaRPr lang="hu-HU" b="1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5972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2090E08A-40E8-65EE-1463-C75D5EA69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519" y="804048"/>
            <a:ext cx="8777575" cy="601362"/>
          </a:xfrm>
        </p:spPr>
        <p:txBody>
          <a:bodyPr lIns="91440" tIns="45720" rIns="91440" bIns="45720" anchor="b"/>
          <a:lstStyle/>
          <a:p>
            <a:pPr algn="ctr"/>
            <a:r>
              <a:rPr lang="hu-HU" b="1" dirty="0">
                <a:latin typeface="Times New Roman"/>
                <a:ea typeface="Open Sans"/>
                <a:cs typeface="Open Sans"/>
              </a:rPr>
              <a:t>Adatfeldolgozás</a:t>
            </a: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DE8676B-A48B-E0F8-1064-E1EECBA9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91440" tIns="45720" rIns="91440" bIns="45720" anchor="t"/>
          <a:lstStyle/>
          <a:p>
            <a:r>
              <a:rPr lang="hu-HU"/>
              <a:t>2/9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58E0B73-2B4D-AC92-EC29-E00CF81A1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20" y="1861100"/>
            <a:ext cx="7139998" cy="362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0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5A62B70B-2168-8A02-1200-67C1B63D6A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b"/>
          <a:lstStyle/>
          <a:p>
            <a:pPr algn="ctr"/>
            <a:r>
              <a:rPr lang="hu-HU" sz="4000" b="1" dirty="0">
                <a:latin typeface="Times New Roman"/>
                <a:ea typeface="Open Sans"/>
                <a:cs typeface="Open Sans"/>
              </a:rPr>
              <a:t>SVC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741F9A0-2A6F-4AFB-1657-3FA44E25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91440" tIns="45720" rIns="91440" bIns="45720" anchor="t"/>
          <a:lstStyle/>
          <a:p>
            <a:fld id="{C7F6CC59-61C1-4407-B4E9-D5A9FC9455DF}" type="slidenum">
              <a:rPr lang="hu-HU" smtClean="0"/>
              <a:pPr/>
              <a:t>3</a:t>
            </a:fld>
            <a:r>
              <a:rPr lang="hu-HU"/>
              <a:t>/9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AD9EF93-B714-029E-D54B-6FD12669AA7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Kernel: </a:t>
            </a:r>
            <a:r>
              <a:rPr lang="hu-HU" dirty="0" err="1"/>
              <a:t>rbf</a:t>
            </a: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C: 1.0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Gamma: </a:t>
            </a:r>
            <a:r>
              <a:rPr lang="hu-HU" dirty="0" err="1"/>
              <a:t>scale</a:t>
            </a: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955746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244C0DCF-4E1A-6584-9D48-609614FE29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b"/>
          <a:lstStyle/>
          <a:p>
            <a:pPr algn="ctr"/>
            <a:endParaRPr lang="hu-HU" dirty="0"/>
          </a:p>
        </p:txBody>
      </p:sp>
      <p:pic>
        <p:nvPicPr>
          <p:cNvPr id="6" name="Tartalom helye 5" descr="A képen szöveg, képernyőkép, Téglalap, diagram látható&#10;&#10;Automatikusan generált leírás">
            <a:extLst>
              <a:ext uri="{FF2B5EF4-FFF2-40B4-BE49-F238E27FC236}">
                <a16:creationId xmlns:a16="http://schemas.microsoft.com/office/drawing/2014/main" id="{506DC87C-EACA-0D89-DF29-87423B04FC5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31" y="706170"/>
            <a:ext cx="7051463" cy="5641172"/>
          </a:xfrm>
        </p:spPr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FC68615-A9C5-07BB-E5C9-3ABCC7AB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91440" tIns="45720" rIns="91440" bIns="45720" anchor="t"/>
          <a:lstStyle/>
          <a:p>
            <a:fld id="{C7F6CC59-61C1-4407-B4E9-D5A9FC9455DF}" type="slidenum">
              <a:rPr lang="hu-HU" smtClean="0"/>
              <a:pPr/>
              <a:t>4</a:t>
            </a:fld>
            <a:r>
              <a:rPr lang="hu-HU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23630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04A73F68-7CF8-5A85-CC87-5C04C0C28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b"/>
          <a:lstStyle/>
          <a:p>
            <a:pPr algn="ctr"/>
            <a:endParaRPr lang="hu-HU" sz="4000" dirty="0">
              <a:latin typeface="Times New Roman"/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3A7E566-E216-8514-FA0C-167569AB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91440" tIns="45720" rIns="91440" bIns="45720" anchor="t"/>
          <a:lstStyle/>
          <a:p>
            <a:fld id="{C7F6CC59-61C1-4407-B4E9-D5A9FC9455DF}" type="slidenum">
              <a:rPr lang="hu-HU" dirty="0" smtClean="0"/>
              <a:pPr/>
              <a:t>5</a:t>
            </a:fld>
            <a:r>
              <a:rPr lang="hu-HU"/>
              <a:t>/9</a:t>
            </a:r>
          </a:p>
          <a:p>
            <a:endParaRPr lang="hu-HU">
              <a:cs typeface="Calibri"/>
            </a:endParaRPr>
          </a:p>
        </p:txBody>
      </p:sp>
      <p:pic>
        <p:nvPicPr>
          <p:cNvPr id="8" name="Tartalom helye 7" descr="A képen szöveg, képernyőkép, diagram, sor látható&#10;&#10;Automatikusan generált leírás">
            <a:extLst>
              <a:ext uri="{FF2B5EF4-FFF2-40B4-BE49-F238E27FC236}">
                <a16:creationId xmlns:a16="http://schemas.microsoft.com/office/drawing/2014/main" id="{9E1B1DED-20F8-F8CD-7BDB-BCF61C305D9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9" y="1339912"/>
            <a:ext cx="8890502" cy="4445251"/>
          </a:xfrm>
        </p:spPr>
      </p:pic>
    </p:spTree>
    <p:extLst>
      <p:ext uri="{BB962C8B-B14F-4D97-AF65-F5344CB8AC3E}">
        <p14:creationId xmlns:p14="http://schemas.microsoft.com/office/powerpoint/2010/main" val="149448673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1_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2FB79DE149403C41850CB335D176941B" ma:contentTypeVersion="4" ma:contentTypeDescription="Új dokumentum létrehozása." ma:contentTypeScope="" ma:versionID="07eee9a658624dd6ba9a4bccc899cbf8">
  <xsd:schema xmlns:xsd="http://www.w3.org/2001/XMLSchema" xmlns:xs="http://www.w3.org/2001/XMLSchema" xmlns:p="http://schemas.microsoft.com/office/2006/metadata/properties" xmlns:ns2="080e35f1-3004-49e0-a90b-19e743598fe2" targetNamespace="http://schemas.microsoft.com/office/2006/metadata/properties" ma:root="true" ma:fieldsID="57ee5bf7dfb2328424e02cbf4473d5d2" ns2:_="">
    <xsd:import namespace="080e35f1-3004-49e0-a90b-19e743598f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0e35f1-3004-49e0-a90b-19e743598f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BA3A4B-F75D-46B7-A527-11F0509996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E9ADC5-6CF8-4BCB-9BE8-062B864B0180}">
  <ds:schemaRefs>
    <ds:schemaRef ds:uri="080e35f1-3004-49e0-a90b-19e743598fe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B92DE76-62B5-49FE-880F-0A3FBC60AB87}">
  <ds:schemaRefs>
    <ds:schemaRef ds:uri="980bfa31-2e47-4a1d-ae1a-ee20b85d0ea0"/>
    <ds:schemaRef ds:uri="f57d22e9-b1b7-4d03-81e6-30ce28011e8f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</TotalTime>
  <Words>19</Words>
  <Application>Microsoft Office PowerPoint</Application>
  <PresentationFormat>Diavetítés a képernyőre (4:3 oldalarány)</PresentationFormat>
  <Paragraphs>10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3" baseType="lpstr">
      <vt:lpstr>-apple-system</vt:lpstr>
      <vt:lpstr>Arial</vt:lpstr>
      <vt:lpstr>Calibri</vt:lpstr>
      <vt:lpstr>Open Sans</vt:lpstr>
      <vt:lpstr>Open Sans Light</vt:lpstr>
      <vt:lpstr>Times New Roman</vt:lpstr>
      <vt:lpstr>Wingdings</vt:lpstr>
      <vt:lpstr>1_Office-téma</vt:lpstr>
      <vt:lpstr>Tengeri állatok klasszifikációja </vt:lpstr>
      <vt:lpstr>Adatfeldolgozás</vt:lpstr>
      <vt:lpstr>SVC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Árgyelán Mária</dc:creator>
  <cp:lastModifiedBy>Lőrincz Árpád</cp:lastModifiedBy>
  <cp:revision>4</cp:revision>
  <dcterms:created xsi:type="dcterms:W3CDTF">2022-03-25T09:59:45Z</dcterms:created>
  <dcterms:modified xsi:type="dcterms:W3CDTF">2024-12-12T06:43:12Z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0x0101002FB79DE149403C41850CB335D176941B</vt:lpwstr>
  </property>
</Properties>
</file>