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7772400" cy="100584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font" Target="fonts/Raleway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4414c33ab_0_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4414c33ab_0_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6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3" name="Google Shape;73;p1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1" name="Google Shape;81;p21"/>
          <p:cNvSpPr txBox="1"/>
          <p:nvPr>
            <p:ph idx="2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2" name="Google Shape;82;p21"/>
          <p:cNvSpPr txBox="1"/>
          <p:nvPr>
            <p:ph idx="3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6" name="Google Shape;86;p2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7" name="Google Shape;87;p2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1" name="Google Shape;91;p2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2" name="Google Shape;92;p23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5" name="Google Shape;95;p24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Google Shape;96;p24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Google Shape;99;p2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Google Shape;100;p2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Google Shape;101;p25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2" name="Google Shape;102;p25"/>
          <p:cNvSpPr txBox="1"/>
          <p:nvPr>
            <p:ph idx="4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5" name="Google Shape;105;p26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6" name="Google Shape;106;p26"/>
          <p:cNvSpPr txBox="1"/>
          <p:nvPr>
            <p:ph idx="2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107" name="Google Shape;10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7" name="Google Shape;117;p29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0" name="Google Shape;120;p3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3" name="Google Shape;123;p3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4" name="Google Shape;124;p3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1" name="Google Shape;131;p3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2" name="Google Shape;132;p34"/>
          <p:cNvSpPr txBox="1"/>
          <p:nvPr>
            <p:ph idx="2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3" name="Google Shape;133;p34"/>
          <p:cNvSpPr txBox="1"/>
          <p:nvPr>
            <p:ph idx="3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6" name="Google Shape;136;p3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7" name="Google Shape;137;p3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8" name="Google Shape;138;p35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1" name="Google Shape;141;p3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2" name="Google Shape;142;p3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3" name="Google Shape;143;p36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6" name="Google Shape;146;p37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7" name="Google Shape;147;p37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0" name="Google Shape;150;p3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1" name="Google Shape;151;p3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2" name="Google Shape;152;p38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3" name="Google Shape;153;p38"/>
          <p:cNvSpPr txBox="1"/>
          <p:nvPr>
            <p:ph idx="4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6" name="Google Shape;156;p39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7" name="Google Shape;157;p39"/>
          <p:cNvSpPr txBox="1"/>
          <p:nvPr>
            <p:ph idx="2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158" name="Google Shape;158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652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477880" y="415800"/>
            <a:ext cx="624312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381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" name="Google Shape;7;p1"/>
          <p:cNvSpPr/>
          <p:nvPr/>
        </p:nvSpPr>
        <p:spPr>
          <a:xfrm>
            <a:off x="2477880" y="4740120"/>
            <a:ext cx="624312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" name="Google Shape;8;p1"/>
          <p:cNvSpPr/>
          <p:nvPr/>
        </p:nvSpPr>
        <p:spPr>
          <a:xfrm>
            <a:off x="425160" y="415800"/>
            <a:ext cx="18216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2477880" y="415800"/>
            <a:ext cx="624312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14"/>
          <p:cNvSpPr/>
          <p:nvPr/>
        </p:nvSpPr>
        <p:spPr>
          <a:xfrm>
            <a:off x="2477880" y="4740120"/>
            <a:ext cx="624312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4"/>
          <p:cNvSpPr/>
          <p:nvPr/>
        </p:nvSpPr>
        <p:spPr>
          <a:xfrm>
            <a:off x="425160" y="415800"/>
            <a:ext cx="18216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6524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/>
          <p:nvPr/>
        </p:nvSpPr>
        <p:spPr>
          <a:xfrm>
            <a:off x="425160" y="415800"/>
            <a:ext cx="829584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381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27"/>
          <p:cNvSpPr/>
          <p:nvPr/>
        </p:nvSpPr>
        <p:spPr>
          <a:xfrm>
            <a:off x="425160" y="4740120"/>
            <a:ext cx="829584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2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0"/>
          <p:cNvSpPr/>
          <p:nvPr/>
        </p:nvSpPr>
        <p:spPr>
          <a:xfrm>
            <a:off x="2371680" y="630360"/>
            <a:ext cx="6330600" cy="9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Smart Lock Project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0"/>
          <p:cNvSpPr/>
          <p:nvPr/>
        </p:nvSpPr>
        <p:spPr>
          <a:xfrm>
            <a:off x="2390400" y="4012560"/>
            <a:ext cx="63306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Maksim Holikov, Oleksii</a:t>
            </a:r>
            <a:r>
              <a:rPr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Klochko</a:t>
            </a:r>
            <a:r>
              <a:rPr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, 2018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40"/>
          <p:cNvSpPr/>
          <p:nvPr/>
        </p:nvSpPr>
        <p:spPr>
          <a:xfrm>
            <a:off x="2390400" y="2423520"/>
            <a:ext cx="6330600" cy="14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Attestation work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9"/>
          <p:cNvSpPr/>
          <p:nvPr/>
        </p:nvSpPr>
        <p:spPr>
          <a:xfrm>
            <a:off x="406440" y="1806840"/>
            <a:ext cx="8295840" cy="15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Thanks for your attention!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1"/>
          <p:cNvSpPr/>
          <p:nvPr/>
        </p:nvSpPr>
        <p:spPr>
          <a:xfrm>
            <a:off x="2400120" y="576000"/>
            <a:ext cx="6320520" cy="634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Agenda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1"/>
          <p:cNvSpPr/>
          <p:nvPr/>
        </p:nvSpPr>
        <p:spPr>
          <a:xfrm>
            <a:off x="2410200" y="1595880"/>
            <a:ext cx="6320520" cy="3001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1 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Project description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2 Structure of project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3 Problems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2"/>
          <p:cNvSpPr/>
          <p:nvPr/>
        </p:nvSpPr>
        <p:spPr>
          <a:xfrm>
            <a:off x="2400120" y="576000"/>
            <a:ext cx="6320520" cy="634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3000">
                <a:latin typeface="Raleway"/>
                <a:ea typeface="Raleway"/>
                <a:cs typeface="Raleway"/>
                <a:sym typeface="Raleway"/>
              </a:rPr>
              <a:t>About Smart Lock project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2"/>
          <p:cNvSpPr/>
          <p:nvPr/>
        </p:nvSpPr>
        <p:spPr>
          <a:xfrm>
            <a:off x="1419701" y="1595875"/>
            <a:ext cx="7311000" cy="30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Main idea - create system in kernel space  for controlling thedoor lock.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</a:t>
            </a:r>
            <a:r>
              <a:rPr lang="en-US" sz="1800" u="sng"/>
              <a:t>Steps to implement project:</a:t>
            </a:r>
            <a:endParaRPr sz="1800" u="sng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Design 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architecture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 of project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9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Design communications between elements of architecture 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19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Realise all elements of architecture by code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19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Testing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19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Publish on githab </a:t>
            </a:r>
            <a:r>
              <a:rPr lang="en-US" sz="1800" u="sng">
                <a:latin typeface="Lato"/>
                <a:ea typeface="Lato"/>
                <a:cs typeface="Lato"/>
                <a:sym typeface="Lato"/>
              </a:rPr>
              <a:t>https://github.com/LorinsBeard/KNURE-linux-base-camp-2018</a:t>
            </a:r>
            <a:endParaRPr b="0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"/>
          <p:cNvSpPr/>
          <p:nvPr/>
        </p:nvSpPr>
        <p:spPr>
          <a:xfrm>
            <a:off x="2363120" y="450200"/>
            <a:ext cx="63204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Raleway"/>
                <a:ea typeface="Raleway"/>
                <a:cs typeface="Raleway"/>
                <a:sym typeface="Raleway"/>
              </a:rPr>
              <a:t>Connection diagram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850" y="1084400"/>
            <a:ext cx="5183497" cy="362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4"/>
          <p:cNvSpPr/>
          <p:nvPr/>
        </p:nvSpPr>
        <p:spPr>
          <a:xfrm>
            <a:off x="2392020" y="47525"/>
            <a:ext cx="6320400" cy="63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Raleway"/>
                <a:ea typeface="Raleway"/>
                <a:cs typeface="Raleway"/>
                <a:sym typeface="Raleway"/>
              </a:rPr>
              <a:t>Project`s architecture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4"/>
          <p:cNvSpPr txBox="1"/>
          <p:nvPr/>
        </p:nvSpPr>
        <p:spPr>
          <a:xfrm>
            <a:off x="6325450" y="1980775"/>
            <a:ext cx="12063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44"/>
          <p:cNvPicPr preferRelativeResize="0"/>
          <p:nvPr/>
        </p:nvPicPr>
        <p:blipFill rotWithShape="1">
          <a:blip r:embed="rId3">
            <a:alphaModFix/>
          </a:blip>
          <a:srcRect b="74965" l="0" r="52091" t="0"/>
          <a:stretch/>
        </p:blipFill>
        <p:spPr>
          <a:xfrm>
            <a:off x="1366950" y="1274275"/>
            <a:ext cx="6209975" cy="22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822" y="1102175"/>
            <a:ext cx="8520903" cy="398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5"/>
          <p:cNvSpPr/>
          <p:nvPr/>
        </p:nvSpPr>
        <p:spPr>
          <a:xfrm>
            <a:off x="2392020" y="467975"/>
            <a:ext cx="6320400" cy="63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Raleway"/>
                <a:ea typeface="Raleway"/>
                <a:cs typeface="Raleway"/>
                <a:sym typeface="Raleway"/>
              </a:rPr>
              <a:t>Project`s connections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6"/>
          <p:cNvSpPr/>
          <p:nvPr/>
        </p:nvSpPr>
        <p:spPr>
          <a:xfrm>
            <a:off x="2400120" y="576000"/>
            <a:ext cx="6320520" cy="634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Project`s sequence diagram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3" name="Google Shape;203;p46"/>
          <p:cNvPicPr preferRelativeResize="0"/>
          <p:nvPr/>
        </p:nvPicPr>
        <p:blipFill rotWithShape="1">
          <a:blip r:embed="rId3">
            <a:alphaModFix/>
          </a:blip>
          <a:srcRect b="0" l="0" r="2429" t="0"/>
          <a:stretch/>
        </p:blipFill>
        <p:spPr>
          <a:xfrm>
            <a:off x="1070200" y="1148100"/>
            <a:ext cx="7781051" cy="399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7"/>
          <p:cNvSpPr/>
          <p:nvPr/>
        </p:nvSpPr>
        <p:spPr>
          <a:xfrm>
            <a:off x="2400120" y="576000"/>
            <a:ext cx="6320520" cy="634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Raleway"/>
                <a:ea typeface="Raleway"/>
                <a:cs typeface="Raleway"/>
                <a:sym typeface="Raleway"/>
              </a:rPr>
              <a:t>Used  elements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47"/>
          <p:cNvSpPr/>
          <p:nvPr/>
        </p:nvSpPr>
        <p:spPr>
          <a:xfrm>
            <a:off x="1617526" y="1364400"/>
            <a:ext cx="7113300" cy="3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dts                                      (to configure GPIO)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interrupts                      (to detect button and RFID change)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timer                                 (to measuring time period before lock)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thread                              (for waiting event from button or rfid)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sysfs                                  (to debug)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character driver         (to detect by main system)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kmalloc                            (for reserve memory)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8"/>
          <p:cNvSpPr/>
          <p:nvPr/>
        </p:nvSpPr>
        <p:spPr>
          <a:xfrm>
            <a:off x="2410200" y="551158"/>
            <a:ext cx="63204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8"/>
          <p:cNvSpPr/>
          <p:nvPr/>
        </p:nvSpPr>
        <p:spPr>
          <a:xfrm>
            <a:off x="2400120" y="576000"/>
            <a:ext cx="6320520" cy="634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Raleway"/>
                <a:ea typeface="Raleway"/>
                <a:cs typeface="Raleway"/>
                <a:sym typeface="Raleway"/>
              </a:rPr>
              <a:t>Detected problems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8"/>
          <p:cNvSpPr/>
          <p:nvPr/>
        </p:nvSpPr>
        <p:spPr>
          <a:xfrm>
            <a:off x="1617526" y="1364400"/>
            <a:ext cx="7113300" cy="3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Create interrupt handler if irq was initialized at another module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Problem with version of kernel ( “sunxi+”  instead of  “sunxi”)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