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96" r:id="rId4"/>
    <p:sldMasterId id="2147483697" r:id="rId5"/>
    <p:sldMasterId id="2147483698" r:id="rId6"/>
    <p:sldMasterId id="2147483699" r:id="rId7"/>
  </p:sldMasterIdLst>
  <p:notesMasterIdLst>
    <p:notesMasterId r:id="rId8"/>
  </p:notesMasterIdLst>
  <p:sldIdLst>
    <p:sldId id="256" r:id="rId9"/>
    <p:sldId id="257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160392C-0671-4B12-B1EA-563D45B59D54}">
  <a:tblStyle styleId="{8160392C-0671-4B12-B1EA-563D45B59D54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0" Type="http://schemas.openxmlformats.org/officeDocument/2006/relationships/slide" Target="slides/slide2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slideMaster" Target="slideMasters/slideMaster4.xml"/><Relationship Id="rId8" Type="http://schemas.openxmlformats.org/officeDocument/2006/relationships/notesMaster" Target="notesMasters/notesMaster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240" y="685800"/>
            <a:ext cx="609624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:notes"/>
          <p:cNvSpPr/>
          <p:nvPr>
            <p:ph idx="2" type="sldImg"/>
          </p:nvPr>
        </p:nvSpPr>
        <p:spPr>
          <a:xfrm>
            <a:off x="685800" y="1143000"/>
            <a:ext cx="5486400" cy="30859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1" name="Google Shape;221;p1:notes"/>
          <p:cNvSpPr txBox="1"/>
          <p:nvPr>
            <p:ph idx="1" type="body"/>
          </p:nvPr>
        </p:nvSpPr>
        <p:spPr>
          <a:xfrm>
            <a:off x="685800" y="4400640"/>
            <a:ext cx="5486400" cy="3600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1:notes"/>
          <p:cNvSpPr txBox="1"/>
          <p:nvPr/>
        </p:nvSpPr>
        <p:spPr>
          <a:xfrm>
            <a:off x="3884760" y="8685360"/>
            <a:ext cx="2971800" cy="458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fr-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b3a9f5e7e2_0_17:notes"/>
          <p:cNvSpPr/>
          <p:nvPr>
            <p:ph idx="2" type="sldImg"/>
          </p:nvPr>
        </p:nvSpPr>
        <p:spPr>
          <a:xfrm>
            <a:off x="381240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b3a9f5e7e2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type="title"/>
          </p:nvPr>
        </p:nvSpPr>
        <p:spPr>
          <a:xfrm>
            <a:off x="527400" y="-56520"/>
            <a:ext cx="8616600" cy="625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" type="body"/>
          </p:nvPr>
        </p:nvSpPr>
        <p:spPr>
          <a:xfrm>
            <a:off x="527400" y="567720"/>
            <a:ext cx="8304840" cy="196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1"/>
          <p:cNvSpPr txBox="1"/>
          <p:nvPr>
            <p:ph idx="2" type="body"/>
          </p:nvPr>
        </p:nvSpPr>
        <p:spPr>
          <a:xfrm>
            <a:off x="527400" y="2720880"/>
            <a:ext cx="8304840" cy="196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/>
          <p:nvPr>
            <p:ph type="title"/>
          </p:nvPr>
        </p:nvSpPr>
        <p:spPr>
          <a:xfrm>
            <a:off x="527400" y="-56520"/>
            <a:ext cx="8616600" cy="625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" type="body"/>
          </p:nvPr>
        </p:nvSpPr>
        <p:spPr>
          <a:xfrm>
            <a:off x="527400" y="567720"/>
            <a:ext cx="4052520" cy="196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2"/>
          <p:cNvSpPr txBox="1"/>
          <p:nvPr>
            <p:ph idx="2" type="body"/>
          </p:nvPr>
        </p:nvSpPr>
        <p:spPr>
          <a:xfrm>
            <a:off x="4782960" y="567720"/>
            <a:ext cx="4052520" cy="196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2"/>
          <p:cNvSpPr txBox="1"/>
          <p:nvPr>
            <p:ph idx="3" type="body"/>
          </p:nvPr>
        </p:nvSpPr>
        <p:spPr>
          <a:xfrm>
            <a:off x="527400" y="2720880"/>
            <a:ext cx="4052520" cy="196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2"/>
          <p:cNvSpPr txBox="1"/>
          <p:nvPr>
            <p:ph idx="4" type="body"/>
          </p:nvPr>
        </p:nvSpPr>
        <p:spPr>
          <a:xfrm>
            <a:off x="4782960" y="2720880"/>
            <a:ext cx="4052520" cy="196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title"/>
          </p:nvPr>
        </p:nvSpPr>
        <p:spPr>
          <a:xfrm>
            <a:off x="527400" y="-56520"/>
            <a:ext cx="8616600" cy="625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1" type="body"/>
          </p:nvPr>
        </p:nvSpPr>
        <p:spPr>
          <a:xfrm>
            <a:off x="527400" y="567720"/>
            <a:ext cx="2674080" cy="196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2" type="body"/>
          </p:nvPr>
        </p:nvSpPr>
        <p:spPr>
          <a:xfrm>
            <a:off x="3335400" y="567720"/>
            <a:ext cx="2674080" cy="196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3"/>
          <p:cNvSpPr txBox="1"/>
          <p:nvPr>
            <p:ph idx="3" type="body"/>
          </p:nvPr>
        </p:nvSpPr>
        <p:spPr>
          <a:xfrm>
            <a:off x="6143760" y="567720"/>
            <a:ext cx="2674080" cy="196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3"/>
          <p:cNvSpPr txBox="1"/>
          <p:nvPr>
            <p:ph idx="4" type="body"/>
          </p:nvPr>
        </p:nvSpPr>
        <p:spPr>
          <a:xfrm>
            <a:off x="527400" y="2720880"/>
            <a:ext cx="2674080" cy="196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 txBox="1"/>
          <p:nvPr>
            <p:ph idx="5" type="body"/>
          </p:nvPr>
        </p:nvSpPr>
        <p:spPr>
          <a:xfrm>
            <a:off x="3335400" y="2720880"/>
            <a:ext cx="2674080" cy="196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3"/>
          <p:cNvSpPr txBox="1"/>
          <p:nvPr>
            <p:ph idx="6" type="body"/>
          </p:nvPr>
        </p:nvSpPr>
        <p:spPr>
          <a:xfrm>
            <a:off x="6143760" y="2720880"/>
            <a:ext cx="2674080" cy="196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527400" y="-56520"/>
            <a:ext cx="8616600" cy="625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" type="subTitle"/>
          </p:nvPr>
        </p:nvSpPr>
        <p:spPr>
          <a:xfrm>
            <a:off x="527400" y="567720"/>
            <a:ext cx="8304840" cy="4121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/>
          <p:nvPr>
            <p:ph type="title"/>
          </p:nvPr>
        </p:nvSpPr>
        <p:spPr>
          <a:xfrm>
            <a:off x="527400" y="-56520"/>
            <a:ext cx="8616600" cy="625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idx="1" type="body"/>
          </p:nvPr>
        </p:nvSpPr>
        <p:spPr>
          <a:xfrm>
            <a:off x="527400" y="567720"/>
            <a:ext cx="8304840" cy="4121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 txBox="1"/>
          <p:nvPr>
            <p:ph type="title"/>
          </p:nvPr>
        </p:nvSpPr>
        <p:spPr>
          <a:xfrm>
            <a:off x="527400" y="-56520"/>
            <a:ext cx="8616600" cy="625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8"/>
          <p:cNvSpPr txBox="1"/>
          <p:nvPr>
            <p:ph idx="1" type="body"/>
          </p:nvPr>
        </p:nvSpPr>
        <p:spPr>
          <a:xfrm>
            <a:off x="527400" y="567720"/>
            <a:ext cx="4052520" cy="4121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8"/>
          <p:cNvSpPr txBox="1"/>
          <p:nvPr>
            <p:ph idx="2" type="body"/>
          </p:nvPr>
        </p:nvSpPr>
        <p:spPr>
          <a:xfrm>
            <a:off x="4782960" y="567720"/>
            <a:ext cx="4052520" cy="4121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9"/>
          <p:cNvSpPr txBox="1"/>
          <p:nvPr>
            <p:ph type="title"/>
          </p:nvPr>
        </p:nvSpPr>
        <p:spPr>
          <a:xfrm>
            <a:off x="527400" y="-56520"/>
            <a:ext cx="8616600" cy="625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0"/>
          <p:cNvSpPr txBox="1"/>
          <p:nvPr>
            <p:ph idx="1" type="subTitle"/>
          </p:nvPr>
        </p:nvSpPr>
        <p:spPr>
          <a:xfrm>
            <a:off x="527400" y="16560"/>
            <a:ext cx="8616600" cy="2220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1"/>
          <p:cNvSpPr txBox="1"/>
          <p:nvPr>
            <p:ph type="title"/>
          </p:nvPr>
        </p:nvSpPr>
        <p:spPr>
          <a:xfrm>
            <a:off x="527400" y="-56520"/>
            <a:ext cx="8616600" cy="625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1"/>
          <p:cNvSpPr txBox="1"/>
          <p:nvPr>
            <p:ph idx="1" type="body"/>
          </p:nvPr>
        </p:nvSpPr>
        <p:spPr>
          <a:xfrm>
            <a:off x="527400" y="567720"/>
            <a:ext cx="4052520" cy="196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1"/>
          <p:cNvSpPr txBox="1"/>
          <p:nvPr>
            <p:ph idx="2" type="body"/>
          </p:nvPr>
        </p:nvSpPr>
        <p:spPr>
          <a:xfrm>
            <a:off x="4782960" y="567720"/>
            <a:ext cx="4052520" cy="4121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1"/>
          <p:cNvSpPr txBox="1"/>
          <p:nvPr>
            <p:ph idx="3" type="body"/>
          </p:nvPr>
        </p:nvSpPr>
        <p:spPr>
          <a:xfrm>
            <a:off x="527400" y="2720880"/>
            <a:ext cx="4052520" cy="196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title"/>
          </p:nvPr>
        </p:nvSpPr>
        <p:spPr>
          <a:xfrm>
            <a:off x="527400" y="-56520"/>
            <a:ext cx="8616600" cy="625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" type="subTitle"/>
          </p:nvPr>
        </p:nvSpPr>
        <p:spPr>
          <a:xfrm>
            <a:off x="527400" y="567720"/>
            <a:ext cx="8304840" cy="4121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2"/>
          <p:cNvSpPr txBox="1"/>
          <p:nvPr>
            <p:ph type="title"/>
          </p:nvPr>
        </p:nvSpPr>
        <p:spPr>
          <a:xfrm>
            <a:off x="527400" y="-56520"/>
            <a:ext cx="8616600" cy="625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2"/>
          <p:cNvSpPr txBox="1"/>
          <p:nvPr>
            <p:ph idx="1" type="body"/>
          </p:nvPr>
        </p:nvSpPr>
        <p:spPr>
          <a:xfrm>
            <a:off x="527400" y="567720"/>
            <a:ext cx="4052520" cy="4121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2"/>
          <p:cNvSpPr txBox="1"/>
          <p:nvPr>
            <p:ph idx="2" type="body"/>
          </p:nvPr>
        </p:nvSpPr>
        <p:spPr>
          <a:xfrm>
            <a:off x="4782960" y="567720"/>
            <a:ext cx="4052520" cy="196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2"/>
          <p:cNvSpPr txBox="1"/>
          <p:nvPr>
            <p:ph idx="3" type="body"/>
          </p:nvPr>
        </p:nvSpPr>
        <p:spPr>
          <a:xfrm>
            <a:off x="4782960" y="2720880"/>
            <a:ext cx="4052520" cy="196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3"/>
          <p:cNvSpPr txBox="1"/>
          <p:nvPr>
            <p:ph type="title"/>
          </p:nvPr>
        </p:nvSpPr>
        <p:spPr>
          <a:xfrm>
            <a:off x="527400" y="-56520"/>
            <a:ext cx="8616600" cy="625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3"/>
          <p:cNvSpPr txBox="1"/>
          <p:nvPr>
            <p:ph idx="1" type="body"/>
          </p:nvPr>
        </p:nvSpPr>
        <p:spPr>
          <a:xfrm>
            <a:off x="527400" y="567720"/>
            <a:ext cx="4052520" cy="196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3"/>
          <p:cNvSpPr txBox="1"/>
          <p:nvPr>
            <p:ph idx="2" type="body"/>
          </p:nvPr>
        </p:nvSpPr>
        <p:spPr>
          <a:xfrm>
            <a:off x="4782960" y="567720"/>
            <a:ext cx="4052520" cy="196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3"/>
          <p:cNvSpPr txBox="1"/>
          <p:nvPr>
            <p:ph idx="3" type="body"/>
          </p:nvPr>
        </p:nvSpPr>
        <p:spPr>
          <a:xfrm>
            <a:off x="527400" y="2720880"/>
            <a:ext cx="8304840" cy="196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4"/>
          <p:cNvSpPr txBox="1"/>
          <p:nvPr>
            <p:ph type="title"/>
          </p:nvPr>
        </p:nvSpPr>
        <p:spPr>
          <a:xfrm>
            <a:off x="527400" y="-56520"/>
            <a:ext cx="8616600" cy="625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4"/>
          <p:cNvSpPr txBox="1"/>
          <p:nvPr>
            <p:ph idx="1" type="body"/>
          </p:nvPr>
        </p:nvSpPr>
        <p:spPr>
          <a:xfrm>
            <a:off x="527400" y="567720"/>
            <a:ext cx="8304840" cy="196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4"/>
          <p:cNvSpPr txBox="1"/>
          <p:nvPr>
            <p:ph idx="2" type="body"/>
          </p:nvPr>
        </p:nvSpPr>
        <p:spPr>
          <a:xfrm>
            <a:off x="527400" y="2720880"/>
            <a:ext cx="8304840" cy="196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5"/>
          <p:cNvSpPr txBox="1"/>
          <p:nvPr>
            <p:ph type="title"/>
          </p:nvPr>
        </p:nvSpPr>
        <p:spPr>
          <a:xfrm>
            <a:off x="527400" y="-56520"/>
            <a:ext cx="8616600" cy="625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5"/>
          <p:cNvSpPr txBox="1"/>
          <p:nvPr>
            <p:ph idx="1" type="body"/>
          </p:nvPr>
        </p:nvSpPr>
        <p:spPr>
          <a:xfrm>
            <a:off x="527400" y="567720"/>
            <a:ext cx="4052520" cy="196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5"/>
          <p:cNvSpPr txBox="1"/>
          <p:nvPr>
            <p:ph idx="2" type="body"/>
          </p:nvPr>
        </p:nvSpPr>
        <p:spPr>
          <a:xfrm>
            <a:off x="4782960" y="567720"/>
            <a:ext cx="4052520" cy="196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5"/>
          <p:cNvSpPr txBox="1"/>
          <p:nvPr>
            <p:ph idx="3" type="body"/>
          </p:nvPr>
        </p:nvSpPr>
        <p:spPr>
          <a:xfrm>
            <a:off x="527400" y="2720880"/>
            <a:ext cx="4052520" cy="196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5"/>
          <p:cNvSpPr txBox="1"/>
          <p:nvPr>
            <p:ph idx="4" type="body"/>
          </p:nvPr>
        </p:nvSpPr>
        <p:spPr>
          <a:xfrm>
            <a:off x="4782960" y="2720880"/>
            <a:ext cx="4052520" cy="196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6"/>
          <p:cNvSpPr txBox="1"/>
          <p:nvPr>
            <p:ph type="title"/>
          </p:nvPr>
        </p:nvSpPr>
        <p:spPr>
          <a:xfrm>
            <a:off x="527400" y="-56520"/>
            <a:ext cx="8616600" cy="625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6"/>
          <p:cNvSpPr txBox="1"/>
          <p:nvPr>
            <p:ph idx="1" type="body"/>
          </p:nvPr>
        </p:nvSpPr>
        <p:spPr>
          <a:xfrm>
            <a:off x="527400" y="567720"/>
            <a:ext cx="2674080" cy="196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6"/>
          <p:cNvSpPr txBox="1"/>
          <p:nvPr>
            <p:ph idx="2" type="body"/>
          </p:nvPr>
        </p:nvSpPr>
        <p:spPr>
          <a:xfrm>
            <a:off x="3335400" y="567720"/>
            <a:ext cx="2674080" cy="196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6"/>
          <p:cNvSpPr txBox="1"/>
          <p:nvPr>
            <p:ph idx="3" type="body"/>
          </p:nvPr>
        </p:nvSpPr>
        <p:spPr>
          <a:xfrm>
            <a:off x="6143760" y="567720"/>
            <a:ext cx="2674080" cy="196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6"/>
          <p:cNvSpPr txBox="1"/>
          <p:nvPr>
            <p:ph idx="4" type="body"/>
          </p:nvPr>
        </p:nvSpPr>
        <p:spPr>
          <a:xfrm>
            <a:off x="527400" y="2720880"/>
            <a:ext cx="2674080" cy="196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26"/>
          <p:cNvSpPr txBox="1"/>
          <p:nvPr>
            <p:ph idx="5" type="body"/>
          </p:nvPr>
        </p:nvSpPr>
        <p:spPr>
          <a:xfrm>
            <a:off x="3335400" y="2720880"/>
            <a:ext cx="2674080" cy="196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6"/>
          <p:cNvSpPr txBox="1"/>
          <p:nvPr>
            <p:ph idx="6" type="body"/>
          </p:nvPr>
        </p:nvSpPr>
        <p:spPr>
          <a:xfrm>
            <a:off x="6143760" y="2720880"/>
            <a:ext cx="2674080" cy="196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9"/>
          <p:cNvSpPr txBox="1"/>
          <p:nvPr>
            <p:ph type="title"/>
          </p:nvPr>
        </p:nvSpPr>
        <p:spPr>
          <a:xfrm>
            <a:off x="527400" y="-56520"/>
            <a:ext cx="8616600" cy="62532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9"/>
          <p:cNvSpPr txBox="1"/>
          <p:nvPr>
            <p:ph idx="1" type="subTitle"/>
          </p:nvPr>
        </p:nvSpPr>
        <p:spPr>
          <a:xfrm>
            <a:off x="527400" y="567720"/>
            <a:ext cx="8304840" cy="4121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0"/>
          <p:cNvSpPr txBox="1"/>
          <p:nvPr>
            <p:ph type="title"/>
          </p:nvPr>
        </p:nvSpPr>
        <p:spPr>
          <a:xfrm>
            <a:off x="527400" y="-56520"/>
            <a:ext cx="8616600" cy="62532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30"/>
          <p:cNvSpPr txBox="1"/>
          <p:nvPr>
            <p:ph idx="1" type="body"/>
          </p:nvPr>
        </p:nvSpPr>
        <p:spPr>
          <a:xfrm>
            <a:off x="527400" y="567720"/>
            <a:ext cx="8304840" cy="4121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1"/>
          <p:cNvSpPr txBox="1"/>
          <p:nvPr>
            <p:ph type="title"/>
          </p:nvPr>
        </p:nvSpPr>
        <p:spPr>
          <a:xfrm>
            <a:off x="527400" y="-56520"/>
            <a:ext cx="8616600" cy="62532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31"/>
          <p:cNvSpPr txBox="1"/>
          <p:nvPr>
            <p:ph idx="1" type="body"/>
          </p:nvPr>
        </p:nvSpPr>
        <p:spPr>
          <a:xfrm>
            <a:off x="527400" y="567720"/>
            <a:ext cx="4052520" cy="4121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30" name="Google Shape;130;p31"/>
          <p:cNvSpPr txBox="1"/>
          <p:nvPr>
            <p:ph idx="2" type="body"/>
          </p:nvPr>
        </p:nvSpPr>
        <p:spPr>
          <a:xfrm>
            <a:off x="4782960" y="567720"/>
            <a:ext cx="4052520" cy="4121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2"/>
          <p:cNvSpPr txBox="1"/>
          <p:nvPr>
            <p:ph type="title"/>
          </p:nvPr>
        </p:nvSpPr>
        <p:spPr>
          <a:xfrm>
            <a:off x="527400" y="-56520"/>
            <a:ext cx="8616600" cy="62532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527400" y="-56520"/>
            <a:ext cx="8616600" cy="625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527400" y="567720"/>
            <a:ext cx="8304840" cy="4121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3"/>
          <p:cNvSpPr txBox="1"/>
          <p:nvPr>
            <p:ph idx="1" type="subTitle"/>
          </p:nvPr>
        </p:nvSpPr>
        <p:spPr>
          <a:xfrm>
            <a:off x="527400" y="16560"/>
            <a:ext cx="8616600" cy="2220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4"/>
          <p:cNvSpPr txBox="1"/>
          <p:nvPr>
            <p:ph type="title"/>
          </p:nvPr>
        </p:nvSpPr>
        <p:spPr>
          <a:xfrm>
            <a:off x="527400" y="-56520"/>
            <a:ext cx="8616600" cy="62532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34"/>
          <p:cNvSpPr txBox="1"/>
          <p:nvPr>
            <p:ph idx="1" type="body"/>
          </p:nvPr>
        </p:nvSpPr>
        <p:spPr>
          <a:xfrm>
            <a:off x="527400" y="567720"/>
            <a:ext cx="4052520" cy="196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38" name="Google Shape;138;p34"/>
          <p:cNvSpPr txBox="1"/>
          <p:nvPr>
            <p:ph idx="2" type="body"/>
          </p:nvPr>
        </p:nvSpPr>
        <p:spPr>
          <a:xfrm>
            <a:off x="4782960" y="567720"/>
            <a:ext cx="4052520" cy="4121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39" name="Google Shape;139;p34"/>
          <p:cNvSpPr txBox="1"/>
          <p:nvPr>
            <p:ph idx="3" type="body"/>
          </p:nvPr>
        </p:nvSpPr>
        <p:spPr>
          <a:xfrm>
            <a:off x="527400" y="2720880"/>
            <a:ext cx="4052520" cy="196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5"/>
          <p:cNvSpPr txBox="1"/>
          <p:nvPr>
            <p:ph type="title"/>
          </p:nvPr>
        </p:nvSpPr>
        <p:spPr>
          <a:xfrm>
            <a:off x="527400" y="-56520"/>
            <a:ext cx="8616600" cy="62532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35"/>
          <p:cNvSpPr txBox="1"/>
          <p:nvPr>
            <p:ph idx="1" type="body"/>
          </p:nvPr>
        </p:nvSpPr>
        <p:spPr>
          <a:xfrm>
            <a:off x="527400" y="567720"/>
            <a:ext cx="4052520" cy="4121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43" name="Google Shape;143;p35"/>
          <p:cNvSpPr txBox="1"/>
          <p:nvPr>
            <p:ph idx="2" type="body"/>
          </p:nvPr>
        </p:nvSpPr>
        <p:spPr>
          <a:xfrm>
            <a:off x="4782960" y="567720"/>
            <a:ext cx="4052520" cy="196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44" name="Google Shape;144;p35"/>
          <p:cNvSpPr txBox="1"/>
          <p:nvPr>
            <p:ph idx="3" type="body"/>
          </p:nvPr>
        </p:nvSpPr>
        <p:spPr>
          <a:xfrm>
            <a:off x="4782960" y="2720880"/>
            <a:ext cx="4052520" cy="196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6"/>
          <p:cNvSpPr txBox="1"/>
          <p:nvPr>
            <p:ph type="title"/>
          </p:nvPr>
        </p:nvSpPr>
        <p:spPr>
          <a:xfrm>
            <a:off x="527400" y="-56520"/>
            <a:ext cx="8616600" cy="62532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36"/>
          <p:cNvSpPr txBox="1"/>
          <p:nvPr>
            <p:ph idx="1" type="body"/>
          </p:nvPr>
        </p:nvSpPr>
        <p:spPr>
          <a:xfrm>
            <a:off x="527400" y="567720"/>
            <a:ext cx="4052520" cy="196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48" name="Google Shape;148;p36"/>
          <p:cNvSpPr txBox="1"/>
          <p:nvPr>
            <p:ph idx="2" type="body"/>
          </p:nvPr>
        </p:nvSpPr>
        <p:spPr>
          <a:xfrm>
            <a:off x="4782960" y="567720"/>
            <a:ext cx="4052520" cy="196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49" name="Google Shape;149;p36"/>
          <p:cNvSpPr txBox="1"/>
          <p:nvPr>
            <p:ph idx="3" type="body"/>
          </p:nvPr>
        </p:nvSpPr>
        <p:spPr>
          <a:xfrm>
            <a:off x="527400" y="2720880"/>
            <a:ext cx="8304840" cy="196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7"/>
          <p:cNvSpPr txBox="1"/>
          <p:nvPr>
            <p:ph type="title"/>
          </p:nvPr>
        </p:nvSpPr>
        <p:spPr>
          <a:xfrm>
            <a:off x="527400" y="-56520"/>
            <a:ext cx="8616600" cy="62532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37"/>
          <p:cNvSpPr txBox="1"/>
          <p:nvPr>
            <p:ph idx="1" type="body"/>
          </p:nvPr>
        </p:nvSpPr>
        <p:spPr>
          <a:xfrm>
            <a:off x="527400" y="567720"/>
            <a:ext cx="8304840" cy="196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53" name="Google Shape;153;p37"/>
          <p:cNvSpPr txBox="1"/>
          <p:nvPr>
            <p:ph idx="2" type="body"/>
          </p:nvPr>
        </p:nvSpPr>
        <p:spPr>
          <a:xfrm>
            <a:off x="527400" y="2720880"/>
            <a:ext cx="8304840" cy="196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8"/>
          <p:cNvSpPr txBox="1"/>
          <p:nvPr>
            <p:ph type="title"/>
          </p:nvPr>
        </p:nvSpPr>
        <p:spPr>
          <a:xfrm>
            <a:off x="527400" y="-56520"/>
            <a:ext cx="8616600" cy="62532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38"/>
          <p:cNvSpPr txBox="1"/>
          <p:nvPr>
            <p:ph idx="1" type="body"/>
          </p:nvPr>
        </p:nvSpPr>
        <p:spPr>
          <a:xfrm>
            <a:off x="527400" y="567720"/>
            <a:ext cx="4052520" cy="196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57" name="Google Shape;157;p38"/>
          <p:cNvSpPr txBox="1"/>
          <p:nvPr>
            <p:ph idx="2" type="body"/>
          </p:nvPr>
        </p:nvSpPr>
        <p:spPr>
          <a:xfrm>
            <a:off x="4782960" y="567720"/>
            <a:ext cx="4052520" cy="196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58" name="Google Shape;158;p38"/>
          <p:cNvSpPr txBox="1"/>
          <p:nvPr>
            <p:ph idx="3" type="body"/>
          </p:nvPr>
        </p:nvSpPr>
        <p:spPr>
          <a:xfrm>
            <a:off x="527400" y="2720880"/>
            <a:ext cx="4052520" cy="196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59" name="Google Shape;159;p38"/>
          <p:cNvSpPr txBox="1"/>
          <p:nvPr>
            <p:ph idx="4" type="body"/>
          </p:nvPr>
        </p:nvSpPr>
        <p:spPr>
          <a:xfrm>
            <a:off x="4782960" y="2720880"/>
            <a:ext cx="4052520" cy="196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9"/>
          <p:cNvSpPr txBox="1"/>
          <p:nvPr>
            <p:ph type="title"/>
          </p:nvPr>
        </p:nvSpPr>
        <p:spPr>
          <a:xfrm>
            <a:off x="527400" y="-56520"/>
            <a:ext cx="8616600" cy="62532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39"/>
          <p:cNvSpPr txBox="1"/>
          <p:nvPr>
            <p:ph idx="1" type="body"/>
          </p:nvPr>
        </p:nvSpPr>
        <p:spPr>
          <a:xfrm>
            <a:off x="527400" y="567720"/>
            <a:ext cx="2674080" cy="196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63" name="Google Shape;163;p39"/>
          <p:cNvSpPr txBox="1"/>
          <p:nvPr>
            <p:ph idx="2" type="body"/>
          </p:nvPr>
        </p:nvSpPr>
        <p:spPr>
          <a:xfrm>
            <a:off x="3335400" y="567720"/>
            <a:ext cx="2674080" cy="196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64" name="Google Shape;164;p39"/>
          <p:cNvSpPr txBox="1"/>
          <p:nvPr>
            <p:ph idx="3" type="body"/>
          </p:nvPr>
        </p:nvSpPr>
        <p:spPr>
          <a:xfrm>
            <a:off x="6143760" y="567720"/>
            <a:ext cx="2674080" cy="196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65" name="Google Shape;165;p39"/>
          <p:cNvSpPr txBox="1"/>
          <p:nvPr>
            <p:ph idx="4" type="body"/>
          </p:nvPr>
        </p:nvSpPr>
        <p:spPr>
          <a:xfrm>
            <a:off x="527400" y="2720880"/>
            <a:ext cx="2674080" cy="196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66" name="Google Shape;166;p39"/>
          <p:cNvSpPr txBox="1"/>
          <p:nvPr>
            <p:ph idx="5" type="body"/>
          </p:nvPr>
        </p:nvSpPr>
        <p:spPr>
          <a:xfrm>
            <a:off x="3335400" y="2720880"/>
            <a:ext cx="2674080" cy="196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67" name="Google Shape;167;p39"/>
          <p:cNvSpPr txBox="1"/>
          <p:nvPr>
            <p:ph idx="6" type="body"/>
          </p:nvPr>
        </p:nvSpPr>
        <p:spPr>
          <a:xfrm>
            <a:off x="6143760" y="2720880"/>
            <a:ext cx="2674080" cy="196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42"/>
          <p:cNvSpPr txBox="1"/>
          <p:nvPr>
            <p:ph type="title"/>
          </p:nvPr>
        </p:nvSpPr>
        <p:spPr>
          <a:xfrm>
            <a:off x="527400" y="-56520"/>
            <a:ext cx="8616600" cy="62532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42"/>
          <p:cNvSpPr txBox="1"/>
          <p:nvPr>
            <p:ph idx="1" type="subTitle"/>
          </p:nvPr>
        </p:nvSpPr>
        <p:spPr>
          <a:xfrm>
            <a:off x="527400" y="567720"/>
            <a:ext cx="8304840" cy="4121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3"/>
          <p:cNvSpPr txBox="1"/>
          <p:nvPr>
            <p:ph type="title"/>
          </p:nvPr>
        </p:nvSpPr>
        <p:spPr>
          <a:xfrm>
            <a:off x="527400" y="-56520"/>
            <a:ext cx="8616600" cy="62532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43"/>
          <p:cNvSpPr txBox="1"/>
          <p:nvPr>
            <p:ph idx="1" type="body"/>
          </p:nvPr>
        </p:nvSpPr>
        <p:spPr>
          <a:xfrm>
            <a:off x="527400" y="567720"/>
            <a:ext cx="8304840" cy="4121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527400" y="-56520"/>
            <a:ext cx="8616600" cy="625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527400" y="567720"/>
            <a:ext cx="4052520" cy="4121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782960" y="567720"/>
            <a:ext cx="4052520" cy="4121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44"/>
          <p:cNvSpPr txBox="1"/>
          <p:nvPr>
            <p:ph type="title"/>
          </p:nvPr>
        </p:nvSpPr>
        <p:spPr>
          <a:xfrm>
            <a:off x="527400" y="-56520"/>
            <a:ext cx="8616600" cy="62532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44"/>
          <p:cNvSpPr txBox="1"/>
          <p:nvPr>
            <p:ph idx="1" type="body"/>
          </p:nvPr>
        </p:nvSpPr>
        <p:spPr>
          <a:xfrm>
            <a:off x="527400" y="567720"/>
            <a:ext cx="4052520" cy="4121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81" name="Google Shape;181;p44"/>
          <p:cNvSpPr txBox="1"/>
          <p:nvPr>
            <p:ph idx="2" type="body"/>
          </p:nvPr>
        </p:nvSpPr>
        <p:spPr>
          <a:xfrm>
            <a:off x="4782960" y="567720"/>
            <a:ext cx="4052520" cy="4121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5"/>
          <p:cNvSpPr txBox="1"/>
          <p:nvPr>
            <p:ph type="title"/>
          </p:nvPr>
        </p:nvSpPr>
        <p:spPr>
          <a:xfrm>
            <a:off x="527400" y="-56520"/>
            <a:ext cx="8616600" cy="62532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46"/>
          <p:cNvSpPr txBox="1"/>
          <p:nvPr>
            <p:ph idx="1" type="subTitle"/>
          </p:nvPr>
        </p:nvSpPr>
        <p:spPr>
          <a:xfrm>
            <a:off x="527400" y="16560"/>
            <a:ext cx="8616600" cy="2220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47"/>
          <p:cNvSpPr txBox="1"/>
          <p:nvPr>
            <p:ph type="title"/>
          </p:nvPr>
        </p:nvSpPr>
        <p:spPr>
          <a:xfrm>
            <a:off x="527400" y="-56520"/>
            <a:ext cx="8616600" cy="62532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47"/>
          <p:cNvSpPr txBox="1"/>
          <p:nvPr>
            <p:ph idx="1" type="body"/>
          </p:nvPr>
        </p:nvSpPr>
        <p:spPr>
          <a:xfrm>
            <a:off x="527400" y="567720"/>
            <a:ext cx="4052520" cy="196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89" name="Google Shape;189;p47"/>
          <p:cNvSpPr txBox="1"/>
          <p:nvPr>
            <p:ph idx="2" type="body"/>
          </p:nvPr>
        </p:nvSpPr>
        <p:spPr>
          <a:xfrm>
            <a:off x="4782960" y="567720"/>
            <a:ext cx="4052520" cy="4121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90" name="Google Shape;190;p47"/>
          <p:cNvSpPr txBox="1"/>
          <p:nvPr>
            <p:ph idx="3" type="body"/>
          </p:nvPr>
        </p:nvSpPr>
        <p:spPr>
          <a:xfrm>
            <a:off x="527400" y="2720880"/>
            <a:ext cx="4052520" cy="196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8"/>
          <p:cNvSpPr txBox="1"/>
          <p:nvPr>
            <p:ph type="title"/>
          </p:nvPr>
        </p:nvSpPr>
        <p:spPr>
          <a:xfrm>
            <a:off x="527400" y="-56520"/>
            <a:ext cx="8616600" cy="62532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48"/>
          <p:cNvSpPr txBox="1"/>
          <p:nvPr>
            <p:ph idx="1" type="body"/>
          </p:nvPr>
        </p:nvSpPr>
        <p:spPr>
          <a:xfrm>
            <a:off x="527400" y="567720"/>
            <a:ext cx="4052520" cy="4121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94" name="Google Shape;194;p48"/>
          <p:cNvSpPr txBox="1"/>
          <p:nvPr>
            <p:ph idx="2" type="body"/>
          </p:nvPr>
        </p:nvSpPr>
        <p:spPr>
          <a:xfrm>
            <a:off x="4782960" y="567720"/>
            <a:ext cx="4052520" cy="196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95" name="Google Shape;195;p48"/>
          <p:cNvSpPr txBox="1"/>
          <p:nvPr>
            <p:ph idx="3" type="body"/>
          </p:nvPr>
        </p:nvSpPr>
        <p:spPr>
          <a:xfrm>
            <a:off x="4782960" y="2720880"/>
            <a:ext cx="4052520" cy="196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49"/>
          <p:cNvSpPr txBox="1"/>
          <p:nvPr>
            <p:ph type="title"/>
          </p:nvPr>
        </p:nvSpPr>
        <p:spPr>
          <a:xfrm>
            <a:off x="527400" y="-56520"/>
            <a:ext cx="8616600" cy="62532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49"/>
          <p:cNvSpPr txBox="1"/>
          <p:nvPr>
            <p:ph idx="1" type="body"/>
          </p:nvPr>
        </p:nvSpPr>
        <p:spPr>
          <a:xfrm>
            <a:off x="527400" y="567720"/>
            <a:ext cx="4052520" cy="196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99" name="Google Shape;199;p49"/>
          <p:cNvSpPr txBox="1"/>
          <p:nvPr>
            <p:ph idx="2" type="body"/>
          </p:nvPr>
        </p:nvSpPr>
        <p:spPr>
          <a:xfrm>
            <a:off x="4782960" y="567720"/>
            <a:ext cx="4052520" cy="196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00" name="Google Shape;200;p49"/>
          <p:cNvSpPr txBox="1"/>
          <p:nvPr>
            <p:ph idx="3" type="body"/>
          </p:nvPr>
        </p:nvSpPr>
        <p:spPr>
          <a:xfrm>
            <a:off x="527400" y="2720880"/>
            <a:ext cx="8304840" cy="196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50"/>
          <p:cNvSpPr txBox="1"/>
          <p:nvPr>
            <p:ph type="title"/>
          </p:nvPr>
        </p:nvSpPr>
        <p:spPr>
          <a:xfrm>
            <a:off x="527400" y="-56520"/>
            <a:ext cx="8616600" cy="62532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50"/>
          <p:cNvSpPr txBox="1"/>
          <p:nvPr>
            <p:ph idx="1" type="body"/>
          </p:nvPr>
        </p:nvSpPr>
        <p:spPr>
          <a:xfrm>
            <a:off x="527400" y="567720"/>
            <a:ext cx="8304840" cy="196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04" name="Google Shape;204;p50"/>
          <p:cNvSpPr txBox="1"/>
          <p:nvPr>
            <p:ph idx="2" type="body"/>
          </p:nvPr>
        </p:nvSpPr>
        <p:spPr>
          <a:xfrm>
            <a:off x="527400" y="2720880"/>
            <a:ext cx="8304840" cy="196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51"/>
          <p:cNvSpPr txBox="1"/>
          <p:nvPr>
            <p:ph type="title"/>
          </p:nvPr>
        </p:nvSpPr>
        <p:spPr>
          <a:xfrm>
            <a:off x="527400" y="-56520"/>
            <a:ext cx="8616600" cy="62532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51"/>
          <p:cNvSpPr txBox="1"/>
          <p:nvPr>
            <p:ph idx="1" type="body"/>
          </p:nvPr>
        </p:nvSpPr>
        <p:spPr>
          <a:xfrm>
            <a:off x="527400" y="567720"/>
            <a:ext cx="4052520" cy="196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08" name="Google Shape;208;p51"/>
          <p:cNvSpPr txBox="1"/>
          <p:nvPr>
            <p:ph idx="2" type="body"/>
          </p:nvPr>
        </p:nvSpPr>
        <p:spPr>
          <a:xfrm>
            <a:off x="4782960" y="567720"/>
            <a:ext cx="4052520" cy="196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09" name="Google Shape;209;p51"/>
          <p:cNvSpPr txBox="1"/>
          <p:nvPr>
            <p:ph idx="3" type="body"/>
          </p:nvPr>
        </p:nvSpPr>
        <p:spPr>
          <a:xfrm>
            <a:off x="527400" y="2720880"/>
            <a:ext cx="4052520" cy="196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10" name="Google Shape;210;p51"/>
          <p:cNvSpPr txBox="1"/>
          <p:nvPr>
            <p:ph idx="4" type="body"/>
          </p:nvPr>
        </p:nvSpPr>
        <p:spPr>
          <a:xfrm>
            <a:off x="4782960" y="2720880"/>
            <a:ext cx="4052520" cy="196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52"/>
          <p:cNvSpPr txBox="1"/>
          <p:nvPr>
            <p:ph type="title"/>
          </p:nvPr>
        </p:nvSpPr>
        <p:spPr>
          <a:xfrm>
            <a:off x="527400" y="-56520"/>
            <a:ext cx="8616600" cy="62532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3" name="Google Shape;213;p52"/>
          <p:cNvSpPr txBox="1"/>
          <p:nvPr>
            <p:ph idx="1" type="body"/>
          </p:nvPr>
        </p:nvSpPr>
        <p:spPr>
          <a:xfrm>
            <a:off x="527400" y="567720"/>
            <a:ext cx="2674080" cy="196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14" name="Google Shape;214;p52"/>
          <p:cNvSpPr txBox="1"/>
          <p:nvPr>
            <p:ph idx="2" type="body"/>
          </p:nvPr>
        </p:nvSpPr>
        <p:spPr>
          <a:xfrm>
            <a:off x="3335400" y="567720"/>
            <a:ext cx="2674080" cy="196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15" name="Google Shape;215;p52"/>
          <p:cNvSpPr txBox="1"/>
          <p:nvPr>
            <p:ph idx="3" type="body"/>
          </p:nvPr>
        </p:nvSpPr>
        <p:spPr>
          <a:xfrm>
            <a:off x="6143760" y="567720"/>
            <a:ext cx="2674080" cy="196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16" name="Google Shape;216;p52"/>
          <p:cNvSpPr txBox="1"/>
          <p:nvPr>
            <p:ph idx="4" type="body"/>
          </p:nvPr>
        </p:nvSpPr>
        <p:spPr>
          <a:xfrm>
            <a:off x="527400" y="2720880"/>
            <a:ext cx="2674080" cy="196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17" name="Google Shape;217;p52"/>
          <p:cNvSpPr txBox="1"/>
          <p:nvPr>
            <p:ph idx="5" type="body"/>
          </p:nvPr>
        </p:nvSpPr>
        <p:spPr>
          <a:xfrm>
            <a:off x="3335400" y="2720880"/>
            <a:ext cx="2674080" cy="196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18" name="Google Shape;218;p52"/>
          <p:cNvSpPr txBox="1"/>
          <p:nvPr>
            <p:ph idx="6" type="body"/>
          </p:nvPr>
        </p:nvSpPr>
        <p:spPr>
          <a:xfrm>
            <a:off x="6143760" y="2720880"/>
            <a:ext cx="2674080" cy="196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527400" y="-56520"/>
            <a:ext cx="8616600" cy="625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idx="1" type="subTitle"/>
          </p:nvPr>
        </p:nvSpPr>
        <p:spPr>
          <a:xfrm>
            <a:off x="527400" y="16560"/>
            <a:ext cx="8616600" cy="2220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527400" y="-56520"/>
            <a:ext cx="8616600" cy="625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8"/>
          <p:cNvSpPr txBox="1"/>
          <p:nvPr>
            <p:ph idx="1" type="body"/>
          </p:nvPr>
        </p:nvSpPr>
        <p:spPr>
          <a:xfrm>
            <a:off x="527400" y="567720"/>
            <a:ext cx="4052520" cy="196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8"/>
          <p:cNvSpPr txBox="1"/>
          <p:nvPr>
            <p:ph idx="2" type="body"/>
          </p:nvPr>
        </p:nvSpPr>
        <p:spPr>
          <a:xfrm>
            <a:off x="4782960" y="567720"/>
            <a:ext cx="4052520" cy="4121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8"/>
          <p:cNvSpPr txBox="1"/>
          <p:nvPr>
            <p:ph idx="3" type="body"/>
          </p:nvPr>
        </p:nvSpPr>
        <p:spPr>
          <a:xfrm>
            <a:off x="527400" y="2720880"/>
            <a:ext cx="4052520" cy="196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527400" y="-56520"/>
            <a:ext cx="8616600" cy="625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1" type="body"/>
          </p:nvPr>
        </p:nvSpPr>
        <p:spPr>
          <a:xfrm>
            <a:off x="527400" y="567720"/>
            <a:ext cx="4052520" cy="4121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782960" y="567720"/>
            <a:ext cx="4052520" cy="196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3" type="body"/>
          </p:nvPr>
        </p:nvSpPr>
        <p:spPr>
          <a:xfrm>
            <a:off x="4782960" y="2720880"/>
            <a:ext cx="4052520" cy="196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type="title"/>
          </p:nvPr>
        </p:nvSpPr>
        <p:spPr>
          <a:xfrm>
            <a:off x="527400" y="-56520"/>
            <a:ext cx="8616600" cy="625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527400" y="567720"/>
            <a:ext cx="4052520" cy="196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782960" y="567720"/>
            <a:ext cx="4052520" cy="196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0"/>
          <p:cNvSpPr txBox="1"/>
          <p:nvPr>
            <p:ph idx="3" type="body"/>
          </p:nvPr>
        </p:nvSpPr>
        <p:spPr>
          <a:xfrm>
            <a:off x="527400" y="2720880"/>
            <a:ext cx="8304840" cy="196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4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6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8.xml"/><Relationship Id="rId3" Type="http://schemas.openxmlformats.org/officeDocument/2006/relationships/slideLayout" Target="../slideLayouts/slideLayout39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5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3.xml"/><Relationship Id="rId8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0" type="dt"/>
          </p:nvPr>
        </p:nvSpPr>
        <p:spPr>
          <a:xfrm>
            <a:off x="628560" y="5000400"/>
            <a:ext cx="2057400" cy="13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00" lIns="68400" spcFirstLastPara="1" rIns="68400" wrap="square" tIns="342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p1"/>
          <p:cNvSpPr txBox="1"/>
          <p:nvPr>
            <p:ph idx="11" type="ftr"/>
          </p:nvPr>
        </p:nvSpPr>
        <p:spPr>
          <a:xfrm>
            <a:off x="3029040" y="5000400"/>
            <a:ext cx="3085920" cy="137160"/>
          </a:xfrm>
          <a:prstGeom prst="rect">
            <a:avLst/>
          </a:prstGeom>
          <a:noFill/>
          <a:ln>
            <a:noFill/>
          </a:ln>
        </p:spPr>
        <p:txBody>
          <a:bodyPr anchorCtr="1" anchor="ctr" bIns="34200" lIns="68400" spcFirstLastPara="1" rIns="68400" wrap="square" tIns="342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886600" y="4967280"/>
            <a:ext cx="256320" cy="13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00" lIns="68400" spcFirstLastPara="1" rIns="68400" wrap="square" tIns="342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" name="Google Shape;9;p1"/>
          <p:cNvSpPr/>
          <p:nvPr/>
        </p:nvSpPr>
        <p:spPr>
          <a:xfrm rot="2700000">
            <a:off x="142920" y="2956320"/>
            <a:ext cx="1267200" cy="1267200"/>
          </a:xfrm>
          <a:custGeom>
            <a:rect b="b" l="l" r="r" t="t"/>
            <a:pathLst>
              <a:path extrusionOk="0" h="1690847" w="1690846">
                <a:moveTo>
                  <a:pt x="0" y="0"/>
                </a:moveTo>
                <a:lnTo>
                  <a:pt x="1690846" y="0"/>
                </a:lnTo>
                <a:lnTo>
                  <a:pt x="1690846" y="1690847"/>
                </a:lnTo>
                <a:lnTo>
                  <a:pt x="225902" y="1690847"/>
                </a:lnTo>
                <a:lnTo>
                  <a:pt x="0" y="1464945"/>
                </a:lnTo>
                <a:lnTo>
                  <a:pt x="0" y="0"/>
                </a:lnTo>
                <a:close/>
              </a:path>
            </a:pathLst>
          </a:custGeom>
          <a:solidFill>
            <a:srgbClr val="44B5D3">
              <a:alpha val="24705"/>
            </a:srgbClr>
          </a:solidFill>
          <a:ln>
            <a:noFill/>
          </a:ln>
        </p:spPr>
      </p:sp>
      <p:sp>
        <p:nvSpPr>
          <p:cNvPr id="10" name="Google Shape;10;p1"/>
          <p:cNvSpPr/>
          <p:nvPr/>
        </p:nvSpPr>
        <p:spPr>
          <a:xfrm rot="2700000">
            <a:off x="1187280" y="3994200"/>
            <a:ext cx="1267200" cy="1267200"/>
          </a:xfrm>
          <a:custGeom>
            <a:rect b="b" l="l" r="r" t="t"/>
            <a:pathLst>
              <a:path extrusionOk="0" h="1690847" w="1690846">
                <a:moveTo>
                  <a:pt x="1" y="1"/>
                </a:moveTo>
                <a:lnTo>
                  <a:pt x="1690846" y="0"/>
                </a:lnTo>
                <a:lnTo>
                  <a:pt x="1690846" y="971296"/>
                </a:lnTo>
                <a:lnTo>
                  <a:pt x="971296" y="1690847"/>
                </a:lnTo>
                <a:lnTo>
                  <a:pt x="0" y="1690847"/>
                </a:lnTo>
                <a:lnTo>
                  <a:pt x="1" y="1"/>
                </a:lnTo>
                <a:close/>
              </a:path>
            </a:pathLst>
          </a:custGeom>
          <a:solidFill>
            <a:srgbClr val="4E648B">
              <a:alpha val="24705"/>
            </a:srgbClr>
          </a:solidFill>
          <a:ln>
            <a:noFill/>
          </a:ln>
        </p:spPr>
      </p:sp>
      <p:sp>
        <p:nvSpPr>
          <p:cNvPr id="11" name="Google Shape;11;p1"/>
          <p:cNvSpPr/>
          <p:nvPr/>
        </p:nvSpPr>
        <p:spPr>
          <a:xfrm rot="2700000">
            <a:off x="511560" y="4876920"/>
            <a:ext cx="531720" cy="531720"/>
          </a:xfrm>
          <a:custGeom>
            <a:rect b="b" l="l" r="r" t="t"/>
            <a:pathLst>
              <a:path extrusionOk="0" h="709396" w="709395">
                <a:moveTo>
                  <a:pt x="0" y="0"/>
                </a:moveTo>
                <a:lnTo>
                  <a:pt x="709395" y="0"/>
                </a:lnTo>
                <a:lnTo>
                  <a:pt x="0" y="709396"/>
                </a:lnTo>
                <a:lnTo>
                  <a:pt x="0" y="0"/>
                </a:lnTo>
                <a:close/>
              </a:path>
            </a:pathLst>
          </a:custGeom>
          <a:solidFill>
            <a:srgbClr val="685D9F">
              <a:alpha val="24705"/>
            </a:srgbClr>
          </a:solidFill>
          <a:ln>
            <a:noFill/>
          </a:ln>
        </p:spPr>
      </p:sp>
      <p:sp>
        <p:nvSpPr>
          <p:cNvPr id="12" name="Google Shape;12;p1"/>
          <p:cNvSpPr/>
          <p:nvPr/>
        </p:nvSpPr>
        <p:spPr>
          <a:xfrm rot="2700000">
            <a:off x="2594880" y="4876920"/>
            <a:ext cx="531720" cy="531720"/>
          </a:xfrm>
          <a:custGeom>
            <a:rect b="b" l="l" r="r" t="t"/>
            <a:pathLst>
              <a:path extrusionOk="0" h="709395" w="709396">
                <a:moveTo>
                  <a:pt x="1" y="0"/>
                </a:moveTo>
                <a:lnTo>
                  <a:pt x="709396" y="0"/>
                </a:lnTo>
                <a:lnTo>
                  <a:pt x="0" y="709395"/>
                </a:lnTo>
                <a:lnTo>
                  <a:pt x="1" y="0"/>
                </a:lnTo>
                <a:close/>
              </a:path>
            </a:pathLst>
          </a:custGeom>
          <a:solidFill>
            <a:srgbClr val="44B5D3">
              <a:alpha val="24705"/>
            </a:srgbClr>
          </a:solidFill>
          <a:ln>
            <a:noFill/>
          </a:ln>
        </p:spPr>
      </p:sp>
      <p:sp>
        <p:nvSpPr>
          <p:cNvPr id="13" name="Google Shape;13;p1"/>
          <p:cNvSpPr/>
          <p:nvPr/>
        </p:nvSpPr>
        <p:spPr>
          <a:xfrm rot="2700000">
            <a:off x="-451800" y="2098080"/>
            <a:ext cx="903600" cy="903600"/>
          </a:xfrm>
          <a:custGeom>
            <a:rect b="b" l="l" r="r" t="t"/>
            <a:pathLst>
              <a:path extrusionOk="0" h="1205480" w="1205480">
                <a:moveTo>
                  <a:pt x="0" y="0"/>
                </a:moveTo>
                <a:lnTo>
                  <a:pt x="1205480" y="0"/>
                </a:lnTo>
                <a:lnTo>
                  <a:pt x="1205480" y="1205480"/>
                </a:lnTo>
                <a:lnTo>
                  <a:pt x="0" y="0"/>
                </a:lnTo>
                <a:close/>
              </a:path>
            </a:pathLst>
          </a:custGeom>
          <a:solidFill>
            <a:srgbClr val="CB6245"/>
          </a:solidFill>
          <a:ln>
            <a:noFill/>
          </a:ln>
        </p:spPr>
      </p:sp>
      <p:sp>
        <p:nvSpPr>
          <p:cNvPr id="14" name="Google Shape;14;p1"/>
          <p:cNvSpPr/>
          <p:nvPr/>
        </p:nvSpPr>
        <p:spPr>
          <a:xfrm rot="2700000">
            <a:off x="-420480" y="4188960"/>
            <a:ext cx="903240" cy="815760"/>
          </a:xfrm>
          <a:custGeom>
            <a:rect b="b" l="l" r="r" t="t"/>
            <a:pathLst>
              <a:path extrusionOk="0" h="1088211" w="1205128">
                <a:moveTo>
                  <a:pt x="0" y="2"/>
                </a:moveTo>
                <a:lnTo>
                  <a:pt x="1205128" y="0"/>
                </a:lnTo>
                <a:lnTo>
                  <a:pt x="1205128" y="971295"/>
                </a:lnTo>
                <a:lnTo>
                  <a:pt x="1088211" y="1088211"/>
                </a:lnTo>
                <a:lnTo>
                  <a:pt x="0" y="2"/>
                </a:lnTo>
                <a:close/>
              </a:path>
            </a:pathLst>
          </a:custGeom>
          <a:solidFill>
            <a:srgbClr val="CB6245"/>
          </a:solidFill>
          <a:ln>
            <a:noFill/>
          </a:ln>
        </p:spPr>
      </p:sp>
      <p:sp>
        <p:nvSpPr>
          <p:cNvPr id="15" name="Google Shape;15;p1"/>
          <p:cNvSpPr txBox="1"/>
          <p:nvPr>
            <p:ph idx="1" type="body"/>
          </p:nvPr>
        </p:nvSpPr>
        <p:spPr>
          <a:xfrm>
            <a:off x="527400" y="567720"/>
            <a:ext cx="8304840" cy="41216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68400" spcFirstLastPara="1" rIns="68400" wrap="square" tIns="342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6" name="Google Shape;16;p1"/>
          <p:cNvSpPr txBox="1"/>
          <p:nvPr>
            <p:ph type="title"/>
          </p:nvPr>
        </p:nvSpPr>
        <p:spPr>
          <a:xfrm>
            <a:off x="527400" y="16560"/>
            <a:ext cx="86166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68400" spcFirstLastPara="1" rIns="68400" wrap="square" tIns="342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60" y="444960"/>
            <a:ext cx="8520480" cy="572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60" y="1152360"/>
            <a:ext cx="852048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8" name="Google Shape;68;p14"/>
          <p:cNvSpPr txBox="1"/>
          <p:nvPr>
            <p:ph idx="12" type="sldNum"/>
          </p:nvPr>
        </p:nvSpPr>
        <p:spPr>
          <a:xfrm>
            <a:off x="8472600" y="4663080"/>
            <a:ext cx="548640" cy="393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7"/>
          <p:cNvSpPr txBox="1"/>
          <p:nvPr>
            <p:ph type="title"/>
          </p:nvPr>
        </p:nvSpPr>
        <p:spPr>
          <a:xfrm>
            <a:off x="311760" y="744480"/>
            <a:ext cx="8520480" cy="2052720"/>
          </a:xfrm>
          <a:prstGeom prst="rect">
            <a:avLst/>
          </a:prstGeom>
          <a:noFill/>
          <a:ln>
            <a:noFill/>
          </a:ln>
        </p:spPr>
        <p:txBody>
          <a:bodyPr anchorCtr="1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9" name="Google Shape;119;p27"/>
          <p:cNvSpPr txBox="1"/>
          <p:nvPr>
            <p:ph idx="12" type="sldNum"/>
          </p:nvPr>
        </p:nvSpPr>
        <p:spPr>
          <a:xfrm>
            <a:off x="8472600" y="4663080"/>
            <a:ext cx="548640" cy="393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40"/>
          <p:cNvSpPr txBox="1"/>
          <p:nvPr>
            <p:ph type="title"/>
          </p:nvPr>
        </p:nvSpPr>
        <p:spPr>
          <a:xfrm>
            <a:off x="311760" y="2151000"/>
            <a:ext cx="8520480" cy="841680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70" name="Google Shape;170;p40"/>
          <p:cNvSpPr txBox="1"/>
          <p:nvPr>
            <p:ph idx="12" type="sldNum"/>
          </p:nvPr>
        </p:nvSpPr>
        <p:spPr>
          <a:xfrm>
            <a:off x="8472600" y="4663080"/>
            <a:ext cx="548640" cy="393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53"/>
          <p:cNvSpPr txBox="1"/>
          <p:nvPr/>
        </p:nvSpPr>
        <p:spPr>
          <a:xfrm>
            <a:off x="8886600" y="4967280"/>
            <a:ext cx="256320" cy="13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00" lIns="68400" spcFirstLastPara="1" rIns="68400" wrap="square" tIns="342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fr-FR" sz="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7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5" name="Google Shape;225;p53"/>
          <p:cNvSpPr txBox="1"/>
          <p:nvPr/>
        </p:nvSpPr>
        <p:spPr>
          <a:xfrm>
            <a:off x="212050" y="16553"/>
            <a:ext cx="8931900" cy="3126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ctr" bIns="34200" lIns="68400" spcFirstLastPara="1" rIns="68400" wrap="square" tIns="342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GRILLE de COMPARAISON pour la techno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26" name="Google Shape;226;p53"/>
          <p:cNvGraphicFramePr/>
          <p:nvPr/>
        </p:nvGraphicFramePr>
        <p:xfrm>
          <a:off x="212028" y="3291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{8160392C-0671-4B12-B1EA-563D45B59D54}</a:tableStyleId>
              </a:tblPr>
              <a:tblGrid>
                <a:gridCol w="1006550"/>
                <a:gridCol w="2307950"/>
                <a:gridCol w="2769475"/>
                <a:gridCol w="2847950"/>
              </a:tblGrid>
              <a:tr h="386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200">
                          <a:solidFill>
                            <a:srgbClr val="FFFFFF"/>
                          </a:solidFill>
                        </a:rPr>
                        <a:t>Laravel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200">
                          <a:solidFill>
                            <a:srgbClr val="FFFFFF"/>
                          </a:solidFill>
                        </a:rPr>
                        <a:t>Symfony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  <a:tr h="409675">
                <a:tc rowSpan="4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200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Utilisabilité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58DC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200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ux &amp; couleurs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58DC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800"/>
                        <a:t>Non applicable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-FR" sz="800">
                          <a:solidFill>
                            <a:schemeClr val="dk1"/>
                          </a:solidFill>
                        </a:rPr>
                        <a:t>Non applicable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8375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200" strike="noStrike">
                          <a:solidFill>
                            <a:srgbClr val="FFFFFF"/>
                          </a:solidFill>
                          <a:highlight>
                            <a:srgbClr val="FF0000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librairies / modules</a:t>
                      </a:r>
                      <a:endParaRPr b="0" sz="1200" strike="noStrike">
                        <a:highlight>
                          <a:srgbClr val="FF0000"/>
                        </a:highlight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58DC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-FR" sz="800">
                          <a:solidFill>
                            <a:schemeClr val="dk1"/>
                          </a:solidFill>
                        </a:rPr>
                        <a:t>Non applicable</a:t>
                      </a:r>
                      <a:endParaRPr b="0" sz="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-FR" sz="800">
                          <a:solidFill>
                            <a:schemeClr val="dk1"/>
                          </a:solidFill>
                        </a:rPr>
                        <a:t>Non applicable</a:t>
                      </a:r>
                      <a:endParaRPr b="0" sz="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8375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200" strike="noStrike">
                          <a:solidFill>
                            <a:srgbClr val="FFFFFF"/>
                          </a:solidFill>
                          <a:highlight>
                            <a:srgbClr val="FF9900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format (export et envoi)</a:t>
                      </a:r>
                      <a:endParaRPr b="0" sz="1200" strike="noStrike">
                        <a:highlight>
                          <a:srgbClr val="FF9900"/>
                        </a:highlight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58DC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-FR" sz="800">
                          <a:solidFill>
                            <a:schemeClr val="dk1"/>
                          </a:solidFill>
                        </a:rPr>
                        <a:t>Non applicable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-FR" sz="800">
                          <a:solidFill>
                            <a:schemeClr val="dk1"/>
                          </a:solidFill>
                        </a:rPr>
                        <a:t>Non applicable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8375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200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rapidité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58DC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800"/>
                        <a:t>Optimisations de performance efficaces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800"/>
                        <a:t>Bonnes optimisations des performances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83750">
                <a:tc rowSpan="4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200" strike="noStrike">
                          <a:solidFill>
                            <a:srgbClr val="FF99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Pérennité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200" strike="noStrike">
                          <a:solidFill>
                            <a:srgbClr val="FFFFFF"/>
                          </a:solidFill>
                          <a:highlight>
                            <a:srgbClr val="FF0000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coût</a:t>
                      </a:r>
                      <a:endParaRPr b="0" sz="1200" strike="noStrike">
                        <a:highlight>
                          <a:srgbClr val="FF0000"/>
                        </a:highlight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800"/>
                        <a:t>0$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800">
                          <a:solidFill>
                            <a:schemeClr val="dk1"/>
                          </a:solidFill>
                        </a:rPr>
                        <a:t>0$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8375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200" strike="noStrike">
                          <a:solidFill>
                            <a:srgbClr val="FFFFFF"/>
                          </a:solidFill>
                          <a:highlight>
                            <a:srgbClr val="FF0000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licence</a:t>
                      </a:r>
                      <a:endParaRPr b="0" sz="1200" strike="noStrike">
                        <a:highlight>
                          <a:srgbClr val="FF0000"/>
                        </a:highlight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800"/>
                        <a:t>Licence MIT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800"/>
                        <a:t>Licence MIT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8375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200" strike="noStrike">
                          <a:solidFill>
                            <a:srgbClr val="FFFFFF"/>
                          </a:solidFill>
                          <a:highlight>
                            <a:srgbClr val="FF9900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interopérabilité (protocoles)</a:t>
                      </a:r>
                      <a:endParaRPr b="0" sz="1200" strike="noStrike">
                        <a:highlight>
                          <a:srgbClr val="FF9900"/>
                        </a:highlight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800"/>
                        <a:t>HTTP/HTTPS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800"/>
                        <a:t>HTTP/HTTPS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8375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200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sécurité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800"/>
                        <a:t>Il se distingue par son système d'authentification intégré, sa protection CSRF par défaut, un ORM sécurisé (Eloquent), des mécanismes de session sécurisés et une configuration par défaut protégeant les fichiers sensibles.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-FR" sz="800">
                          <a:solidFill>
                            <a:schemeClr val="dk1"/>
                          </a:solidFill>
                        </a:rPr>
                        <a:t>Il propose des composants de sécurité robustes avec une flexibilité de configuration, une utilisation de l'ORM Doctrine qui prévient les injections SQL, des protections intégrées contre les attaques XSS et CSRF.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83750">
                <a:tc row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200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Autres critères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58DC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200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app internes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58DC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800">
                          <a:solidFill>
                            <a:schemeClr val="dk1"/>
                          </a:solidFill>
                        </a:rPr>
                        <a:t>Non applicable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800">
                          <a:solidFill>
                            <a:schemeClr val="dk1"/>
                          </a:solidFill>
                        </a:rPr>
                        <a:t>Non applicable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8375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200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API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58DC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800"/>
                        <a:t>Facilite le développement d'API avec des fonctionnalités comme Eloquent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800"/>
                        <a:t>Propose des composants dédiés et une architecture flexible pour le développement d'API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8485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200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automatisations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58DC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800"/>
                        <a:t>Facilite l'automatisation des tâches avec des outils comme Artisan Console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800"/>
                        <a:t>Offre des composants et des outils pour l'automatisation des tâches, mais peut nécessiter une configuration plus approfondie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54"/>
          <p:cNvSpPr txBox="1"/>
          <p:nvPr>
            <p:ph type="title"/>
          </p:nvPr>
        </p:nvSpPr>
        <p:spPr>
          <a:xfrm>
            <a:off x="527400" y="-56520"/>
            <a:ext cx="8616600" cy="625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54"/>
          <p:cNvSpPr txBox="1"/>
          <p:nvPr>
            <p:ph idx="1" type="subTitle"/>
          </p:nvPr>
        </p:nvSpPr>
        <p:spPr>
          <a:xfrm>
            <a:off x="527400" y="567720"/>
            <a:ext cx="8304900" cy="412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Faire une description de pourquoi je choisie l’un et pas l’autre (a l’aide du tableau)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J’ai choisi </a:t>
            </a:r>
            <a:r>
              <a:rPr lang="fr-FR"/>
              <a:t>Laravel car il se démarque par son approche intuitive, son système d'authentification intégré, des optimisations de performance efficaces, et une facilité d'automatisation des tâches avec Artisan Console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