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0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96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702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63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89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30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5718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2825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219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F28C6-930C-4891-9031-D50668635987}" type="datetimeFigureOut">
              <a:rPr lang="it-CH" smtClean="0"/>
              <a:t>28.10.2016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5557D9-6445-44C2-B98C-CB23B1097D88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9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 smtClean="0"/>
              <a:t>Holder</a:t>
            </a:r>
            <a:r>
              <a:rPr lang="it-CH" dirty="0" smtClean="0"/>
              <a:t> per Arduino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Di Loris Bruno</a:t>
            </a:r>
            <a:endParaRPr lang="it-CH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988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>
                <a:solidFill>
                  <a:schemeClr val="bg1"/>
                </a:solidFill>
              </a:rPr>
              <a:t>28.10.2016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0524236" y="6485157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>
                <a:solidFill>
                  <a:schemeClr val="bg1"/>
                </a:solidFill>
              </a:rPr>
              <a:t>SAMT, Mod.306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3000" dirty="0" smtClean="0"/>
              <a:t>Costo (aggiunte)</a:t>
            </a:r>
            <a:endParaRPr lang="it-CH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 smtClean="0"/>
              <a:t>Chiodi: 0.10 </a:t>
            </a:r>
            <a:r>
              <a:rPr lang="it-CH" sz="3000" dirty="0" err="1" smtClean="0"/>
              <a:t>Fr</a:t>
            </a:r>
            <a:r>
              <a:rPr lang="it-CH" sz="30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 smtClean="0"/>
              <a:t>Distanziatori: 0.10 </a:t>
            </a:r>
            <a:r>
              <a:rPr lang="it-CH" sz="3000" dirty="0" err="1" smtClean="0"/>
              <a:t>Fr</a:t>
            </a:r>
            <a:r>
              <a:rPr lang="it-CH" sz="30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 smtClean="0"/>
              <a:t>Velcro: 2Fr.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 smtClean="0"/>
              <a:t>Piedini in gomma: 0.50 </a:t>
            </a:r>
            <a:r>
              <a:rPr lang="it-CH" sz="3000" dirty="0" err="1" smtClean="0"/>
              <a:t>Fr</a:t>
            </a:r>
            <a:r>
              <a:rPr lang="it-CH" sz="3000" dirty="0" smtClean="0"/>
              <a:t>.</a:t>
            </a:r>
            <a:endParaRPr lang="it-CH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b="1" dirty="0"/>
              <a:t>Totale: </a:t>
            </a:r>
            <a:r>
              <a:rPr lang="it-CH" sz="3000" b="1" dirty="0" smtClean="0"/>
              <a:t>1843.25 </a:t>
            </a:r>
            <a:r>
              <a:rPr lang="it-CH" sz="3000" b="1" dirty="0" err="1"/>
              <a:t>Fr</a:t>
            </a:r>
            <a:r>
              <a:rPr lang="it-CH" sz="3000" b="1" dirty="0"/>
              <a:t>.</a:t>
            </a:r>
          </a:p>
          <a:p>
            <a:pPr marL="384048" lvl="2" indent="0">
              <a:buNone/>
            </a:pPr>
            <a:endParaRPr lang="it-CH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000" dirty="0"/>
              <a:t>Tempistiche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b="1" dirty="0"/>
              <a:t>23 ore di lavoro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5661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</a:t>
            </a:r>
            <a:endParaRPr lang="it-CH" dirty="0"/>
          </a:p>
        </p:txBody>
      </p:sp>
      <p:sp>
        <p:nvSpPr>
          <p:cNvPr id="7" name="Fumetto 4 6"/>
          <p:cNvSpPr/>
          <p:nvPr/>
        </p:nvSpPr>
        <p:spPr>
          <a:xfrm>
            <a:off x="3778369" y="2967486"/>
            <a:ext cx="4330460" cy="1561383"/>
          </a:xfrm>
          <a:prstGeom prst="cloudCallout">
            <a:avLst>
              <a:gd name="adj1" fmla="val -46350"/>
              <a:gd name="adj2" fmla="val 679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3584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Domande</a:t>
            </a:r>
            <a:endParaRPr lang="it-CH" dirty="0"/>
          </a:p>
        </p:txBody>
      </p:sp>
      <p:pic>
        <p:nvPicPr>
          <p:cNvPr id="2050" name="Picture 2" descr="Risultati immagini per domande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952625"/>
            <a:ext cx="333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Introduzione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Requisiti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Progettazione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Implementazione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Consuntivo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Cambiamenti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000" dirty="0" smtClean="0"/>
              <a:t>Conclusioni</a:t>
            </a:r>
          </a:p>
          <a:p>
            <a:pPr>
              <a:buFont typeface="Arial" panose="020B0604020202020204" pitchFamily="34" charset="0"/>
              <a:buChar char="•"/>
            </a:pPr>
            <a:endParaRPr lang="it-CH" dirty="0" smtClean="0"/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945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/>
              <a:t>Cosa è un </a:t>
            </a:r>
            <a:r>
              <a:rPr lang="it-CH" sz="3000" dirty="0" err="1" smtClean="0"/>
              <a:t>Holder</a:t>
            </a:r>
            <a:r>
              <a:rPr lang="it-CH" sz="3000" dirty="0" smtClean="0"/>
              <a:t>?</a:t>
            </a:r>
          </a:p>
          <a:p>
            <a:r>
              <a:rPr lang="it-CH" sz="3000" dirty="0" smtClean="0"/>
              <a:t>Soluzioni </a:t>
            </a:r>
            <a:r>
              <a:rPr lang="it-CH" sz="3000" smtClean="0"/>
              <a:t>già esistenti</a:t>
            </a:r>
            <a:endParaRPr lang="it-CH" sz="3000" dirty="0"/>
          </a:p>
        </p:txBody>
      </p:sp>
    </p:spTree>
    <p:extLst>
      <p:ext uri="{BB962C8B-B14F-4D97-AF65-F5344CB8AC3E}">
        <p14:creationId xmlns:p14="http://schemas.microsoft.com/office/powerpoint/2010/main" val="42560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366235"/>
              </p:ext>
            </p:extLst>
          </p:nvPr>
        </p:nvGraphicFramePr>
        <p:xfrm>
          <a:off x="1096963" y="1846263"/>
          <a:ext cx="10058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Materiali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Compensato e altro</a:t>
                      </a:r>
                      <a:endParaRPr lang="it-CH" sz="3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4534"/>
              </p:ext>
            </p:extLst>
          </p:nvPr>
        </p:nvGraphicFramePr>
        <p:xfrm>
          <a:off x="1096963" y="3397502"/>
          <a:ext cx="10058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Dimensioni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Base massimo</a:t>
                      </a:r>
                      <a:r>
                        <a:rPr lang="it-CH" sz="3000" baseline="0" dirty="0" smtClean="0"/>
                        <a:t> 30 x 30 cm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Spessore 8 mm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Arduino</a:t>
                      </a:r>
                      <a:r>
                        <a:rPr lang="it-CH" sz="3000" baseline="0" dirty="0" smtClean="0"/>
                        <a:t> e </a:t>
                      </a:r>
                      <a:r>
                        <a:rPr lang="it-CH" sz="3000" baseline="0" dirty="0" err="1" smtClean="0"/>
                        <a:t>BreadBoard</a:t>
                      </a:r>
                      <a:endParaRPr lang="it-CH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2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/>
              </a:tblGrid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Struttura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Cavo di alimentazione</a:t>
                      </a:r>
                      <a:r>
                        <a:rPr lang="it-CH" sz="3000" baseline="0" dirty="0" smtClean="0"/>
                        <a:t> e USB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Collegamento fili</a:t>
                      </a:r>
                      <a:endParaRPr lang="it-CH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Contenitore per componenti</a:t>
                      </a:r>
                      <a:endParaRPr lang="it-CH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44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Modello</a:t>
            </a:r>
            <a:endParaRPr lang="it-CH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968" y="1846263"/>
            <a:ext cx="6280065" cy="44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Preventivi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CH" sz="3000" dirty="0" smtClean="0"/>
              <a:t>Costo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/>
              <a:t>Compensato: 0.45 </a:t>
            </a:r>
            <a:r>
              <a:rPr lang="it-CH" sz="3000" dirty="0" err="1"/>
              <a:t>Fr</a:t>
            </a:r>
            <a:r>
              <a:rPr lang="it-CH" sz="3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/>
              <a:t>Viti: 0.10 </a:t>
            </a:r>
            <a:r>
              <a:rPr lang="it-CH" sz="3000" dirty="0" err="1"/>
              <a:t>Fr</a:t>
            </a:r>
            <a:r>
              <a:rPr lang="it-CH" sz="3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dirty="0"/>
              <a:t>Lavoro: 1840 </a:t>
            </a:r>
            <a:r>
              <a:rPr lang="it-CH" sz="3000" dirty="0" err="1"/>
              <a:t>Fr</a:t>
            </a:r>
            <a:r>
              <a:rPr lang="it-CH" sz="3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b="1" dirty="0"/>
              <a:t>Totale: 1840.55 </a:t>
            </a:r>
            <a:r>
              <a:rPr lang="it-CH" sz="3000" b="1" dirty="0" err="1"/>
              <a:t>Fr</a:t>
            </a:r>
            <a:r>
              <a:rPr lang="it-CH" sz="3000" b="1" dirty="0" smtClean="0"/>
              <a:t>.</a:t>
            </a:r>
          </a:p>
          <a:p>
            <a:pPr marL="384048" lvl="2" indent="0">
              <a:buNone/>
            </a:pPr>
            <a:endParaRPr lang="it-CH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000" dirty="0" smtClean="0"/>
              <a:t>Tempistiche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CH" sz="3000" b="1" dirty="0" smtClean="0"/>
              <a:t>23 ore di lavoro</a:t>
            </a:r>
          </a:p>
          <a:p>
            <a:pPr marL="384048" lvl="2" indent="0">
              <a:buNone/>
            </a:pPr>
            <a:endParaRPr lang="it-CH" sz="28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it-CH" sz="3000" dirty="0"/>
          </a:p>
          <a:p>
            <a:pPr marL="201168" lvl="1" indent="0">
              <a:buNone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49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0383"/>
            <a:ext cx="7151511" cy="4022725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17609" r="12235" b="20153"/>
          <a:stretch/>
        </p:blipFill>
        <p:spPr>
          <a:xfrm>
            <a:off x="8635041" y="4048814"/>
            <a:ext cx="1276709" cy="17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9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Cambiamenti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2346" r="13811"/>
          <a:stretch/>
        </p:blipFill>
        <p:spPr>
          <a:xfrm>
            <a:off x="6204118" y="1882359"/>
            <a:ext cx="5132717" cy="376234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5" y="1882359"/>
            <a:ext cx="5257797" cy="37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13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129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Retrospettivo</vt:lpstr>
      <vt:lpstr>Holder per Arduino</vt:lpstr>
      <vt:lpstr>Indice</vt:lpstr>
      <vt:lpstr>Introduzione</vt:lpstr>
      <vt:lpstr>Requisiti</vt:lpstr>
      <vt:lpstr>Requisiti</vt:lpstr>
      <vt:lpstr>Progettazione - Modello</vt:lpstr>
      <vt:lpstr>Progettazione - Preventivi</vt:lpstr>
      <vt:lpstr>Implementazione</vt:lpstr>
      <vt:lpstr>Cambiamenti</vt:lpstr>
      <vt:lpstr>Consuntivo</vt:lpstr>
      <vt:lpstr>Conclusioni</vt:lpstr>
      <vt:lpstr>Domande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Holder per Arduino</dc:title>
  <dc:creator>Loris-Scuola</dc:creator>
  <cp:lastModifiedBy>Loris-Scuola</cp:lastModifiedBy>
  <cp:revision>17</cp:revision>
  <dcterms:created xsi:type="dcterms:W3CDTF">2016-10-28T11:54:58Z</dcterms:created>
  <dcterms:modified xsi:type="dcterms:W3CDTF">2016-10-28T13:43:37Z</dcterms:modified>
</cp:coreProperties>
</file>