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oral vraiment pas fou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a739d30e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a739d30e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a739d30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a739d30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a739d30e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a739d30e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a739d30e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a739d30e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Oral P</a:t>
            </a:r>
            <a:r>
              <a:rPr lang="fr"/>
              <a:t>résentation</a:t>
            </a:r>
            <a:r>
              <a:rPr lang="fr"/>
              <a:t> compétence 5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783200" y="3218825"/>
            <a:ext cx="55806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Conduire un projet</a:t>
            </a:r>
            <a:endParaRPr sz="2200"/>
          </a:p>
        </p:txBody>
      </p:sp>
      <p:sp>
        <p:nvSpPr>
          <p:cNvPr id="88" name="Google Shape;88;p13"/>
          <p:cNvSpPr txBox="1"/>
          <p:nvPr/>
        </p:nvSpPr>
        <p:spPr>
          <a:xfrm>
            <a:off x="8065800" y="4755900"/>
            <a:ext cx="10782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Portfolio S1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0" y="4755875"/>
            <a:ext cx="3999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Caruhel Loris, Enzo Vivion Michaud et John Paillé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Exemple de mise en pratique de cette compétence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775" y="2426025"/>
            <a:ext cx="3415426" cy="21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Conduire un Projet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7650" y="2086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Projet site web SAE 1.03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Projet RSE SAE 1.06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Projet BDD SAE 1.04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Projet Algo SAE 1.02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