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matic SC"/>
      <p:regular r:id="rId16"/>
      <p:bold r:id="rId17"/>
    </p:embeddedFont>
    <p:embeddedFont>
      <p:font typeface="Source Code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Code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maticSC-bold.fntdata"/><Relationship Id="rId16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.fntdata"/><Relationship Id="rId6" Type="http://schemas.openxmlformats.org/officeDocument/2006/relationships/slide" Target="slides/slide1.xml"/><Relationship Id="rId18" Type="http://schemas.openxmlformats.org/officeDocument/2006/relationships/font" Target="fonts/SourceCode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b31d2899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b31d2899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925eee5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925eee5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925eee52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925eee52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925eee52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925eee52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925eee52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925eee52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9d3a67e6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9d3a67e6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925eee52a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925eee52a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925eee52a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925eee52a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a36c6f87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9a36c6f8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figma.com/file/RdO77Z1cMIKXdRW5CSBhTo/Figma-Website-Template---Landing-Page-(Free)-(Community)?type=design&amp;node-id=0%3A88&amp;mode=design&amp;t=p5styib4cwpvjTMe-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0" y="1172450"/>
            <a:ext cx="91440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Charte graphique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251600" y="4058675"/>
            <a:ext cx="6640800" cy="9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SAE 1.05 - Recueil des besoins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John Paillé, Loris Caruhel, Valentin Conchis, Enzo Vivion-Michaud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Lien maquette</a:t>
            </a:r>
            <a:endParaRPr/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200" u="sng">
                <a:solidFill>
                  <a:schemeClr val="accent5"/>
                </a:solidFill>
                <a:latin typeface="Amatic SC"/>
                <a:ea typeface="Amatic SC"/>
                <a:cs typeface="Amatic SC"/>
                <a:sym typeface="Amatic S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https://www.figma.com/file/RdO77Z1cMIKXdRW5CSBhTo/Figma-Website-Template---Landing-Page-(Free)-(Community)?type=design&amp;node-id=0%3A88&amp;mode=design&amp;t=p5styib4cwpvjTMe-1</a:t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 rot="10800000">
            <a:off x="-21300" y="0"/>
            <a:ext cx="9186600" cy="91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0" y="4653325"/>
            <a:ext cx="9260400" cy="510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polices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384075" y="1093850"/>
            <a:ext cx="35151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Pour les titres H1-H4 :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25" y="1605575"/>
            <a:ext cx="3220249" cy="26439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685400" y="891700"/>
            <a:ext cx="44586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Pour les paragraphes et le textes en générale :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29050" y="4249525"/>
            <a:ext cx="3290400" cy="572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kaushan script regular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" name="Google Shape;67;p14"/>
          <p:cNvSpPr/>
          <p:nvPr/>
        </p:nvSpPr>
        <p:spPr>
          <a:xfrm rot="10800000">
            <a:off x="-42600" y="50"/>
            <a:ext cx="9186600" cy="9141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0" y="4653325"/>
            <a:ext cx="9260400" cy="5106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14"/>
          <p:cNvSpPr/>
          <p:nvPr/>
        </p:nvSpPr>
        <p:spPr>
          <a:xfrm rot="10800000">
            <a:off x="-21300" y="0"/>
            <a:ext cx="9186600" cy="91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0" y="4653325"/>
            <a:ext cx="9260400" cy="510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850" y="1643475"/>
            <a:ext cx="3402709" cy="286312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5642425" y="4355275"/>
            <a:ext cx="30669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Mv boli</a:t>
            </a:r>
            <a:endParaRPr sz="18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395325" y="1093850"/>
            <a:ext cx="3593700" cy="1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Pour la Kaushan script :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Regular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Taille de 2em à 3em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polices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4483150" y="1093850"/>
            <a:ext cx="39867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Pour </a:t>
            </a: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quicksand :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Bold</a:t>
            </a: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Taille 1em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Interligne de 1.5em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0" name="Google Shape;80;p15"/>
          <p:cNvSpPr/>
          <p:nvPr/>
        </p:nvSpPr>
        <p:spPr>
          <a:xfrm rot="10800000">
            <a:off x="-42600" y="-125"/>
            <a:ext cx="9186600" cy="9255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0" y="4653325"/>
            <a:ext cx="9260400" cy="5106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2" name="Google Shape;82;p15"/>
          <p:cNvSpPr/>
          <p:nvPr/>
        </p:nvSpPr>
        <p:spPr>
          <a:xfrm rot="10800000">
            <a:off x="-21300" y="0"/>
            <a:ext cx="9186600" cy="91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0" y="4653325"/>
            <a:ext cx="9260400" cy="510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109575" y="324725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Choix des couleurs 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 rot="10800000">
            <a:off x="-21300" y="0"/>
            <a:ext cx="9186600" cy="91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0" y="4653350"/>
            <a:ext cx="9260400" cy="510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5079900" y="1181225"/>
            <a:ext cx="1314900" cy="6900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85738" rotWithShape="0" algn="bl" dir="8280000" dist="104775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6394800" y="1125725"/>
            <a:ext cx="267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RVB(255,0,0)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</a:t>
            </a:r>
            <a:r>
              <a:rPr lang="fr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FF0000FF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Couleur logo, bordure des blocs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90925" y="1210025"/>
            <a:ext cx="1314900" cy="69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85738" rotWithShape="0" algn="bl" dir="8280000" dist="104775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605825" y="1125713"/>
            <a:ext cx="33264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RVB(0,0,0)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#000000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Arrière plan du site + le texte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90925" y="2251450"/>
            <a:ext cx="1314900" cy="690000"/>
          </a:xfrm>
          <a:prstGeom prst="rect">
            <a:avLst/>
          </a:prstGeom>
          <a:solidFill>
            <a:srgbClr val="A42424"/>
          </a:solidFill>
          <a:ln>
            <a:noFill/>
          </a:ln>
          <a:effectLst>
            <a:outerShdw blurRad="185738" rotWithShape="0" algn="bl" dir="8280000" dist="104775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605825" y="2195950"/>
            <a:ext cx="267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RVB(164,36,36)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</a:t>
            </a:r>
            <a:r>
              <a:rPr lang="fr" sz="1300">
                <a:solidFill>
                  <a:schemeClr val="dk2"/>
                </a:solidFill>
                <a:highlight>
                  <a:srgbClr val="F7F7F7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A42424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Couleur du menu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079900" y="2197950"/>
            <a:ext cx="1314900" cy="690000"/>
          </a:xfrm>
          <a:prstGeom prst="rect">
            <a:avLst/>
          </a:prstGeom>
          <a:solidFill>
            <a:srgbClr val="F7F7F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8280000" dist="104775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6394800" y="2175213"/>
            <a:ext cx="267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RVB(0,0,0)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#FFFFFF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Bordure nav, et d’autres petits éléments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290925" y="3292875"/>
            <a:ext cx="1314900" cy="690000"/>
          </a:xfrm>
          <a:prstGeom prst="rect">
            <a:avLst/>
          </a:prstGeom>
          <a:solidFill>
            <a:srgbClr val="FFFFE0"/>
          </a:solidFill>
          <a:ln>
            <a:noFill/>
          </a:ln>
          <a:effectLst>
            <a:outerShdw blurRad="185738" rotWithShape="0" algn="bl" dir="8280000" dist="104775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1605825" y="3175775"/>
            <a:ext cx="267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RVB(0,0,0)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</a:t>
            </a:r>
            <a:r>
              <a:rPr lang="fr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FFFFE0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Fond de chaque bloc</a:t>
            </a:r>
            <a:endParaRPr sz="13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4276425" y="3330250"/>
            <a:ext cx="959700" cy="507300"/>
          </a:xfrm>
          <a:prstGeom prst="rect">
            <a:avLst/>
          </a:prstGeom>
          <a:solidFill>
            <a:srgbClr val="FFFFE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8280000" dist="104775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4420442" y="3438202"/>
            <a:ext cx="959700" cy="5073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85738" rotWithShape="0" algn="bl" dir="8280000" dist="104775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5943350" y="3330250"/>
            <a:ext cx="959700" cy="507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8280000" dist="104775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6109817" y="3438202"/>
            <a:ext cx="959700" cy="5073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85738" rotWithShape="0" algn="bl" dir="8280000" dist="104775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7610263" y="3338550"/>
            <a:ext cx="959700" cy="507300"/>
          </a:xfrm>
          <a:prstGeom prst="rect">
            <a:avLst/>
          </a:prstGeom>
          <a:solidFill>
            <a:srgbClr val="F7F7F7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185738" rotWithShape="0" algn="bl" dir="8280000" dist="104775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7754280" y="3429902"/>
            <a:ext cx="959700" cy="507300"/>
          </a:xfrm>
          <a:prstGeom prst="rect">
            <a:avLst/>
          </a:prstGeom>
          <a:solidFill>
            <a:srgbClr val="A42424"/>
          </a:solidFill>
          <a:ln>
            <a:noFill/>
          </a:ln>
          <a:effectLst>
            <a:outerShdw blurRad="185738" rotWithShape="0" algn="bl" dir="8280000" dist="104775">
              <a:srgbClr val="000000">
                <a:alpha val="39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2424"/>
              </a:solidFill>
              <a:highlight>
                <a:srgbClr val="A42424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099525" y="4025675"/>
            <a:ext cx="2010300" cy="439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Ratio : </a:t>
            </a:r>
            <a:r>
              <a:rPr lang="fr" sz="1000">
                <a:solidFill>
                  <a:srgbClr val="3E3E3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20,63 / 1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833825" y="4025688"/>
            <a:ext cx="2010300" cy="439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Ratio : </a:t>
            </a:r>
            <a:r>
              <a:rPr lang="fr" sz="1000">
                <a:solidFill>
                  <a:srgbClr val="3E3E3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5,25</a:t>
            </a:r>
            <a:r>
              <a:rPr lang="fr" sz="1000">
                <a:solidFill>
                  <a:srgbClr val="3E3E3E"/>
                </a:solidFill>
                <a:highlight>
                  <a:srgbClr val="FFFFFF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/ 1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548825" y="4029838"/>
            <a:ext cx="2010300" cy="439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Ratio : </a:t>
            </a:r>
            <a:r>
              <a:rPr lang="fr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7.35/1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-213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Contextualisation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 rot="10800000">
            <a:off x="-42600" y="50"/>
            <a:ext cx="9186600" cy="9141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0" y="4653325"/>
            <a:ext cx="9260400" cy="5106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7" name="Google Shape;117;p17"/>
          <p:cNvSpPr/>
          <p:nvPr/>
        </p:nvSpPr>
        <p:spPr>
          <a:xfrm rot="10800000">
            <a:off x="-21300" y="0"/>
            <a:ext cx="9186600" cy="91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0" y="4653325"/>
            <a:ext cx="9260400" cy="510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00" y="1841425"/>
            <a:ext cx="5505750" cy="10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108650" y="1276800"/>
            <a:ext cx="18978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Paragraphe :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900" y="3862675"/>
            <a:ext cx="2813711" cy="72698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914900" y="3349900"/>
            <a:ext cx="18978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Titre </a:t>
            </a: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-213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Contextualisation</a:t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10800000">
            <a:off x="-42600" y="50"/>
            <a:ext cx="9186600" cy="9141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0" y="4653325"/>
            <a:ext cx="9260400" cy="5106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>
            <a:off x="-21300" y="0"/>
            <a:ext cx="9186600" cy="91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0" y="4653325"/>
            <a:ext cx="9260400" cy="510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58200" y="1276775"/>
            <a:ext cx="37008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Pied de page (footer) :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0" y="1725873"/>
            <a:ext cx="9143998" cy="31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338" y="3186352"/>
            <a:ext cx="458152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2822350" y="2649038"/>
            <a:ext cx="3700800" cy="4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 tête de page</a:t>
            </a: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(header) :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-21300" y="1131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Contextualisation</a:t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 rot="10800000">
            <a:off x="-42600" y="50"/>
            <a:ext cx="9186600" cy="9141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0" y="4653325"/>
            <a:ext cx="9260400" cy="5106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3" name="Google Shape;143;p19"/>
          <p:cNvSpPr/>
          <p:nvPr/>
        </p:nvSpPr>
        <p:spPr>
          <a:xfrm rot="10800000">
            <a:off x="-21300" y="0"/>
            <a:ext cx="9186600" cy="91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0" y="4653325"/>
            <a:ext cx="9260400" cy="510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193175" y="667725"/>
            <a:ext cx="3807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Menu (nav) :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671650" y="2032725"/>
            <a:ext cx="32568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Ouvert et fermé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522" y="914150"/>
            <a:ext cx="1455925" cy="376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4500" y="914101"/>
            <a:ext cx="1019150" cy="39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221850" y="315325"/>
            <a:ext cx="8079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Logo</a:t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 rot="10800000">
            <a:off x="-42600" y="50"/>
            <a:ext cx="9186600" cy="9141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0" y="4653325"/>
            <a:ext cx="9260400" cy="5106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20"/>
          <p:cNvSpPr/>
          <p:nvPr/>
        </p:nvSpPr>
        <p:spPr>
          <a:xfrm rot="10800000">
            <a:off x="-21300" y="0"/>
            <a:ext cx="9186600" cy="91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850" y="1116325"/>
            <a:ext cx="3227174" cy="32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221850" y="303275"/>
            <a:ext cx="8079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ICÔNES</a:t>
            </a:r>
            <a:r>
              <a:rPr lang="fr"/>
              <a:t>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 rot="10800000">
            <a:off x="-42600" y="50"/>
            <a:ext cx="9186600" cy="9141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-368550" y="4641400"/>
            <a:ext cx="9260400" cy="5106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5" name="Google Shape;165;p21"/>
          <p:cNvSpPr/>
          <p:nvPr/>
        </p:nvSpPr>
        <p:spPr>
          <a:xfrm rot="10800000">
            <a:off x="-21300" y="0"/>
            <a:ext cx="9186600" cy="91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-368550" y="4641400"/>
            <a:ext cx="9260400" cy="510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377" y="2986737"/>
            <a:ext cx="10477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40" y="1173013"/>
            <a:ext cx="13716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4577" y="1373038"/>
            <a:ext cx="95250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4350" y="1449675"/>
            <a:ext cx="856375" cy="85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4325" y="2986725"/>
            <a:ext cx="856376" cy="104294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/>
        </p:nvSpPr>
        <p:spPr>
          <a:xfrm>
            <a:off x="434025" y="2316450"/>
            <a:ext cx="14469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Facebook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3327700" y="2316450"/>
            <a:ext cx="15312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Instagram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2217300" y="3854125"/>
            <a:ext cx="1371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Mail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4958838" y="4088175"/>
            <a:ext cx="1678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Limite âge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6523238" y="2373900"/>
            <a:ext cx="20586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 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(Anciennement Twitter)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