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C662A2-D33C-180C-2579-AC866584B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A8A618-8DA4-F29E-394C-9114DAFE3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D10931-2BC1-9B85-A73F-6A090908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58CF-7CE7-49EF-9918-CFCBED664C8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D9A540-0D3E-1C24-00F2-752B6690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446CC5-BFAE-128E-41FF-D8D1A359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D811-E2D0-414D-B104-4F4B212AF0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59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13F731-09CB-B106-072B-54009BE4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15EEFB-DA06-F7DF-B566-EC21C6E3B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361586-BF0D-6C71-3879-2ACF4132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58CF-7CE7-49EF-9918-CFCBED664C8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166447-795B-78A5-9D79-D0585C2C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00A3C8-F0A1-F1E3-BC55-14870F26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D811-E2D0-414D-B104-4F4B212AF0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29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2C852C4-E936-9791-5336-7E2F43240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21785A-F47D-6BAC-D7C9-3FB594FA9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B9D8A9-C2B7-942B-04D8-B83586BF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58CF-7CE7-49EF-9918-CFCBED664C8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DC7A7C-3D2C-EC70-6214-F28D6494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B5167D-79F6-4EB4-746F-472949C5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D811-E2D0-414D-B104-4F4B212AF0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75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8BC742-2716-DBFB-5144-7DF5CAC6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0C0DDD-657F-1EE7-45C2-FA229C10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896440-D648-C0F5-A74B-F6F3A8DE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58CF-7CE7-49EF-9918-CFCBED664C8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0B112E-B2CF-D5AC-B6D6-ACD83E42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2F4524-6010-06EF-F255-F6E95242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D811-E2D0-414D-B104-4F4B212AF0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832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659E32-D3CF-2D2A-7C30-3775D6A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A66FB0-3426-A381-A547-75F32F292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442F41-4E17-90B1-C40E-0902A7C7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58CF-7CE7-49EF-9918-CFCBED664C8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F371D0-AA5B-DAB9-70A0-85286490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414679-8278-BC44-089F-69AB9F83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D811-E2D0-414D-B104-4F4B212AF0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243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8F4CCF-B870-F125-8F6F-40E47EAE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0CBE75-0BB2-3909-F677-46A3F50AE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7878FE1-FFC8-EECF-B14B-496541E88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E5769C-DDA0-FE7C-8F69-FBEF5938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58CF-7CE7-49EF-9918-CFCBED664C8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1160F9-C723-9AC5-8D14-B71B8EC2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B743BB-5386-0226-3952-4E843E03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D811-E2D0-414D-B104-4F4B212AF0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548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0271E9-23E5-B239-8071-522F8895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E29C00-A839-0CFD-0AD4-144CB8E41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770F3F-331A-73A7-DB0B-E352AFF08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3E46F61-4015-DBC3-FF47-A62C2624D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2610B4F-43DE-813B-A412-EF435F366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CC08C5-8183-6CEF-0979-972463B9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58CF-7CE7-49EF-9918-CFCBED664C8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F072E11-A9CB-A5A2-B899-1F06BC7D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FED6FF9-B156-A8DE-DD1D-EAD12EAA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D811-E2D0-414D-B104-4F4B212AF0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51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E74AE7-62DB-6A70-050B-C2286E4E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A753E9E-717C-3A00-D7B9-B2D727A4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58CF-7CE7-49EF-9918-CFCBED664C8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417CD5-7644-0128-DC45-66B7B89C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3B9AD0C-5399-1BCA-4583-6BC5A690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D811-E2D0-414D-B104-4F4B212AF0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225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17232C0-F8EC-A734-4C8E-A02AADE4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58CF-7CE7-49EF-9918-CFCBED664C8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A13AE60-9F70-7B59-21B1-7D274DC5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F1D78B-A721-EFFB-4C18-69542BD5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D811-E2D0-414D-B104-4F4B212AF0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222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11F3E2-E1FF-44BE-E294-DE437B53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E7CA52-1123-82F9-F044-B46EA88B6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8C84ADC-74C5-F625-2C4B-B8CE60F2F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F12C467-4C48-4DBD-8A88-94E0BCEA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58CF-7CE7-49EF-9918-CFCBED664C8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D7D0CB-ADB4-887E-953D-F414ABF7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568133-B69B-E894-E369-DFF37ABC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D811-E2D0-414D-B104-4F4B212AF0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355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DCDF5C-1E7C-87CD-F644-300C2C61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B900BDF-D2BB-4A2E-912A-FB9F01605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B99291-1570-8659-191F-2FF2E95A4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629E7D3-B92B-43E5-9B68-AEC6CDCB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58CF-7CE7-49EF-9918-CFCBED664C8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E00614-7311-FE0F-56D4-BCE92AFF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663B42-5F29-5054-9C79-3A4A7B6D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DD811-E2D0-414D-B104-4F4B212AF0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13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E20B7BD-C844-7D11-5ECF-618C9653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DA1EF0-7899-D753-523C-3AADF5F7C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51CD3B-2B78-306C-C2DA-A010E4EB1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B58CF-7CE7-49EF-9918-CFCBED664C8A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662833-96ED-B65E-4CB7-1CA589FE9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9013B5-6C7A-78DA-FBFA-9133FF7D6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9DD811-E2D0-414D-B104-4F4B212AF0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59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DCCC7C-ACCB-EF66-B423-FA899CD57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44812"/>
            <a:ext cx="12192000" cy="968375"/>
          </a:xfrm>
        </p:spPr>
        <p:txBody>
          <a:bodyPr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https://store.google.com/it/?hl=it</a:t>
            </a:r>
            <a:endParaRPr lang="it-IT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63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A8B8279A-868C-2883-FFDD-5CC56F30A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464" y="0"/>
            <a:ext cx="6021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tazza di caffè, tazza, design&#10;&#10;Descrizione generata automaticamente">
            <a:extLst>
              <a:ext uri="{FF2B5EF4-FFF2-40B4-BE49-F238E27FC236}">
                <a16:creationId xmlns:a16="http://schemas.microsoft.com/office/drawing/2014/main" id="{0A0868D4-4AEF-3B01-9ABB-667222AA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729" y="0"/>
            <a:ext cx="5630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3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41C99519-381C-23B4-23FE-FACEEBEE8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70" y="11876"/>
            <a:ext cx="9710814" cy="684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3F40B942-4C18-77AA-E631-486508AC4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213" y="0"/>
            <a:ext cx="6581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48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Tema di Office</vt:lpstr>
      <vt:lpstr>https://store.google.com/it/?hl=it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https://store.google.com/it/?hl=it</dc:title>
  <dc:creator>Loris Cose</dc:creator>
  <cp:lastModifiedBy>Loris Cose</cp:lastModifiedBy>
  <cp:revision>1</cp:revision>
  <dcterms:created xsi:type="dcterms:W3CDTF">2024-03-24T16:51:20Z</dcterms:created>
  <dcterms:modified xsi:type="dcterms:W3CDTF">2024-03-24T16:57:02Z</dcterms:modified>
</cp:coreProperties>
</file>