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1" r:id="rId3"/>
    <p:sldId id="298" r:id="rId4"/>
    <p:sldId id="285" r:id="rId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48C26-8774-40E3-96D5-7B4D53E82179}" v="2" dt="2022-09-13T12:34:56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14/09/2022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14/09/2022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22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894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14/09/2022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65" y="4376036"/>
            <a:ext cx="9827580" cy="1495794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WASTESERVICE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sz="2400" b="1" dirty="0">
                <a:solidFill>
                  <a:schemeClr val="bg1"/>
                </a:solidFill>
              </a:rPr>
              <a:t>PROGETTO CORSO «INGEGNERIA DEI SISTEMI SOFTWARE M»</a:t>
            </a:r>
            <a:br>
              <a:rPr lang="it-IT" sz="2400" b="1" dirty="0">
                <a:solidFill>
                  <a:schemeClr val="bg1"/>
                </a:solidFill>
              </a:rPr>
            </a:br>
            <a:r>
              <a:rPr lang="it-IT" sz="2400" b="1" dirty="0">
                <a:solidFill>
                  <a:schemeClr val="bg1"/>
                </a:solidFill>
              </a:rPr>
              <a:t>LORIS GIANNATEMPO DAVIDE GUIDETTI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 FINALE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9834D5C-647A-102B-C8CF-71CDEB56A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35" y="930027"/>
            <a:ext cx="6184076" cy="57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1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 FINALE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023F58-2DA7-E4E0-6C68-D79B17FB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0" t="9039" r="10051" b="10190"/>
          <a:stretch/>
        </p:blipFill>
        <p:spPr>
          <a:xfrm>
            <a:off x="3798556" y="771049"/>
            <a:ext cx="4594887" cy="58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61</TotalTime>
  <Words>25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Tema di Office</vt:lpstr>
      <vt:lpstr>WASTESERVICE PROGETTO CORSO «INGEGNERIA DEI SISTEMI SOFTWARE M» LORIS GIANNATEMPO DAVIDE GUIDETTI</vt:lpstr>
      <vt:lpstr>Presentazione standard di PowerPoint</vt:lpstr>
      <vt:lpstr>Presentazione standard di PowerPoint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WASTESERVICE PROGETTO DEL CORSO DI INGEGNERIA DEI SISTEMI SOFTWARE M LORIS GIANNATEMPO DAVIDE GUIDETTI</dc:title>
  <dc:creator>Davide Guidetti - davide.guidetti3@studio.unibo.it</dc:creator>
  <cp:lastModifiedBy>Davide Guidetti</cp:lastModifiedBy>
  <cp:revision>5</cp:revision>
  <dcterms:created xsi:type="dcterms:W3CDTF">2022-09-12T16:53:27Z</dcterms:created>
  <dcterms:modified xsi:type="dcterms:W3CDTF">2022-09-14T08:54:45Z</dcterms:modified>
</cp:coreProperties>
</file>