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handoutMasterIdLst>
    <p:handoutMasterId r:id="rId21"/>
  </p:handoutMasterIdLst>
  <p:sldIdLst>
    <p:sldId id="257" r:id="rId2"/>
    <p:sldId id="276" r:id="rId3"/>
    <p:sldId id="272" r:id="rId4"/>
    <p:sldId id="261" r:id="rId5"/>
    <p:sldId id="271" r:id="rId6"/>
    <p:sldId id="274" r:id="rId7"/>
    <p:sldId id="273" r:id="rId8"/>
    <p:sldId id="263" r:id="rId9"/>
    <p:sldId id="264" r:id="rId10"/>
    <p:sldId id="266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C354E0-936E-4D53-A5D9-345778B4E6AD}" v="1141" dt="2022-05-02T06:54:58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is MERCIER" userId="0886033697fe8110" providerId="LiveId" clId="{C4C354E0-936E-4D53-A5D9-345778B4E6AD}"/>
    <pc:docChg chg="undo custSel addSld delSld modSld sldOrd modMainMaster">
      <pc:chgData name="Loris MERCIER" userId="0886033697fe8110" providerId="LiveId" clId="{C4C354E0-936E-4D53-A5D9-345778B4E6AD}" dt="2022-05-02T06:55:04.275" v="7726" actId="14100"/>
      <pc:docMkLst>
        <pc:docMk/>
      </pc:docMkLst>
      <pc:sldChg chg="addSp delSp modSp mod modTransition setBg modClrScheme setClrOvrMap chgLayout">
        <pc:chgData name="Loris MERCIER" userId="0886033697fe8110" providerId="LiveId" clId="{C4C354E0-936E-4D53-A5D9-345778B4E6AD}" dt="2022-05-01T09:54:02.840" v="6286" actId="20577"/>
        <pc:sldMkLst>
          <pc:docMk/>
          <pc:sldMk cId="2584280759" sldId="257"/>
        </pc:sldMkLst>
        <pc:spChg chg="mod ord">
          <ac:chgData name="Loris MERCIER" userId="0886033697fe8110" providerId="LiveId" clId="{C4C354E0-936E-4D53-A5D9-345778B4E6AD}" dt="2022-04-30T20:10:05.116" v="5565" actId="113"/>
          <ac:spMkLst>
            <pc:docMk/>
            <pc:sldMk cId="2584280759" sldId="257"/>
            <ac:spMk id="2" creationId="{18C3B467-088C-4F3D-A9A7-105C4E1E20CD}"/>
          </ac:spMkLst>
        </pc:spChg>
        <pc:spChg chg="mod ord">
          <ac:chgData name="Loris MERCIER" userId="0886033697fe8110" providerId="LiveId" clId="{C4C354E0-936E-4D53-A5D9-345778B4E6AD}" dt="2022-05-01T09:21:01.897" v="5626" actId="207"/>
          <ac:spMkLst>
            <pc:docMk/>
            <pc:sldMk cId="2584280759" sldId="257"/>
            <ac:spMk id="3" creationId="{C8722DDC-8EEE-4A06-8DFE-B44871EAA2CF}"/>
          </ac:spMkLst>
        </pc:spChg>
        <pc:spChg chg="add mod">
          <ac:chgData name="Loris MERCIER" userId="0886033697fe8110" providerId="LiveId" clId="{C4C354E0-936E-4D53-A5D9-345778B4E6AD}" dt="2022-04-30T20:10:00.192" v="5564" actId="1076"/>
          <ac:spMkLst>
            <pc:docMk/>
            <pc:sldMk cId="2584280759" sldId="257"/>
            <ac:spMk id="4" creationId="{6ED6EF27-BDB3-F5E6-6AC1-01181A8F4436}"/>
          </ac:spMkLst>
        </pc:spChg>
        <pc:spChg chg="add mod">
          <ac:chgData name="Loris MERCIER" userId="0886033697fe8110" providerId="LiveId" clId="{C4C354E0-936E-4D53-A5D9-345778B4E6AD}" dt="2022-05-01T09:54:02.840" v="6286" actId="20577"/>
          <ac:spMkLst>
            <pc:docMk/>
            <pc:sldMk cId="2584280759" sldId="257"/>
            <ac:spMk id="11" creationId="{E8B84C4C-B548-1B9D-27AC-1E9DD6DAE9F4}"/>
          </ac:spMkLst>
        </pc:spChg>
        <pc:spChg chg="del mod ord">
          <ac:chgData name="Loris MERCIER" userId="0886033697fe8110" providerId="LiveId" clId="{C4C354E0-936E-4D53-A5D9-345778B4E6AD}" dt="2022-04-30T20:09:13.606" v="5537" actId="26606"/>
          <ac:spMkLst>
            <pc:docMk/>
            <pc:sldMk cId="2584280759" sldId="257"/>
            <ac:spMk id="82" creationId="{2644B391-9BFE-445C-A9EC-F544BB85FBC7}"/>
          </ac:spMkLst>
        </pc:spChg>
        <pc:spChg chg="del mod ord">
          <ac:chgData name="Loris MERCIER" userId="0886033697fe8110" providerId="LiveId" clId="{C4C354E0-936E-4D53-A5D9-345778B4E6AD}" dt="2022-04-30T20:09:13.606" v="5537" actId="26606"/>
          <ac:spMkLst>
            <pc:docMk/>
            <pc:sldMk cId="2584280759" sldId="257"/>
            <ac:spMk id="84" creationId="{80F26E69-87D9-4655-AE7B-280A87AA3CAD}"/>
          </ac:spMkLst>
        </pc:spChg>
        <pc:spChg chg="add del mod">
          <ac:chgData name="Loris MERCIER" userId="0886033697fe8110" providerId="LiveId" clId="{C4C354E0-936E-4D53-A5D9-345778B4E6AD}" dt="2022-04-30T20:09:28.807" v="5538" actId="478"/>
          <ac:spMkLst>
            <pc:docMk/>
            <pc:sldMk cId="2584280759" sldId="257"/>
            <ac:spMk id="137" creationId="{EA22E29C-69AA-A723-9840-7CDF0C0682C9}"/>
          </ac:spMkLst>
        </pc:spChg>
        <pc:picChg chg="del mod">
          <ac:chgData name="Loris MERCIER" userId="0886033697fe8110" providerId="LiveId" clId="{C4C354E0-936E-4D53-A5D9-345778B4E6AD}" dt="2022-04-30T20:05:00.878" v="5512" actId="478"/>
          <ac:picMkLst>
            <pc:docMk/>
            <pc:sldMk cId="2584280759" sldId="257"/>
            <ac:picMk id="6" creationId="{8045422F-7258-40AC-BD2E-2469AA448922}"/>
          </ac:picMkLst>
        </pc:picChg>
        <pc:picChg chg="add del mod">
          <ac:chgData name="Loris MERCIER" userId="0886033697fe8110" providerId="LiveId" clId="{C4C354E0-936E-4D53-A5D9-345778B4E6AD}" dt="2022-04-30T20:09:03.962" v="5535" actId="478"/>
          <ac:picMkLst>
            <pc:docMk/>
            <pc:sldMk cId="2584280759" sldId="257"/>
            <ac:picMk id="13314" creationId="{2F146E6A-E8F0-3734-B885-13247CDE5711}"/>
          </ac:picMkLst>
        </pc:picChg>
        <pc:picChg chg="add mod ord">
          <ac:chgData name="Loris MERCIER" userId="0886033697fe8110" providerId="LiveId" clId="{C4C354E0-936E-4D53-A5D9-345778B4E6AD}" dt="2022-04-30T20:09:13.606" v="5537" actId="26606"/>
          <ac:picMkLst>
            <pc:docMk/>
            <pc:sldMk cId="2584280759" sldId="257"/>
            <ac:picMk id="13316" creationId="{936ED45A-E3EA-D674-274B-7B5269CAF05A}"/>
          </ac:picMkLst>
        </pc:picChg>
        <pc:cxnChg chg="add mod">
          <ac:chgData name="Loris MERCIER" userId="0886033697fe8110" providerId="LiveId" clId="{C4C354E0-936E-4D53-A5D9-345778B4E6AD}" dt="2022-05-01T09:44:17.377" v="6213" actId="1038"/>
          <ac:cxnSpMkLst>
            <pc:docMk/>
            <pc:sldMk cId="2584280759" sldId="257"/>
            <ac:cxnSpMk id="7" creationId="{453ADEDA-BE0C-D0F2-F3FE-530CBCFDA942}"/>
          </ac:cxnSpMkLst>
        </pc:cxnChg>
      </pc:sldChg>
      <pc:sldChg chg="addSp delSp modSp mod modTransition modAnim">
        <pc:chgData name="Loris MERCIER" userId="0886033697fe8110" providerId="LiveId" clId="{C4C354E0-936E-4D53-A5D9-345778B4E6AD}" dt="2022-05-02T06:04:37.036" v="7662"/>
        <pc:sldMkLst>
          <pc:docMk/>
          <pc:sldMk cId="183243182" sldId="261"/>
        </pc:sldMkLst>
        <pc:spChg chg="del mod">
          <ac:chgData name="Loris MERCIER" userId="0886033697fe8110" providerId="LiveId" clId="{C4C354E0-936E-4D53-A5D9-345778B4E6AD}" dt="2022-04-30T12:18:14.311" v="1378" actId="478"/>
          <ac:spMkLst>
            <pc:docMk/>
            <pc:sldMk cId="183243182" sldId="261"/>
            <ac:spMk id="2" creationId="{7A4919D0-F177-4BBA-9A0B-DBA69E2ED764}"/>
          </ac:spMkLst>
        </pc:spChg>
        <pc:spChg chg="del mod">
          <ac:chgData name="Loris MERCIER" userId="0886033697fe8110" providerId="LiveId" clId="{C4C354E0-936E-4D53-A5D9-345778B4E6AD}" dt="2022-04-30T11:59:50.896" v="502" actId="478"/>
          <ac:spMkLst>
            <pc:docMk/>
            <pc:sldMk cId="183243182" sldId="261"/>
            <ac:spMk id="4" creationId="{C70CB61B-60A2-48CC-9EAF-E6649D38BCFD}"/>
          </ac:spMkLst>
        </pc:spChg>
        <pc:spChg chg="add del mod">
          <ac:chgData name="Loris MERCIER" userId="0886033697fe8110" providerId="LiveId" clId="{C4C354E0-936E-4D53-A5D9-345778B4E6AD}" dt="2022-04-30T11:59:55.556" v="503" actId="478"/>
          <ac:spMkLst>
            <pc:docMk/>
            <pc:sldMk cId="183243182" sldId="261"/>
            <ac:spMk id="5" creationId="{5CBA6DBD-F9C9-8661-06B7-2D5AE76FD31F}"/>
          </ac:spMkLst>
        </pc:spChg>
        <pc:spChg chg="add mod">
          <ac:chgData name="Loris MERCIER" userId="0886033697fe8110" providerId="LiveId" clId="{C4C354E0-936E-4D53-A5D9-345778B4E6AD}" dt="2022-05-01T12:33:34.992" v="7104"/>
          <ac:spMkLst>
            <pc:docMk/>
            <pc:sldMk cId="183243182" sldId="261"/>
            <ac:spMk id="13" creationId="{FC2AE2B8-097A-6E05-9D00-3170E29AD936}"/>
          </ac:spMkLst>
        </pc:spChg>
        <pc:spChg chg="add mod">
          <ac:chgData name="Loris MERCIER" userId="0886033697fe8110" providerId="LiveId" clId="{C4C354E0-936E-4D53-A5D9-345778B4E6AD}" dt="2022-05-02T06:04:10.467" v="7661" actId="20577"/>
          <ac:spMkLst>
            <pc:docMk/>
            <pc:sldMk cId="183243182" sldId="261"/>
            <ac:spMk id="17" creationId="{B2D07A9C-6023-97F6-D0F4-BC730E4B8158}"/>
          </ac:spMkLst>
        </pc:spChg>
        <pc:spChg chg="add del mod">
          <ac:chgData name="Loris MERCIER" userId="0886033697fe8110" providerId="LiveId" clId="{C4C354E0-936E-4D53-A5D9-345778B4E6AD}" dt="2022-04-30T12:18:18.257" v="1380" actId="478"/>
          <ac:spMkLst>
            <pc:docMk/>
            <pc:sldMk cId="183243182" sldId="261"/>
            <ac:spMk id="20" creationId="{D6B339E3-E70F-192A-9C5E-39001335DEDC}"/>
          </ac:spMkLst>
        </pc:spChg>
        <pc:spChg chg="add mod">
          <ac:chgData name="Loris MERCIER" userId="0886033697fe8110" providerId="LiveId" clId="{C4C354E0-936E-4D53-A5D9-345778B4E6AD}" dt="2022-04-30T12:18:14.738" v="1379"/>
          <ac:spMkLst>
            <pc:docMk/>
            <pc:sldMk cId="183243182" sldId="261"/>
            <ac:spMk id="21" creationId="{E5237E55-CFD0-662F-A9D0-2985734D6DF2}"/>
          </ac:spMkLst>
        </pc:spChg>
        <pc:spChg chg="add mod">
          <ac:chgData name="Loris MERCIER" userId="0886033697fe8110" providerId="LiveId" clId="{C4C354E0-936E-4D53-A5D9-345778B4E6AD}" dt="2022-04-30T18:48:40.237" v="4005"/>
          <ac:spMkLst>
            <pc:docMk/>
            <pc:sldMk cId="183243182" sldId="261"/>
            <ac:spMk id="25" creationId="{E9D28D4A-295A-D5B8-EC96-792FDA148A71}"/>
          </ac:spMkLst>
        </pc:spChg>
        <pc:spChg chg="add del mod">
          <ac:chgData name="Loris MERCIER" userId="0886033697fe8110" providerId="LiveId" clId="{C4C354E0-936E-4D53-A5D9-345778B4E6AD}" dt="2022-05-01T12:26:35.043" v="6889" actId="478"/>
          <ac:spMkLst>
            <pc:docMk/>
            <pc:sldMk cId="183243182" sldId="261"/>
            <ac:spMk id="26" creationId="{B8D5F815-E479-A51B-7237-EB30FBCAA778}"/>
          </ac:spMkLst>
        </pc:spChg>
        <pc:spChg chg="add del mod">
          <ac:chgData name="Loris MERCIER" userId="0886033697fe8110" providerId="LiveId" clId="{C4C354E0-936E-4D53-A5D9-345778B4E6AD}" dt="2022-05-01T12:26:35.043" v="6889" actId="478"/>
          <ac:spMkLst>
            <pc:docMk/>
            <pc:sldMk cId="183243182" sldId="261"/>
            <ac:spMk id="27" creationId="{D1A816B9-21F4-604F-66F4-71F10925C985}"/>
          </ac:spMkLst>
        </pc:spChg>
        <pc:spChg chg="add del mod">
          <ac:chgData name="Loris MERCIER" userId="0886033697fe8110" providerId="LiveId" clId="{C4C354E0-936E-4D53-A5D9-345778B4E6AD}" dt="2022-05-01T12:33:34.699" v="7103" actId="478"/>
          <ac:spMkLst>
            <pc:docMk/>
            <pc:sldMk cId="183243182" sldId="261"/>
            <ac:spMk id="28" creationId="{A82DD9A1-C51E-5C97-9C04-3D7D2EAACC8D}"/>
          </ac:spMkLst>
        </pc:spChg>
        <pc:grpChg chg="del">
          <ac:chgData name="Loris MERCIER" userId="0886033697fe8110" providerId="LiveId" clId="{C4C354E0-936E-4D53-A5D9-345778B4E6AD}" dt="2022-04-30T18:48:39.813" v="4004" actId="478"/>
          <ac:grpSpMkLst>
            <pc:docMk/>
            <pc:sldMk cId="183243182" sldId="261"/>
            <ac:grpSpMk id="6" creationId="{7A55CA74-DD4A-49C8-87B6-A31C15BD4AF2}"/>
          </ac:grpSpMkLst>
        </pc:grpChg>
        <pc:picChg chg="add mod">
          <ac:chgData name="Loris MERCIER" userId="0886033697fe8110" providerId="LiveId" clId="{C4C354E0-936E-4D53-A5D9-345778B4E6AD}" dt="2022-05-01T09:28:36.426" v="5777" actId="1038"/>
          <ac:picMkLst>
            <pc:docMk/>
            <pc:sldMk cId="183243182" sldId="261"/>
            <ac:picMk id="12" creationId="{53780666-9F73-24DD-148B-97043D679630}"/>
          </ac:picMkLst>
        </pc:picChg>
        <pc:picChg chg="add mod">
          <ac:chgData name="Loris MERCIER" userId="0886033697fe8110" providerId="LiveId" clId="{C4C354E0-936E-4D53-A5D9-345778B4E6AD}" dt="2022-04-30T11:52:22.048" v="478" actId="14100"/>
          <ac:picMkLst>
            <pc:docMk/>
            <pc:sldMk cId="183243182" sldId="261"/>
            <ac:picMk id="18" creationId="{51005FA5-9A6A-741F-5C57-8FD495E97746}"/>
          </ac:picMkLst>
        </pc:picChg>
        <pc:picChg chg="add del mod">
          <ac:chgData name="Loris MERCIER" userId="0886033697fe8110" providerId="LiveId" clId="{C4C354E0-936E-4D53-A5D9-345778B4E6AD}" dt="2022-05-01T09:28:10.616" v="5711" actId="478"/>
          <ac:picMkLst>
            <pc:docMk/>
            <pc:sldMk cId="183243182" sldId="261"/>
            <ac:picMk id="23" creationId="{727D4572-6BB1-8894-957B-B683459BBB5B}"/>
          </ac:picMkLst>
        </pc:picChg>
        <pc:cxnChg chg="add mod">
          <ac:chgData name="Loris MERCIER" userId="0886033697fe8110" providerId="LiveId" clId="{C4C354E0-936E-4D53-A5D9-345778B4E6AD}" dt="2022-04-30T12:19:45.117" v="1400" actId="1038"/>
          <ac:cxnSpMkLst>
            <pc:docMk/>
            <pc:sldMk cId="183243182" sldId="261"/>
            <ac:cxnSpMk id="22" creationId="{8F17EC6B-B522-9576-9CA0-3B148198E4DC}"/>
          </ac:cxnSpMkLst>
        </pc:cxnChg>
        <pc:cxnChg chg="add mod">
          <ac:chgData name="Loris MERCIER" userId="0886033697fe8110" providerId="LiveId" clId="{C4C354E0-936E-4D53-A5D9-345778B4E6AD}" dt="2022-04-30T18:48:40.237" v="4005"/>
          <ac:cxnSpMkLst>
            <pc:docMk/>
            <pc:sldMk cId="183243182" sldId="261"/>
            <ac:cxnSpMk id="24" creationId="{EB9CD8F8-339A-C390-614A-238AAEB6B9E7}"/>
          </ac:cxnSpMkLst>
        </pc:cxnChg>
      </pc:sldChg>
      <pc:sldChg chg="addSp delSp modSp del mod ord">
        <pc:chgData name="Loris MERCIER" userId="0886033697fe8110" providerId="LiveId" clId="{C4C354E0-936E-4D53-A5D9-345778B4E6AD}" dt="2022-04-30T19:57:24.322" v="5315" actId="47"/>
        <pc:sldMkLst>
          <pc:docMk/>
          <pc:sldMk cId="2112794512" sldId="262"/>
        </pc:sldMkLst>
        <pc:spChg chg="mod">
          <ac:chgData name="Loris MERCIER" userId="0886033697fe8110" providerId="LiveId" clId="{C4C354E0-936E-4D53-A5D9-345778B4E6AD}" dt="2022-04-30T12:01:09.861" v="518" actId="113"/>
          <ac:spMkLst>
            <pc:docMk/>
            <pc:sldMk cId="2112794512" sldId="262"/>
            <ac:spMk id="2" creationId="{E1F04C11-284B-4AFA-A4FA-AF0B6BEA1F8E}"/>
          </ac:spMkLst>
        </pc:spChg>
        <pc:spChg chg="mod">
          <ac:chgData name="Loris MERCIER" userId="0886033697fe8110" providerId="LiveId" clId="{C4C354E0-936E-4D53-A5D9-345778B4E6AD}" dt="2022-04-30T12:00:54.902" v="515" actId="1076"/>
          <ac:spMkLst>
            <pc:docMk/>
            <pc:sldMk cId="2112794512" sldId="262"/>
            <ac:spMk id="3" creationId="{7DC05F7A-66C9-4AC2-8C0E-59B593C77DF7}"/>
          </ac:spMkLst>
        </pc:spChg>
        <pc:spChg chg="del">
          <ac:chgData name="Loris MERCIER" userId="0886033697fe8110" providerId="LiveId" clId="{C4C354E0-936E-4D53-A5D9-345778B4E6AD}" dt="2022-04-30T12:45:49.410" v="2206" actId="478"/>
          <ac:spMkLst>
            <pc:docMk/>
            <pc:sldMk cId="2112794512" sldId="262"/>
            <ac:spMk id="4" creationId="{EAC9334C-D1B1-4790-86F8-17BB391314B5}"/>
          </ac:spMkLst>
        </pc:spChg>
        <pc:spChg chg="add mod">
          <ac:chgData name="Loris MERCIER" userId="0886033697fe8110" providerId="LiveId" clId="{C4C354E0-936E-4D53-A5D9-345778B4E6AD}" dt="2022-04-30T12:01:20.855" v="520" actId="14100"/>
          <ac:spMkLst>
            <pc:docMk/>
            <pc:sldMk cId="2112794512" sldId="262"/>
            <ac:spMk id="5" creationId="{8978176A-5FAF-8664-1A07-DEC93BCC7792}"/>
          </ac:spMkLst>
        </pc:spChg>
        <pc:spChg chg="add mod">
          <ac:chgData name="Loris MERCIER" userId="0886033697fe8110" providerId="LiveId" clId="{C4C354E0-936E-4D53-A5D9-345778B4E6AD}" dt="2022-04-30T12:02:50.290" v="586" actId="1076"/>
          <ac:spMkLst>
            <pc:docMk/>
            <pc:sldMk cId="2112794512" sldId="262"/>
            <ac:spMk id="6" creationId="{B3250F9A-8A44-C310-D7DC-245FFBEB755D}"/>
          </ac:spMkLst>
        </pc:spChg>
        <pc:picChg chg="add del mod">
          <ac:chgData name="Loris MERCIER" userId="0886033697fe8110" providerId="LiveId" clId="{C4C354E0-936E-4D53-A5D9-345778B4E6AD}" dt="2022-04-30T12:03:28.728" v="588" actId="478"/>
          <ac:picMkLst>
            <pc:docMk/>
            <pc:sldMk cId="2112794512" sldId="262"/>
            <ac:picMk id="19" creationId="{7B1F0935-27A3-CA72-9BCA-2785F70D030D}"/>
          </ac:picMkLst>
        </pc:picChg>
      </pc:sldChg>
      <pc:sldChg chg="addSp delSp modSp mod ord modTransition modAnim">
        <pc:chgData name="Loris MERCIER" userId="0886033697fe8110" providerId="LiveId" clId="{C4C354E0-936E-4D53-A5D9-345778B4E6AD}" dt="2022-05-01T12:33:19.134" v="7096"/>
        <pc:sldMkLst>
          <pc:docMk/>
          <pc:sldMk cId="4089365873" sldId="263"/>
        </pc:sldMkLst>
        <pc:spChg chg="del mod">
          <ac:chgData name="Loris MERCIER" userId="0886033697fe8110" providerId="LiveId" clId="{C4C354E0-936E-4D53-A5D9-345778B4E6AD}" dt="2022-04-30T12:48:08.272" v="2401" actId="478"/>
          <ac:spMkLst>
            <pc:docMk/>
            <pc:sldMk cId="4089365873" sldId="263"/>
            <ac:spMk id="2" creationId="{BC790AA9-B5EB-48F4-8650-E7775B01C52C}"/>
          </ac:spMkLst>
        </pc:spChg>
        <pc:spChg chg="mod">
          <ac:chgData name="Loris MERCIER" userId="0886033697fe8110" providerId="LiveId" clId="{C4C354E0-936E-4D53-A5D9-345778B4E6AD}" dt="2022-04-30T12:58:16.745" v="2613" actId="403"/>
          <ac:spMkLst>
            <pc:docMk/>
            <pc:sldMk cId="4089365873" sldId="263"/>
            <ac:spMk id="3" creationId="{44A75C3F-CA5C-4E80-8E4F-F152AED1FB27}"/>
          </ac:spMkLst>
        </pc:spChg>
        <pc:spChg chg="del">
          <ac:chgData name="Loris MERCIER" userId="0886033697fe8110" providerId="LiveId" clId="{C4C354E0-936E-4D53-A5D9-345778B4E6AD}" dt="2022-05-01T09:36:45.188" v="5940" actId="478"/>
          <ac:spMkLst>
            <pc:docMk/>
            <pc:sldMk cId="4089365873" sldId="263"/>
            <ac:spMk id="4" creationId="{7EABDCEC-7EEF-4291-A027-5837552A0EC8}"/>
          </ac:spMkLst>
        </pc:spChg>
        <pc:spChg chg="add mod">
          <ac:chgData name="Loris MERCIER" userId="0886033697fe8110" providerId="LiveId" clId="{C4C354E0-936E-4D53-A5D9-345778B4E6AD}" dt="2022-05-01T12:33:19.134" v="7096"/>
          <ac:spMkLst>
            <pc:docMk/>
            <pc:sldMk cId="4089365873" sldId="263"/>
            <ac:spMk id="14" creationId="{DE00B616-88FB-C847-8D01-F8F65A12160D}"/>
          </ac:spMkLst>
        </pc:spChg>
        <pc:spChg chg="add del mod">
          <ac:chgData name="Loris MERCIER" userId="0886033697fe8110" providerId="LiveId" clId="{C4C354E0-936E-4D53-A5D9-345778B4E6AD}" dt="2022-04-30T12:48:10.551" v="2402" actId="478"/>
          <ac:spMkLst>
            <pc:docMk/>
            <pc:sldMk cId="4089365873" sldId="263"/>
            <ac:spMk id="17" creationId="{1B38114C-AC91-5603-9594-DC7756734C80}"/>
          </ac:spMkLst>
        </pc:spChg>
        <pc:spChg chg="add mod">
          <ac:chgData name="Loris MERCIER" userId="0886033697fe8110" providerId="LiveId" clId="{C4C354E0-936E-4D53-A5D9-345778B4E6AD}" dt="2022-04-30T12:55:07.686" v="2546" actId="1038"/>
          <ac:spMkLst>
            <pc:docMk/>
            <pc:sldMk cId="4089365873" sldId="263"/>
            <ac:spMk id="18" creationId="{63346B09-DD90-7035-3C1D-7A4BD23F5024}"/>
          </ac:spMkLst>
        </pc:spChg>
        <pc:spChg chg="add mod">
          <ac:chgData name="Loris MERCIER" userId="0886033697fe8110" providerId="LiveId" clId="{C4C354E0-936E-4D53-A5D9-345778B4E6AD}" dt="2022-04-30T18:48:58.195" v="4011"/>
          <ac:spMkLst>
            <pc:docMk/>
            <pc:sldMk cId="4089365873" sldId="263"/>
            <ac:spMk id="25" creationId="{22F9B8A8-F8C7-1EC3-C36F-E595E686B3DF}"/>
          </ac:spMkLst>
        </pc:spChg>
        <pc:spChg chg="add del mod">
          <ac:chgData name="Loris MERCIER" userId="0886033697fe8110" providerId="LiveId" clId="{C4C354E0-936E-4D53-A5D9-345778B4E6AD}" dt="2022-05-01T12:26:23.446" v="6885" actId="478"/>
          <ac:spMkLst>
            <pc:docMk/>
            <pc:sldMk cId="4089365873" sldId="263"/>
            <ac:spMk id="26" creationId="{3D39CAF5-4549-33D1-0924-7FFABCB3675B}"/>
          </ac:spMkLst>
        </pc:spChg>
        <pc:spChg chg="add del mod">
          <ac:chgData name="Loris MERCIER" userId="0886033697fe8110" providerId="LiveId" clId="{C4C354E0-936E-4D53-A5D9-345778B4E6AD}" dt="2022-05-01T12:26:23.446" v="6885" actId="478"/>
          <ac:spMkLst>
            <pc:docMk/>
            <pc:sldMk cId="4089365873" sldId="263"/>
            <ac:spMk id="27" creationId="{9B1A8308-358C-C207-88AA-E06B152E9F51}"/>
          </ac:spMkLst>
        </pc:spChg>
        <pc:spChg chg="add del mod">
          <ac:chgData name="Loris MERCIER" userId="0886033697fe8110" providerId="LiveId" clId="{C4C354E0-936E-4D53-A5D9-345778B4E6AD}" dt="2022-05-01T12:33:18.787" v="7095" actId="478"/>
          <ac:spMkLst>
            <pc:docMk/>
            <pc:sldMk cId="4089365873" sldId="263"/>
            <ac:spMk id="28" creationId="{B24A272C-3FC2-BA21-BE9A-BA331B6E5C1E}"/>
          </ac:spMkLst>
        </pc:spChg>
        <pc:grpChg chg="del">
          <ac:chgData name="Loris MERCIER" userId="0886033697fe8110" providerId="LiveId" clId="{C4C354E0-936E-4D53-A5D9-345778B4E6AD}" dt="2022-04-30T18:48:57.885" v="4010" actId="478"/>
          <ac:grpSpMkLst>
            <pc:docMk/>
            <pc:sldMk cId="4089365873" sldId="263"/>
            <ac:grpSpMk id="5" creationId="{A6132122-67E5-4791-843D-A7ED5F2D9DF7}"/>
          </ac:grpSpMkLst>
        </pc:grpChg>
        <pc:picChg chg="add mod">
          <ac:chgData name="Loris MERCIER" userId="0886033697fe8110" providerId="LiveId" clId="{C4C354E0-936E-4D53-A5D9-345778B4E6AD}" dt="2022-05-01T09:36:56.622" v="5962" actId="1038"/>
          <ac:picMkLst>
            <pc:docMk/>
            <pc:sldMk cId="4089365873" sldId="263"/>
            <ac:picMk id="15" creationId="{6B82DCF7-D266-1A3E-3927-FDC198DDC70A}"/>
          </ac:picMkLst>
        </pc:picChg>
        <pc:picChg chg="add del mod">
          <ac:chgData name="Loris MERCIER" userId="0886033697fe8110" providerId="LiveId" clId="{C4C354E0-936E-4D53-A5D9-345778B4E6AD}" dt="2022-05-01T09:36:52.057" v="5941" actId="478"/>
          <ac:picMkLst>
            <pc:docMk/>
            <pc:sldMk cId="4089365873" sldId="263"/>
            <ac:picMk id="23" creationId="{295453AD-10D1-DA70-553D-D8B6CB6223FF}"/>
          </ac:picMkLst>
        </pc:picChg>
        <pc:picChg chg="add mod">
          <ac:chgData name="Loris MERCIER" userId="0886033697fe8110" providerId="LiveId" clId="{C4C354E0-936E-4D53-A5D9-345778B4E6AD}" dt="2022-04-30T12:52:14.761" v="2530" actId="1076"/>
          <ac:picMkLst>
            <pc:docMk/>
            <pc:sldMk cId="4089365873" sldId="263"/>
            <ac:picMk id="6146" creationId="{9D2653E4-0469-4F3D-E9A1-19E839F6C65B}"/>
          </ac:picMkLst>
        </pc:picChg>
        <pc:picChg chg="add mod">
          <ac:chgData name="Loris MERCIER" userId="0886033697fe8110" providerId="LiveId" clId="{C4C354E0-936E-4D53-A5D9-345778B4E6AD}" dt="2022-04-30T12:52:32.108" v="2533" actId="1076"/>
          <ac:picMkLst>
            <pc:docMk/>
            <pc:sldMk cId="4089365873" sldId="263"/>
            <ac:picMk id="6148" creationId="{30EFD8C2-A6AF-B4F3-41C9-8B745B108733}"/>
          </ac:picMkLst>
        </pc:picChg>
        <pc:picChg chg="add mod">
          <ac:chgData name="Loris MERCIER" userId="0886033697fe8110" providerId="LiveId" clId="{C4C354E0-936E-4D53-A5D9-345778B4E6AD}" dt="2022-04-30T12:53:31.867" v="2536" actId="1076"/>
          <ac:picMkLst>
            <pc:docMk/>
            <pc:sldMk cId="4089365873" sldId="263"/>
            <ac:picMk id="6150" creationId="{9A047D56-6872-FBF9-4D5D-FC5117E1DE64}"/>
          </ac:picMkLst>
        </pc:picChg>
        <pc:cxnChg chg="add mod">
          <ac:chgData name="Loris MERCIER" userId="0886033697fe8110" providerId="LiveId" clId="{C4C354E0-936E-4D53-A5D9-345778B4E6AD}" dt="2022-04-30T12:48:16.103" v="2404" actId="1076"/>
          <ac:cxnSpMkLst>
            <pc:docMk/>
            <pc:sldMk cId="4089365873" sldId="263"/>
            <ac:cxnSpMk id="19" creationId="{A32FD99B-52A1-7FBB-1F41-A2B8927929C9}"/>
          </ac:cxnSpMkLst>
        </pc:cxnChg>
        <pc:cxnChg chg="add mod">
          <ac:chgData name="Loris MERCIER" userId="0886033697fe8110" providerId="LiveId" clId="{C4C354E0-936E-4D53-A5D9-345778B4E6AD}" dt="2022-04-30T18:48:58.195" v="4011"/>
          <ac:cxnSpMkLst>
            <pc:docMk/>
            <pc:sldMk cId="4089365873" sldId="263"/>
            <ac:cxnSpMk id="24" creationId="{722EE016-B7B7-FE60-6B57-733A0F82D192}"/>
          </ac:cxnSpMkLst>
        </pc:cxnChg>
      </pc:sldChg>
      <pc:sldChg chg="addSp delSp modSp mod modTransition modAnim">
        <pc:chgData name="Loris MERCIER" userId="0886033697fe8110" providerId="LiveId" clId="{C4C354E0-936E-4D53-A5D9-345778B4E6AD}" dt="2022-05-02T06:06:26.525" v="7676" actId="1037"/>
        <pc:sldMkLst>
          <pc:docMk/>
          <pc:sldMk cId="3356168947" sldId="264"/>
        </pc:sldMkLst>
        <pc:spChg chg="del">
          <ac:chgData name="Loris MERCIER" userId="0886033697fe8110" providerId="LiveId" clId="{C4C354E0-936E-4D53-A5D9-345778B4E6AD}" dt="2022-04-30T12:55:15.421" v="2547" actId="478"/>
          <ac:spMkLst>
            <pc:docMk/>
            <pc:sldMk cId="3356168947" sldId="264"/>
            <ac:spMk id="2" creationId="{198A326D-6C69-4AE1-8A0D-A127F881D41C}"/>
          </ac:spMkLst>
        </pc:spChg>
        <pc:spChg chg="add del mod ord">
          <ac:chgData name="Loris MERCIER" userId="0886033697fe8110" providerId="LiveId" clId="{C4C354E0-936E-4D53-A5D9-345778B4E6AD}" dt="2022-04-30T13:00:35.868" v="2759" actId="478"/>
          <ac:spMkLst>
            <pc:docMk/>
            <pc:sldMk cId="3356168947" sldId="264"/>
            <ac:spMk id="3" creationId="{2CE94DB4-7DF0-42D2-9085-78C37521D9EA}"/>
          </ac:spMkLst>
        </pc:spChg>
        <pc:spChg chg="del">
          <ac:chgData name="Loris MERCIER" userId="0886033697fe8110" providerId="LiveId" clId="{C4C354E0-936E-4D53-A5D9-345778B4E6AD}" dt="2022-04-30T12:59:37.640" v="2724" actId="478"/>
          <ac:spMkLst>
            <pc:docMk/>
            <pc:sldMk cId="3356168947" sldId="264"/>
            <ac:spMk id="4" creationId="{00F75BF8-6E63-4E27-BD69-124C712027C1}"/>
          </ac:spMkLst>
        </pc:spChg>
        <pc:spChg chg="add del mod">
          <ac:chgData name="Loris MERCIER" userId="0886033697fe8110" providerId="LiveId" clId="{C4C354E0-936E-4D53-A5D9-345778B4E6AD}" dt="2022-04-30T12:55:19.444" v="2549" actId="478"/>
          <ac:spMkLst>
            <pc:docMk/>
            <pc:sldMk cId="3356168947" sldId="264"/>
            <ac:spMk id="7" creationId="{49AE4B00-71F7-5A09-C11D-C83B9A4FE92B}"/>
          </ac:spMkLst>
        </pc:spChg>
        <pc:spChg chg="add mod">
          <ac:chgData name="Loris MERCIER" userId="0886033697fe8110" providerId="LiveId" clId="{C4C354E0-936E-4D53-A5D9-345778B4E6AD}" dt="2022-04-30T13:09:36.942" v="2888" actId="1038"/>
          <ac:spMkLst>
            <pc:docMk/>
            <pc:sldMk cId="3356168947" sldId="264"/>
            <ac:spMk id="8" creationId="{11214286-24B1-F07E-CDFB-10E42B93AF1D}"/>
          </ac:spMkLst>
        </pc:spChg>
        <pc:spChg chg="add del mod">
          <ac:chgData name="Loris MERCIER" userId="0886033697fe8110" providerId="LiveId" clId="{C4C354E0-936E-4D53-A5D9-345778B4E6AD}" dt="2022-04-30T12:56:24.055" v="2586" actId="478"/>
          <ac:spMkLst>
            <pc:docMk/>
            <pc:sldMk cId="3356168947" sldId="264"/>
            <ac:spMk id="11" creationId="{FBAA9448-0602-F665-6608-EF69177C3E38}"/>
          </ac:spMkLst>
        </pc:spChg>
        <pc:spChg chg="add del mod">
          <ac:chgData name="Loris MERCIER" userId="0886033697fe8110" providerId="LiveId" clId="{C4C354E0-936E-4D53-A5D9-345778B4E6AD}" dt="2022-04-30T12:56:23.089" v="2584"/>
          <ac:spMkLst>
            <pc:docMk/>
            <pc:sldMk cId="3356168947" sldId="264"/>
            <ac:spMk id="12" creationId="{969C8E12-31D5-D8ED-878E-CE58897A4199}"/>
          </ac:spMkLst>
        </pc:spChg>
        <pc:spChg chg="add mod">
          <ac:chgData name="Loris MERCIER" userId="0886033697fe8110" providerId="LiveId" clId="{C4C354E0-936E-4D53-A5D9-345778B4E6AD}" dt="2022-05-01T10:03:06.172" v="6470" actId="20577"/>
          <ac:spMkLst>
            <pc:docMk/>
            <pc:sldMk cId="3356168947" sldId="264"/>
            <ac:spMk id="13" creationId="{23DAA5C6-02DA-0AD2-1305-92989DCA7647}"/>
          </ac:spMkLst>
        </pc:spChg>
        <pc:spChg chg="add mod">
          <ac:chgData name="Loris MERCIER" userId="0886033697fe8110" providerId="LiveId" clId="{C4C354E0-936E-4D53-A5D9-345778B4E6AD}" dt="2022-05-01T12:33:15.140" v="7094"/>
          <ac:spMkLst>
            <pc:docMk/>
            <pc:sldMk cId="3356168947" sldId="264"/>
            <ac:spMk id="21" creationId="{062B26C0-9FE2-9CCB-EE71-3248A89915C2}"/>
          </ac:spMkLst>
        </pc:spChg>
        <pc:spChg chg="mod">
          <ac:chgData name="Loris MERCIER" userId="0886033697fe8110" providerId="LiveId" clId="{C4C354E0-936E-4D53-A5D9-345778B4E6AD}" dt="2022-04-30T12:59:42.358" v="2725"/>
          <ac:spMkLst>
            <pc:docMk/>
            <pc:sldMk cId="3356168947" sldId="264"/>
            <ac:spMk id="21" creationId="{4A89E4E7-C33C-4870-D1B3-31122AA96A4F}"/>
          </ac:spMkLst>
        </pc:spChg>
        <pc:spChg chg="mod">
          <ac:chgData name="Loris MERCIER" userId="0886033697fe8110" providerId="LiveId" clId="{C4C354E0-936E-4D53-A5D9-345778B4E6AD}" dt="2022-04-30T12:59:42.358" v="2725"/>
          <ac:spMkLst>
            <pc:docMk/>
            <pc:sldMk cId="3356168947" sldId="264"/>
            <ac:spMk id="22" creationId="{7DC75D05-24EA-40EA-A0CE-0BDACDC705B6}"/>
          </ac:spMkLst>
        </pc:spChg>
        <pc:spChg chg="mod">
          <ac:chgData name="Loris MERCIER" userId="0886033697fe8110" providerId="LiveId" clId="{C4C354E0-936E-4D53-A5D9-345778B4E6AD}" dt="2022-04-30T12:59:42.358" v="2725"/>
          <ac:spMkLst>
            <pc:docMk/>
            <pc:sldMk cId="3356168947" sldId="264"/>
            <ac:spMk id="23" creationId="{BA03FA2B-1585-5A30-1141-DF0F88B918E5}"/>
          </ac:spMkLst>
        </pc:spChg>
        <pc:spChg chg="mod">
          <ac:chgData name="Loris MERCIER" userId="0886033697fe8110" providerId="LiveId" clId="{C4C354E0-936E-4D53-A5D9-345778B4E6AD}" dt="2022-04-30T12:59:42.358" v="2725"/>
          <ac:spMkLst>
            <pc:docMk/>
            <pc:sldMk cId="3356168947" sldId="264"/>
            <ac:spMk id="24" creationId="{1A71D555-4316-5CCF-42E1-A9EA386B27AB}"/>
          </ac:spMkLst>
        </pc:spChg>
        <pc:spChg chg="add del mod">
          <ac:chgData name="Loris MERCIER" userId="0886033697fe8110" providerId="LiveId" clId="{C4C354E0-936E-4D53-A5D9-345778B4E6AD}" dt="2022-04-30T13:00:40.318" v="2760" actId="478"/>
          <ac:spMkLst>
            <pc:docMk/>
            <pc:sldMk cId="3356168947" sldId="264"/>
            <ac:spMk id="26" creationId="{3B692B17-A5B6-83A8-966C-200F6AB30BB0}"/>
          </ac:spMkLst>
        </pc:spChg>
        <pc:spChg chg="add mod">
          <ac:chgData name="Loris MERCIER" userId="0886033697fe8110" providerId="LiveId" clId="{C4C354E0-936E-4D53-A5D9-345778B4E6AD}" dt="2022-04-30T13:18:11.128" v="2984" actId="1076"/>
          <ac:spMkLst>
            <pc:docMk/>
            <pc:sldMk cId="3356168947" sldId="264"/>
            <ac:spMk id="37" creationId="{340185EC-5D25-A3EC-A044-943E3D69429B}"/>
          </ac:spMkLst>
        </pc:spChg>
        <pc:spChg chg="add del">
          <ac:chgData name="Loris MERCIER" userId="0886033697fe8110" providerId="LiveId" clId="{C4C354E0-936E-4D53-A5D9-345778B4E6AD}" dt="2022-04-30T13:18:26.377" v="2988" actId="478"/>
          <ac:spMkLst>
            <pc:docMk/>
            <pc:sldMk cId="3356168947" sldId="264"/>
            <ac:spMk id="40" creationId="{C58319B0-43E8-90B4-62A2-02300671F5A7}"/>
          </ac:spMkLst>
        </pc:spChg>
        <pc:spChg chg="add mod">
          <ac:chgData name="Loris MERCIER" userId="0886033697fe8110" providerId="LiveId" clId="{C4C354E0-936E-4D53-A5D9-345778B4E6AD}" dt="2022-04-30T13:18:32.892" v="2991" actId="1076"/>
          <ac:spMkLst>
            <pc:docMk/>
            <pc:sldMk cId="3356168947" sldId="264"/>
            <ac:spMk id="41" creationId="{8ADDF662-B1F1-1165-7B6C-D43E3E3A7668}"/>
          </ac:spMkLst>
        </pc:spChg>
        <pc:spChg chg="add mod">
          <ac:chgData name="Loris MERCIER" userId="0886033697fe8110" providerId="LiveId" clId="{C4C354E0-936E-4D53-A5D9-345778B4E6AD}" dt="2022-05-01T10:00:05.855" v="6373" actId="1036"/>
          <ac:spMkLst>
            <pc:docMk/>
            <pc:sldMk cId="3356168947" sldId="264"/>
            <ac:spMk id="42" creationId="{50EE733F-4D8C-C558-1905-E79B78EEC775}"/>
          </ac:spMkLst>
        </pc:spChg>
        <pc:spChg chg="add mod">
          <ac:chgData name="Loris MERCIER" userId="0886033697fe8110" providerId="LiveId" clId="{C4C354E0-936E-4D53-A5D9-345778B4E6AD}" dt="2022-05-02T06:06:26.525" v="7676" actId="1037"/>
          <ac:spMkLst>
            <pc:docMk/>
            <pc:sldMk cId="3356168947" sldId="264"/>
            <ac:spMk id="43" creationId="{94A40CD4-0FE9-408B-71FB-184891A38D05}"/>
          </ac:spMkLst>
        </pc:spChg>
        <pc:spChg chg="add mod ord">
          <ac:chgData name="Loris MERCIER" userId="0886033697fe8110" providerId="LiveId" clId="{C4C354E0-936E-4D53-A5D9-345778B4E6AD}" dt="2022-04-30T18:49:23.103" v="4015" actId="167"/>
          <ac:spMkLst>
            <pc:docMk/>
            <pc:sldMk cId="3356168947" sldId="264"/>
            <ac:spMk id="48" creationId="{3D3806CA-0B7B-2A77-B319-5CECBA87B5E1}"/>
          </ac:spMkLst>
        </pc:spChg>
        <pc:spChg chg="add del mod ord">
          <ac:chgData name="Loris MERCIER" userId="0886033697fe8110" providerId="LiveId" clId="{C4C354E0-936E-4D53-A5D9-345778B4E6AD}" dt="2022-05-01T12:26:18.334" v="6884" actId="478"/>
          <ac:spMkLst>
            <pc:docMk/>
            <pc:sldMk cId="3356168947" sldId="264"/>
            <ac:spMk id="49" creationId="{2B801F4F-7977-6641-7A9F-05FBB57B8FE3}"/>
          </ac:spMkLst>
        </pc:spChg>
        <pc:spChg chg="add del mod ord">
          <ac:chgData name="Loris MERCIER" userId="0886033697fe8110" providerId="LiveId" clId="{C4C354E0-936E-4D53-A5D9-345778B4E6AD}" dt="2022-05-01T12:26:18.334" v="6884" actId="478"/>
          <ac:spMkLst>
            <pc:docMk/>
            <pc:sldMk cId="3356168947" sldId="264"/>
            <ac:spMk id="50" creationId="{96FB0353-C8F1-43A5-6014-0F486D023DF5}"/>
          </ac:spMkLst>
        </pc:spChg>
        <pc:spChg chg="add del mod ord">
          <ac:chgData name="Loris MERCIER" userId="0886033697fe8110" providerId="LiveId" clId="{C4C354E0-936E-4D53-A5D9-345778B4E6AD}" dt="2022-05-01T12:33:14.732" v="7093" actId="478"/>
          <ac:spMkLst>
            <pc:docMk/>
            <pc:sldMk cId="3356168947" sldId="264"/>
            <ac:spMk id="51" creationId="{483E791B-B2A2-F2B6-9E4B-12A11F074C06}"/>
          </ac:spMkLst>
        </pc:spChg>
        <pc:grpChg chg="add del mod">
          <ac:chgData name="Loris MERCIER" userId="0886033697fe8110" providerId="LiveId" clId="{C4C354E0-936E-4D53-A5D9-345778B4E6AD}" dt="2022-04-30T18:49:12.480" v="4012" actId="478"/>
          <ac:grpSpMkLst>
            <pc:docMk/>
            <pc:sldMk cId="3356168947" sldId="264"/>
            <ac:grpSpMk id="14" creationId="{6272DFC4-F387-9D7F-A05C-C39E067CFAFE}"/>
          </ac:grpSpMkLst>
        </pc:grpChg>
        <pc:grpChg chg="add del mod">
          <ac:chgData name="Loris MERCIER" userId="0886033697fe8110" providerId="LiveId" clId="{C4C354E0-936E-4D53-A5D9-345778B4E6AD}" dt="2022-04-30T13:10:22.886" v="2915" actId="165"/>
          <ac:grpSpMkLst>
            <pc:docMk/>
            <pc:sldMk cId="3356168947" sldId="264"/>
            <ac:grpSpMk id="33" creationId="{E8A84844-65FC-F7EF-BC58-E0C4D206561E}"/>
          </ac:grpSpMkLst>
        </pc:grpChg>
        <pc:grpChg chg="add del mod">
          <ac:chgData name="Loris MERCIER" userId="0886033697fe8110" providerId="LiveId" clId="{C4C354E0-936E-4D53-A5D9-345778B4E6AD}" dt="2022-04-30T13:11:54.493" v="2943" actId="165"/>
          <ac:grpSpMkLst>
            <pc:docMk/>
            <pc:sldMk cId="3356168947" sldId="264"/>
            <ac:grpSpMk id="34" creationId="{CC9C6845-4F9F-2283-5309-2EC9E02029F6}"/>
          </ac:grpSpMkLst>
        </pc:grpChg>
        <pc:picChg chg="mod ord modVis">
          <ac:chgData name="Loris MERCIER" userId="0886033697fe8110" providerId="LiveId" clId="{C4C354E0-936E-4D53-A5D9-345778B4E6AD}" dt="2022-05-01T09:38:37.602" v="6010" actId="14429"/>
          <ac:picMkLst>
            <pc:docMk/>
            <pc:sldMk cId="3356168947" sldId="264"/>
            <ac:picMk id="6" creationId="{65EB1679-4E87-4666-9567-36BD5D892C4C}"/>
          </ac:picMkLst>
        </pc:picChg>
        <pc:picChg chg="mod">
          <ac:chgData name="Loris MERCIER" userId="0886033697fe8110" providerId="LiveId" clId="{C4C354E0-936E-4D53-A5D9-345778B4E6AD}" dt="2022-04-30T12:59:42.358" v="2725"/>
          <ac:picMkLst>
            <pc:docMk/>
            <pc:sldMk cId="3356168947" sldId="264"/>
            <ac:picMk id="15" creationId="{C6AB8A1D-CAED-4D67-7F43-B19D091A0940}"/>
          </ac:picMkLst>
        </pc:picChg>
        <pc:picChg chg="mod">
          <ac:chgData name="Loris MERCIER" userId="0886033697fe8110" providerId="LiveId" clId="{C4C354E0-936E-4D53-A5D9-345778B4E6AD}" dt="2022-04-30T12:59:42.358" v="2725"/>
          <ac:picMkLst>
            <pc:docMk/>
            <pc:sldMk cId="3356168947" sldId="264"/>
            <ac:picMk id="17" creationId="{1C6F0749-6B20-A898-09E7-48D84922525F}"/>
          </ac:picMkLst>
        </pc:picChg>
        <pc:picChg chg="mod">
          <ac:chgData name="Loris MERCIER" userId="0886033697fe8110" providerId="LiveId" clId="{C4C354E0-936E-4D53-A5D9-345778B4E6AD}" dt="2022-04-30T12:59:42.358" v="2725"/>
          <ac:picMkLst>
            <pc:docMk/>
            <pc:sldMk cId="3356168947" sldId="264"/>
            <ac:picMk id="18" creationId="{A84BC9DE-A63C-CCE0-2B28-26AC7F79C7B1}"/>
          </ac:picMkLst>
        </pc:picChg>
        <pc:picChg chg="mod">
          <ac:chgData name="Loris MERCIER" userId="0886033697fe8110" providerId="LiveId" clId="{C4C354E0-936E-4D53-A5D9-345778B4E6AD}" dt="2022-04-30T12:59:42.358" v="2725"/>
          <ac:picMkLst>
            <pc:docMk/>
            <pc:sldMk cId="3356168947" sldId="264"/>
            <ac:picMk id="19" creationId="{8799E90D-A949-E096-9DDD-9BDD5ECAB8D6}"/>
          </ac:picMkLst>
        </pc:picChg>
        <pc:picChg chg="add mod ord">
          <ac:chgData name="Loris MERCIER" userId="0886033697fe8110" providerId="LiveId" clId="{C4C354E0-936E-4D53-A5D9-345778B4E6AD}" dt="2022-05-01T09:38:46.552" v="6011" actId="167"/>
          <ac:picMkLst>
            <pc:docMk/>
            <pc:sldMk cId="3356168947" sldId="264"/>
            <ac:picMk id="20" creationId="{325E6F18-EE48-FACD-876D-11E445A07ED6}"/>
          </ac:picMkLst>
        </pc:picChg>
        <pc:picChg chg="mod">
          <ac:chgData name="Loris MERCIER" userId="0886033697fe8110" providerId="LiveId" clId="{C4C354E0-936E-4D53-A5D9-345778B4E6AD}" dt="2022-04-30T12:59:42.358" v="2725"/>
          <ac:picMkLst>
            <pc:docMk/>
            <pc:sldMk cId="3356168947" sldId="264"/>
            <ac:picMk id="20" creationId="{608EF7C3-EBC0-0D66-7879-16F0169C969B}"/>
          </ac:picMkLst>
        </pc:picChg>
        <pc:picChg chg="add del mod">
          <ac:chgData name="Loris MERCIER" userId="0886033697fe8110" providerId="LiveId" clId="{C4C354E0-936E-4D53-A5D9-345778B4E6AD}" dt="2022-04-30T13:07:26.977" v="2763" actId="478"/>
          <ac:picMkLst>
            <pc:docMk/>
            <pc:sldMk cId="3356168947" sldId="264"/>
            <ac:picMk id="28" creationId="{FE08C0AB-8ECD-317B-A14D-E22E590516F0}"/>
          </ac:picMkLst>
        </pc:picChg>
        <pc:picChg chg="add mod topLvl modCrop">
          <ac:chgData name="Loris MERCIER" userId="0886033697fe8110" providerId="LiveId" clId="{C4C354E0-936E-4D53-A5D9-345778B4E6AD}" dt="2022-04-30T13:18:05.833" v="2982" actId="14100"/>
          <ac:picMkLst>
            <pc:docMk/>
            <pc:sldMk cId="3356168947" sldId="264"/>
            <ac:picMk id="30" creationId="{96003FDE-E51E-19E1-59E5-A34F2909ADC1}"/>
          </ac:picMkLst>
        </pc:picChg>
        <pc:picChg chg="add del mod topLvl modCrop">
          <ac:chgData name="Loris MERCIER" userId="0886033697fe8110" providerId="LiveId" clId="{C4C354E0-936E-4D53-A5D9-345778B4E6AD}" dt="2022-04-30T13:11:56.085" v="2944" actId="478"/>
          <ac:picMkLst>
            <pc:docMk/>
            <pc:sldMk cId="3356168947" sldId="264"/>
            <ac:picMk id="32" creationId="{FD145134-230E-F743-1983-F5C9A64C95C3}"/>
          </ac:picMkLst>
        </pc:picChg>
        <pc:picChg chg="add mod">
          <ac:chgData name="Loris MERCIER" userId="0886033697fe8110" providerId="LiveId" clId="{C4C354E0-936E-4D53-A5D9-345778B4E6AD}" dt="2022-04-30T13:18:13.832" v="2985" actId="1076"/>
          <ac:picMkLst>
            <pc:docMk/>
            <pc:sldMk cId="3356168947" sldId="264"/>
            <ac:picMk id="36" creationId="{A23E2E32-C78F-6F96-506C-9A0291631DB4}"/>
          </ac:picMkLst>
        </pc:picChg>
        <pc:picChg chg="add mod">
          <ac:chgData name="Loris MERCIER" userId="0886033697fe8110" providerId="LiveId" clId="{C4C354E0-936E-4D53-A5D9-345778B4E6AD}" dt="2022-04-30T13:18:52.132" v="3006" actId="1036"/>
          <ac:picMkLst>
            <pc:docMk/>
            <pc:sldMk cId="3356168947" sldId="264"/>
            <ac:picMk id="39" creationId="{68DEC954-29AB-8A90-63BC-BF621196F0F7}"/>
          </ac:picMkLst>
        </pc:picChg>
        <pc:picChg chg="add del mod ord">
          <ac:chgData name="Loris MERCIER" userId="0886033697fe8110" providerId="LiveId" clId="{C4C354E0-936E-4D53-A5D9-345778B4E6AD}" dt="2022-05-01T09:38:20.689" v="5974" actId="478"/>
          <ac:picMkLst>
            <pc:docMk/>
            <pc:sldMk cId="3356168947" sldId="264"/>
            <ac:picMk id="46" creationId="{C069302E-2824-77C5-3080-F40041E6D303}"/>
          </ac:picMkLst>
        </pc:picChg>
        <pc:cxnChg chg="add mod">
          <ac:chgData name="Loris MERCIER" userId="0886033697fe8110" providerId="LiveId" clId="{C4C354E0-936E-4D53-A5D9-345778B4E6AD}" dt="2022-04-30T12:55:15.800" v="2548"/>
          <ac:cxnSpMkLst>
            <pc:docMk/>
            <pc:sldMk cId="3356168947" sldId="264"/>
            <ac:cxnSpMk id="9" creationId="{9C717307-5E54-F9A9-C75E-5FD4296244F2}"/>
          </ac:cxnSpMkLst>
        </pc:cxnChg>
        <pc:cxnChg chg="mod">
          <ac:chgData name="Loris MERCIER" userId="0886033697fe8110" providerId="LiveId" clId="{C4C354E0-936E-4D53-A5D9-345778B4E6AD}" dt="2022-04-30T12:59:42.358" v="2725"/>
          <ac:cxnSpMkLst>
            <pc:docMk/>
            <pc:sldMk cId="3356168947" sldId="264"/>
            <ac:cxnSpMk id="16" creationId="{47032506-167A-BF6E-DC3A-E59801AAC97F}"/>
          </ac:cxnSpMkLst>
        </pc:cxnChg>
        <pc:cxnChg chg="add mod">
          <ac:chgData name="Loris MERCIER" userId="0886033697fe8110" providerId="LiveId" clId="{C4C354E0-936E-4D53-A5D9-345778B4E6AD}" dt="2022-04-30T16:29:53.280" v="3270" actId="1582"/>
          <ac:cxnSpMkLst>
            <pc:docMk/>
            <pc:sldMk cId="3356168947" sldId="264"/>
            <ac:cxnSpMk id="45" creationId="{081AE05B-A70B-ED17-02FF-992151DB87B2}"/>
          </ac:cxnSpMkLst>
        </pc:cxnChg>
        <pc:cxnChg chg="add mod ord">
          <ac:chgData name="Loris MERCIER" userId="0886033697fe8110" providerId="LiveId" clId="{C4C354E0-936E-4D53-A5D9-345778B4E6AD}" dt="2022-04-30T18:49:23.103" v="4015" actId="167"/>
          <ac:cxnSpMkLst>
            <pc:docMk/>
            <pc:sldMk cId="3356168947" sldId="264"/>
            <ac:cxnSpMk id="47" creationId="{F84D8127-B68E-E2F0-9394-5E99CC1EE051}"/>
          </ac:cxnSpMkLst>
        </pc:cxnChg>
      </pc:sldChg>
      <pc:sldChg chg="addSp delSp modSp del mod modAnim">
        <pc:chgData name="Loris MERCIER" userId="0886033697fe8110" providerId="LiveId" clId="{C4C354E0-936E-4D53-A5D9-345778B4E6AD}" dt="2022-04-30T16:32:37.833" v="3313" actId="47"/>
        <pc:sldMkLst>
          <pc:docMk/>
          <pc:sldMk cId="3781304571" sldId="265"/>
        </pc:sldMkLst>
        <pc:spChg chg="del">
          <ac:chgData name="Loris MERCIER" userId="0886033697fe8110" providerId="LiveId" clId="{C4C354E0-936E-4D53-A5D9-345778B4E6AD}" dt="2022-04-30T13:25:17.367" v="3063" actId="478"/>
          <ac:spMkLst>
            <pc:docMk/>
            <pc:sldMk cId="3781304571" sldId="265"/>
            <ac:spMk id="2" creationId="{198A326D-6C69-4AE1-8A0D-A127F881D41C}"/>
          </ac:spMkLst>
        </pc:spChg>
        <pc:spChg chg="mod">
          <ac:chgData name="Loris MERCIER" userId="0886033697fe8110" providerId="LiveId" clId="{C4C354E0-936E-4D53-A5D9-345778B4E6AD}" dt="2022-04-30T13:25:35.092" v="3068" actId="1076"/>
          <ac:spMkLst>
            <pc:docMk/>
            <pc:sldMk cId="3781304571" sldId="265"/>
            <ac:spMk id="3" creationId="{2CE94DB4-7DF0-42D2-9085-78C37521D9EA}"/>
          </ac:spMkLst>
        </pc:spChg>
        <pc:spChg chg="add del mod">
          <ac:chgData name="Loris MERCIER" userId="0886033697fe8110" providerId="LiveId" clId="{C4C354E0-936E-4D53-A5D9-345778B4E6AD}" dt="2022-04-30T13:25:19.517" v="3064" actId="478"/>
          <ac:spMkLst>
            <pc:docMk/>
            <pc:sldMk cId="3781304571" sldId="265"/>
            <ac:spMk id="5" creationId="{A5A31F9B-16BA-4EEE-D6EB-A101013559DE}"/>
          </ac:spMkLst>
        </pc:spChg>
        <pc:spChg chg="add mod">
          <ac:chgData name="Loris MERCIER" userId="0886033697fe8110" providerId="LiveId" clId="{C4C354E0-936E-4D53-A5D9-345778B4E6AD}" dt="2022-04-30T13:25:19.852" v="3065"/>
          <ac:spMkLst>
            <pc:docMk/>
            <pc:sldMk cId="3781304571" sldId="265"/>
            <ac:spMk id="21" creationId="{CA5F9B71-8889-5CAA-A9BD-5C0AB4AF119D}"/>
          </ac:spMkLst>
        </pc:spChg>
        <pc:spChg chg="add mod">
          <ac:chgData name="Loris MERCIER" userId="0886033697fe8110" providerId="LiveId" clId="{C4C354E0-936E-4D53-A5D9-345778B4E6AD}" dt="2022-04-30T16:26:53.378" v="3255" actId="20577"/>
          <ac:spMkLst>
            <pc:docMk/>
            <pc:sldMk cId="3781304571" sldId="265"/>
            <ac:spMk id="23" creationId="{1ABF563B-65CD-A476-3514-1E26ADD44AC6}"/>
          </ac:spMkLst>
        </pc:spChg>
        <pc:cxnChg chg="add mod">
          <ac:chgData name="Loris MERCIER" userId="0886033697fe8110" providerId="LiveId" clId="{C4C354E0-936E-4D53-A5D9-345778B4E6AD}" dt="2022-04-30T13:25:19.852" v="3065"/>
          <ac:cxnSpMkLst>
            <pc:docMk/>
            <pc:sldMk cId="3781304571" sldId="265"/>
            <ac:cxnSpMk id="22" creationId="{3783A717-5CAB-A73D-567A-4420447B24FD}"/>
          </ac:cxnSpMkLst>
        </pc:cxnChg>
      </pc:sldChg>
      <pc:sldChg chg="addSp delSp modSp mod modTransition modAnim">
        <pc:chgData name="Loris MERCIER" userId="0886033697fe8110" providerId="LiveId" clId="{C4C354E0-936E-4D53-A5D9-345778B4E6AD}" dt="2022-05-01T21:15:57.712" v="7324" actId="20577"/>
        <pc:sldMkLst>
          <pc:docMk/>
          <pc:sldMk cId="3894513835" sldId="266"/>
        </pc:sldMkLst>
        <pc:spChg chg="del">
          <ac:chgData name="Loris MERCIER" userId="0886033697fe8110" providerId="LiveId" clId="{C4C354E0-936E-4D53-A5D9-345778B4E6AD}" dt="2022-04-30T16:32:51.003" v="3314" actId="478"/>
          <ac:spMkLst>
            <pc:docMk/>
            <pc:sldMk cId="3894513835" sldId="266"/>
            <ac:spMk id="2" creationId="{43EAFF2D-E557-4A7A-A6D0-FB35EF7C829C}"/>
          </ac:spMkLst>
        </pc:spChg>
        <pc:spChg chg="del">
          <ac:chgData name="Loris MERCIER" userId="0886033697fe8110" providerId="LiveId" clId="{C4C354E0-936E-4D53-A5D9-345778B4E6AD}" dt="2022-04-30T16:41:51.499" v="3365" actId="478"/>
          <ac:spMkLst>
            <pc:docMk/>
            <pc:sldMk cId="3894513835" sldId="266"/>
            <ac:spMk id="3" creationId="{F671D497-F23B-404A-AF5F-5407D10AF06D}"/>
          </ac:spMkLst>
        </pc:spChg>
        <pc:spChg chg="del">
          <ac:chgData name="Loris MERCIER" userId="0886033697fe8110" providerId="LiveId" clId="{C4C354E0-936E-4D53-A5D9-345778B4E6AD}" dt="2022-04-30T18:41:17.142" v="3799" actId="478"/>
          <ac:spMkLst>
            <pc:docMk/>
            <pc:sldMk cId="3894513835" sldId="266"/>
            <ac:spMk id="4" creationId="{F13B33DE-8CB1-4481-A5E5-EF74A683A5E5}"/>
          </ac:spMkLst>
        </pc:spChg>
        <pc:spChg chg="add del mod">
          <ac:chgData name="Loris MERCIER" userId="0886033697fe8110" providerId="LiveId" clId="{C4C354E0-936E-4D53-A5D9-345778B4E6AD}" dt="2022-04-30T16:32:53.804" v="3316" actId="478"/>
          <ac:spMkLst>
            <pc:docMk/>
            <pc:sldMk cId="3894513835" sldId="266"/>
            <ac:spMk id="6" creationId="{FE18D53D-ECA3-D6CD-A7A5-BC8393F9050F}"/>
          </ac:spMkLst>
        </pc:spChg>
        <pc:spChg chg="add mod">
          <ac:chgData name="Loris MERCIER" userId="0886033697fe8110" providerId="LiveId" clId="{C4C354E0-936E-4D53-A5D9-345778B4E6AD}" dt="2022-04-30T16:41:37.454" v="3364" actId="20577"/>
          <ac:spMkLst>
            <pc:docMk/>
            <pc:sldMk cId="3894513835" sldId="266"/>
            <ac:spMk id="7" creationId="{217700F0-07FF-79D1-5AC5-C5AB0B9D70B8}"/>
          </ac:spMkLst>
        </pc:spChg>
        <pc:spChg chg="add mod">
          <ac:chgData name="Loris MERCIER" userId="0886033697fe8110" providerId="LiveId" clId="{C4C354E0-936E-4D53-A5D9-345778B4E6AD}" dt="2022-05-01T21:15:57.712" v="7324" actId="20577"/>
          <ac:spMkLst>
            <pc:docMk/>
            <pc:sldMk cId="3894513835" sldId="266"/>
            <ac:spMk id="9" creationId="{13167DED-F5E2-FF5E-B56A-FEEFCE62F8BA}"/>
          </ac:spMkLst>
        </pc:spChg>
        <pc:spChg chg="add mod">
          <ac:chgData name="Loris MERCIER" userId="0886033697fe8110" providerId="LiveId" clId="{C4C354E0-936E-4D53-A5D9-345778B4E6AD}" dt="2022-05-01T12:33:11.686" v="7092"/>
          <ac:spMkLst>
            <pc:docMk/>
            <pc:sldMk cId="3894513835" sldId="266"/>
            <ac:spMk id="14" creationId="{A3BBE05A-0E16-FA8A-E1B1-093EBEF7CAA8}"/>
          </ac:spMkLst>
        </pc:spChg>
        <pc:spChg chg="mod">
          <ac:chgData name="Loris MERCIER" userId="0886033697fe8110" providerId="LiveId" clId="{C4C354E0-936E-4D53-A5D9-345778B4E6AD}" dt="2022-04-30T16:46:48.752" v="3442"/>
          <ac:spMkLst>
            <pc:docMk/>
            <pc:sldMk cId="3894513835" sldId="266"/>
            <ac:spMk id="20" creationId="{01B363B8-ED04-E25E-F29F-C191F492BC63}"/>
          </ac:spMkLst>
        </pc:spChg>
        <pc:spChg chg="mod">
          <ac:chgData name="Loris MERCIER" userId="0886033697fe8110" providerId="LiveId" clId="{C4C354E0-936E-4D53-A5D9-345778B4E6AD}" dt="2022-04-30T16:46:48.752" v="3442"/>
          <ac:spMkLst>
            <pc:docMk/>
            <pc:sldMk cId="3894513835" sldId="266"/>
            <ac:spMk id="21" creationId="{CCFDAF31-46D1-1231-C79E-CCC918C0193D}"/>
          </ac:spMkLst>
        </pc:spChg>
        <pc:spChg chg="mod">
          <ac:chgData name="Loris MERCIER" userId="0886033697fe8110" providerId="LiveId" clId="{C4C354E0-936E-4D53-A5D9-345778B4E6AD}" dt="2022-04-30T16:46:48.752" v="3442"/>
          <ac:spMkLst>
            <pc:docMk/>
            <pc:sldMk cId="3894513835" sldId="266"/>
            <ac:spMk id="22" creationId="{99E6C35B-AD32-C05E-4CA3-4CE53DD11C4F}"/>
          </ac:spMkLst>
        </pc:spChg>
        <pc:spChg chg="mod">
          <ac:chgData name="Loris MERCIER" userId="0886033697fe8110" providerId="LiveId" clId="{C4C354E0-936E-4D53-A5D9-345778B4E6AD}" dt="2022-04-30T16:46:48.752" v="3442"/>
          <ac:spMkLst>
            <pc:docMk/>
            <pc:sldMk cId="3894513835" sldId="266"/>
            <ac:spMk id="23" creationId="{9396AA21-9A63-FBBD-C79E-CC60453292B4}"/>
          </ac:spMkLst>
        </pc:spChg>
        <pc:spChg chg="add mod">
          <ac:chgData name="Loris MERCIER" userId="0886033697fe8110" providerId="LiveId" clId="{C4C354E0-936E-4D53-A5D9-345778B4E6AD}" dt="2022-04-30T18:49:29.795" v="4017"/>
          <ac:spMkLst>
            <pc:docMk/>
            <pc:sldMk cId="3894513835" sldId="266"/>
            <ac:spMk id="26" creationId="{3C45C323-1E91-9F44-78A8-37A837F4C705}"/>
          </ac:spMkLst>
        </pc:spChg>
        <pc:spChg chg="add del mod">
          <ac:chgData name="Loris MERCIER" userId="0886033697fe8110" providerId="LiveId" clId="{C4C354E0-936E-4D53-A5D9-345778B4E6AD}" dt="2022-05-01T12:26:14.682" v="6883" actId="478"/>
          <ac:spMkLst>
            <pc:docMk/>
            <pc:sldMk cId="3894513835" sldId="266"/>
            <ac:spMk id="27" creationId="{18B56125-91D5-E862-1CB8-8A72A5CDB3E4}"/>
          </ac:spMkLst>
        </pc:spChg>
        <pc:spChg chg="add del mod">
          <ac:chgData name="Loris MERCIER" userId="0886033697fe8110" providerId="LiveId" clId="{C4C354E0-936E-4D53-A5D9-345778B4E6AD}" dt="2022-05-01T12:26:11.789" v="6882" actId="478"/>
          <ac:spMkLst>
            <pc:docMk/>
            <pc:sldMk cId="3894513835" sldId="266"/>
            <ac:spMk id="28" creationId="{24BC3C9D-CCA9-6E92-4AF2-E4748400D28E}"/>
          </ac:spMkLst>
        </pc:spChg>
        <pc:spChg chg="add del mod">
          <ac:chgData name="Loris MERCIER" userId="0886033697fe8110" providerId="LiveId" clId="{C4C354E0-936E-4D53-A5D9-345778B4E6AD}" dt="2022-05-01T12:33:11.337" v="7091" actId="478"/>
          <ac:spMkLst>
            <pc:docMk/>
            <pc:sldMk cId="3894513835" sldId="266"/>
            <ac:spMk id="29" creationId="{21116984-4BA7-14FA-E4B2-A464004EE792}"/>
          </ac:spMkLst>
        </pc:spChg>
        <pc:grpChg chg="add del mod">
          <ac:chgData name="Loris MERCIER" userId="0886033697fe8110" providerId="LiveId" clId="{C4C354E0-936E-4D53-A5D9-345778B4E6AD}" dt="2022-04-30T18:49:29.344" v="4016" actId="478"/>
          <ac:grpSpMkLst>
            <pc:docMk/>
            <pc:sldMk cId="3894513835" sldId="266"/>
            <ac:grpSpMk id="13" creationId="{066F67FD-526E-3443-9AD4-3FAD1C181709}"/>
          </ac:grpSpMkLst>
        </pc:grpChg>
        <pc:picChg chg="add del mod">
          <ac:chgData name="Loris MERCIER" userId="0886033697fe8110" providerId="LiveId" clId="{C4C354E0-936E-4D53-A5D9-345778B4E6AD}" dt="2022-04-30T16:45:24.176" v="3436" actId="478"/>
          <ac:picMkLst>
            <pc:docMk/>
            <pc:sldMk cId="3894513835" sldId="266"/>
            <ac:picMk id="10" creationId="{BB4D76DC-0D68-CA01-8838-A25477512139}"/>
          </ac:picMkLst>
        </pc:picChg>
        <pc:picChg chg="add mod">
          <ac:chgData name="Loris MERCIER" userId="0886033697fe8110" providerId="LiveId" clId="{C4C354E0-936E-4D53-A5D9-345778B4E6AD}" dt="2022-04-30T18:49:48.592" v="4070" actId="1035"/>
          <ac:picMkLst>
            <pc:docMk/>
            <pc:sldMk cId="3894513835" sldId="266"/>
            <ac:picMk id="12" creationId="{E5723017-EBFC-9EA6-81D0-00A98B027BB5}"/>
          </ac:picMkLst>
        </pc:picChg>
        <pc:picChg chg="add mod">
          <ac:chgData name="Loris MERCIER" userId="0886033697fe8110" providerId="LiveId" clId="{C4C354E0-936E-4D53-A5D9-345778B4E6AD}" dt="2022-05-01T09:50:57.136" v="6250" actId="1038"/>
          <ac:picMkLst>
            <pc:docMk/>
            <pc:sldMk cId="3894513835" sldId="266"/>
            <ac:picMk id="13" creationId="{BDA9D196-F53C-9E1B-E7DE-2D6B4EA46B6B}"/>
          </ac:picMkLst>
        </pc:picChg>
        <pc:picChg chg="mod">
          <ac:chgData name="Loris MERCIER" userId="0886033697fe8110" providerId="LiveId" clId="{C4C354E0-936E-4D53-A5D9-345778B4E6AD}" dt="2022-04-30T16:46:48.752" v="3442"/>
          <ac:picMkLst>
            <pc:docMk/>
            <pc:sldMk cId="3894513835" sldId="266"/>
            <ac:picMk id="14" creationId="{DA4FC8D8-274D-1487-6DC4-F978DD3A3B6B}"/>
          </ac:picMkLst>
        </pc:picChg>
        <pc:picChg chg="mod">
          <ac:chgData name="Loris MERCIER" userId="0886033697fe8110" providerId="LiveId" clId="{C4C354E0-936E-4D53-A5D9-345778B4E6AD}" dt="2022-04-30T16:46:48.752" v="3442"/>
          <ac:picMkLst>
            <pc:docMk/>
            <pc:sldMk cId="3894513835" sldId="266"/>
            <ac:picMk id="16" creationId="{B7C18581-9988-3F82-A3C8-74DFA5D88350}"/>
          </ac:picMkLst>
        </pc:picChg>
        <pc:picChg chg="mod">
          <ac:chgData name="Loris MERCIER" userId="0886033697fe8110" providerId="LiveId" clId="{C4C354E0-936E-4D53-A5D9-345778B4E6AD}" dt="2022-04-30T16:46:48.752" v="3442"/>
          <ac:picMkLst>
            <pc:docMk/>
            <pc:sldMk cId="3894513835" sldId="266"/>
            <ac:picMk id="17" creationId="{3EA0832C-0B20-1778-9312-7381D9F450D7}"/>
          </ac:picMkLst>
        </pc:picChg>
        <pc:picChg chg="mod">
          <ac:chgData name="Loris MERCIER" userId="0886033697fe8110" providerId="LiveId" clId="{C4C354E0-936E-4D53-A5D9-345778B4E6AD}" dt="2022-04-30T16:46:48.752" v="3442"/>
          <ac:picMkLst>
            <pc:docMk/>
            <pc:sldMk cId="3894513835" sldId="266"/>
            <ac:picMk id="18" creationId="{785C272B-496C-2450-35B1-E7E058FC2900}"/>
          </ac:picMkLst>
        </pc:picChg>
        <pc:picChg chg="mod">
          <ac:chgData name="Loris MERCIER" userId="0886033697fe8110" providerId="LiveId" clId="{C4C354E0-936E-4D53-A5D9-345778B4E6AD}" dt="2022-04-30T16:46:48.752" v="3442"/>
          <ac:picMkLst>
            <pc:docMk/>
            <pc:sldMk cId="3894513835" sldId="266"/>
            <ac:picMk id="19" creationId="{38D48432-F6C3-5C5E-5E91-95E41D32A570}"/>
          </ac:picMkLst>
        </pc:picChg>
        <pc:picChg chg="add del mod">
          <ac:chgData name="Loris MERCIER" userId="0886033697fe8110" providerId="LiveId" clId="{C4C354E0-936E-4D53-A5D9-345778B4E6AD}" dt="2022-05-01T09:38:54.719" v="6012" actId="478"/>
          <ac:picMkLst>
            <pc:docMk/>
            <pc:sldMk cId="3894513835" sldId="266"/>
            <ac:picMk id="24" creationId="{0CA97D96-DD4C-620F-D80D-A4E54D6CE618}"/>
          </ac:picMkLst>
        </pc:picChg>
        <pc:cxnChg chg="add mod">
          <ac:chgData name="Loris MERCIER" userId="0886033697fe8110" providerId="LiveId" clId="{C4C354E0-936E-4D53-A5D9-345778B4E6AD}" dt="2022-04-30T16:32:51.486" v="3315"/>
          <ac:cxnSpMkLst>
            <pc:docMk/>
            <pc:sldMk cId="3894513835" sldId="266"/>
            <ac:cxnSpMk id="8" creationId="{B1C1C149-A1A9-5373-F47B-91EFC9D06ADA}"/>
          </ac:cxnSpMkLst>
        </pc:cxnChg>
        <pc:cxnChg chg="mod">
          <ac:chgData name="Loris MERCIER" userId="0886033697fe8110" providerId="LiveId" clId="{C4C354E0-936E-4D53-A5D9-345778B4E6AD}" dt="2022-04-30T16:46:48.752" v="3442"/>
          <ac:cxnSpMkLst>
            <pc:docMk/>
            <pc:sldMk cId="3894513835" sldId="266"/>
            <ac:cxnSpMk id="15" creationId="{F8D63BAE-5562-D56A-560B-FDC50DA965F0}"/>
          </ac:cxnSpMkLst>
        </pc:cxnChg>
        <pc:cxnChg chg="add mod">
          <ac:chgData name="Loris MERCIER" userId="0886033697fe8110" providerId="LiveId" clId="{C4C354E0-936E-4D53-A5D9-345778B4E6AD}" dt="2022-04-30T18:49:29.795" v="4017"/>
          <ac:cxnSpMkLst>
            <pc:docMk/>
            <pc:sldMk cId="3894513835" sldId="266"/>
            <ac:cxnSpMk id="25" creationId="{97653098-DD32-92E7-C42E-E50E0EE3BA3F}"/>
          </ac:cxnSpMkLst>
        </pc:cxnChg>
      </pc:sldChg>
      <pc:sldChg chg="del">
        <pc:chgData name="Loris MERCIER" userId="0886033697fe8110" providerId="LiveId" clId="{C4C354E0-936E-4D53-A5D9-345778B4E6AD}" dt="2022-04-30T18:59:56.413" v="4369" actId="47"/>
        <pc:sldMkLst>
          <pc:docMk/>
          <pc:sldMk cId="161502499" sldId="267"/>
        </pc:sldMkLst>
      </pc:sldChg>
      <pc:sldChg chg="del">
        <pc:chgData name="Loris MERCIER" userId="0886033697fe8110" providerId="LiveId" clId="{C4C354E0-936E-4D53-A5D9-345778B4E6AD}" dt="2022-04-30T18:59:57.880" v="4370" actId="47"/>
        <pc:sldMkLst>
          <pc:docMk/>
          <pc:sldMk cId="4096797788" sldId="268"/>
        </pc:sldMkLst>
      </pc:sldChg>
      <pc:sldChg chg="del">
        <pc:chgData name="Loris MERCIER" userId="0886033697fe8110" providerId="LiveId" clId="{C4C354E0-936E-4D53-A5D9-345778B4E6AD}" dt="2022-04-30T19:02:00.749" v="4422" actId="47"/>
        <pc:sldMkLst>
          <pc:docMk/>
          <pc:sldMk cId="2596562146" sldId="269"/>
        </pc:sldMkLst>
      </pc:sldChg>
      <pc:sldChg chg="del">
        <pc:chgData name="Loris MERCIER" userId="0886033697fe8110" providerId="LiveId" clId="{C4C354E0-936E-4D53-A5D9-345778B4E6AD}" dt="2022-04-30T19:10:55.841" v="4500" actId="47"/>
        <pc:sldMkLst>
          <pc:docMk/>
          <pc:sldMk cId="518244706" sldId="270"/>
        </pc:sldMkLst>
      </pc:sldChg>
      <pc:sldChg chg="addSp delSp modSp add mod modTransition modAnim">
        <pc:chgData name="Loris MERCIER" userId="0886033697fe8110" providerId="LiveId" clId="{C4C354E0-936E-4D53-A5D9-345778B4E6AD}" dt="2022-05-01T21:11:53.985" v="7300" actId="6549"/>
        <pc:sldMkLst>
          <pc:docMk/>
          <pc:sldMk cId="4134382877" sldId="271"/>
        </pc:sldMkLst>
        <pc:spChg chg="del mod">
          <ac:chgData name="Loris MERCIER" userId="0886033697fe8110" providerId="LiveId" clId="{C4C354E0-936E-4D53-A5D9-345778B4E6AD}" dt="2022-04-30T12:19:57.834" v="1401" actId="478"/>
          <ac:spMkLst>
            <pc:docMk/>
            <pc:sldMk cId="4134382877" sldId="271"/>
            <ac:spMk id="2" creationId="{7A4919D0-F177-4BBA-9A0B-DBA69E2ED764}"/>
          </ac:spMkLst>
        </pc:spChg>
        <pc:spChg chg="add del mod">
          <ac:chgData name="Loris MERCIER" userId="0886033697fe8110" providerId="LiveId" clId="{C4C354E0-936E-4D53-A5D9-345778B4E6AD}" dt="2022-04-30T12:13:54.320" v="1204"/>
          <ac:spMkLst>
            <pc:docMk/>
            <pc:sldMk cId="4134382877" sldId="271"/>
            <ac:spMk id="5" creationId="{D36B54AC-4D5B-36BE-C6D2-F2BFB47DD3A4}"/>
          </ac:spMkLst>
        </pc:spChg>
        <pc:spChg chg="mod">
          <ac:chgData name="Loris MERCIER" userId="0886033697fe8110" providerId="LiveId" clId="{C4C354E0-936E-4D53-A5D9-345778B4E6AD}" dt="2022-04-30T12:17:32.896" v="1377" actId="1036"/>
          <ac:spMkLst>
            <pc:docMk/>
            <pc:sldMk cId="4134382877" sldId="271"/>
            <ac:spMk id="17" creationId="{B2D07A9C-6023-97F6-D0F4-BC730E4B8158}"/>
          </ac:spMkLst>
        </pc:spChg>
        <pc:spChg chg="add mod">
          <ac:chgData name="Loris MERCIER" userId="0886033697fe8110" providerId="LiveId" clId="{C4C354E0-936E-4D53-A5D9-345778B4E6AD}" dt="2022-05-01T12:33:31.563" v="7102"/>
          <ac:spMkLst>
            <pc:docMk/>
            <pc:sldMk cId="4134382877" sldId="271"/>
            <ac:spMk id="19" creationId="{2EF26573-7708-9663-50E6-8DBA8D52FBBC}"/>
          </ac:spMkLst>
        </pc:spChg>
        <pc:spChg chg="add del mod">
          <ac:chgData name="Loris MERCIER" userId="0886033697fe8110" providerId="LiveId" clId="{C4C354E0-936E-4D53-A5D9-345778B4E6AD}" dt="2022-04-30T12:13:54.320" v="1206"/>
          <ac:spMkLst>
            <pc:docMk/>
            <pc:sldMk cId="4134382877" sldId="271"/>
            <ac:spMk id="19" creationId="{9C27B2F4-93A5-AA10-F7B2-000D8F44F1D3}"/>
          </ac:spMkLst>
        </pc:spChg>
        <pc:spChg chg="add del mod">
          <ac:chgData name="Loris MERCIER" userId="0886033697fe8110" providerId="LiveId" clId="{C4C354E0-936E-4D53-A5D9-345778B4E6AD}" dt="2022-04-30T12:13:54.303" v="1202" actId="478"/>
          <ac:spMkLst>
            <pc:docMk/>
            <pc:sldMk cId="4134382877" sldId="271"/>
            <ac:spMk id="20" creationId="{4F7CAA85-6670-467B-6EA3-088A073C6425}"/>
          </ac:spMkLst>
        </pc:spChg>
        <pc:spChg chg="add mod">
          <ac:chgData name="Loris MERCIER" userId="0886033697fe8110" providerId="LiveId" clId="{C4C354E0-936E-4D53-A5D9-345778B4E6AD}" dt="2022-04-30T12:25:38.996" v="1525" actId="1036"/>
          <ac:spMkLst>
            <pc:docMk/>
            <pc:sldMk cId="4134382877" sldId="271"/>
            <ac:spMk id="21" creationId="{36974D9F-4002-EE25-4D05-E8C6764930D6}"/>
          </ac:spMkLst>
        </pc:spChg>
        <pc:spChg chg="add mod">
          <ac:chgData name="Loris MERCIER" userId="0886033697fe8110" providerId="LiveId" clId="{C4C354E0-936E-4D53-A5D9-345778B4E6AD}" dt="2022-05-01T21:11:53.985" v="7300" actId="6549"/>
          <ac:spMkLst>
            <pc:docMk/>
            <pc:sldMk cId="4134382877" sldId="271"/>
            <ac:spMk id="22" creationId="{70D157FB-ED9C-497F-BBD6-1DC928E8CCCA}"/>
          </ac:spMkLst>
        </pc:spChg>
        <pc:spChg chg="add del">
          <ac:chgData name="Loris MERCIER" userId="0886033697fe8110" providerId="LiveId" clId="{C4C354E0-936E-4D53-A5D9-345778B4E6AD}" dt="2022-04-30T12:14:29.809" v="1219"/>
          <ac:spMkLst>
            <pc:docMk/>
            <pc:sldMk cId="4134382877" sldId="271"/>
            <ac:spMk id="23" creationId="{9405E982-CDAC-B140-FA2E-068E3D4927EC}"/>
          </ac:spMkLst>
        </pc:spChg>
        <pc:spChg chg="add del">
          <ac:chgData name="Loris MERCIER" userId="0886033697fe8110" providerId="LiveId" clId="{C4C354E0-936E-4D53-A5D9-345778B4E6AD}" dt="2022-04-30T12:14:29.809" v="1219"/>
          <ac:spMkLst>
            <pc:docMk/>
            <pc:sldMk cId="4134382877" sldId="271"/>
            <ac:spMk id="24" creationId="{A97C9D63-E33B-5D54-E45A-BB1F82A591F1}"/>
          </ac:spMkLst>
        </pc:spChg>
        <pc:spChg chg="add del">
          <ac:chgData name="Loris MERCIER" userId="0886033697fe8110" providerId="LiveId" clId="{C4C354E0-936E-4D53-A5D9-345778B4E6AD}" dt="2022-04-30T12:14:29.809" v="1219"/>
          <ac:spMkLst>
            <pc:docMk/>
            <pc:sldMk cId="4134382877" sldId="271"/>
            <ac:spMk id="25" creationId="{BD15B1E4-C1A7-6CB4-0867-D6CAC86D2FB0}"/>
          </ac:spMkLst>
        </pc:spChg>
        <pc:spChg chg="add del">
          <ac:chgData name="Loris MERCIER" userId="0886033697fe8110" providerId="LiveId" clId="{C4C354E0-936E-4D53-A5D9-345778B4E6AD}" dt="2022-04-30T12:14:29.809" v="1219"/>
          <ac:spMkLst>
            <pc:docMk/>
            <pc:sldMk cId="4134382877" sldId="271"/>
            <ac:spMk id="26" creationId="{95A35EAB-1A1D-94B6-E8B9-096331E95F3E}"/>
          </ac:spMkLst>
        </pc:spChg>
        <pc:spChg chg="add del">
          <ac:chgData name="Loris MERCIER" userId="0886033697fe8110" providerId="LiveId" clId="{C4C354E0-936E-4D53-A5D9-345778B4E6AD}" dt="2022-04-30T12:14:29.809" v="1219"/>
          <ac:spMkLst>
            <pc:docMk/>
            <pc:sldMk cId="4134382877" sldId="271"/>
            <ac:spMk id="27" creationId="{B72FECCD-1D64-DA78-5EB7-47C27E1A9C7B}"/>
          </ac:spMkLst>
        </pc:spChg>
        <pc:spChg chg="add del">
          <ac:chgData name="Loris MERCIER" userId="0886033697fe8110" providerId="LiveId" clId="{C4C354E0-936E-4D53-A5D9-345778B4E6AD}" dt="2022-04-30T12:14:29.809" v="1219"/>
          <ac:spMkLst>
            <pc:docMk/>
            <pc:sldMk cId="4134382877" sldId="271"/>
            <ac:spMk id="28" creationId="{DB3B1F7D-FA4A-1579-A420-BF1BF6248252}"/>
          </ac:spMkLst>
        </pc:spChg>
        <pc:spChg chg="add mod">
          <ac:chgData name="Loris MERCIER" userId="0886033697fe8110" providerId="LiveId" clId="{C4C354E0-936E-4D53-A5D9-345778B4E6AD}" dt="2022-04-30T12:25:43.101" v="1527" actId="1036"/>
          <ac:spMkLst>
            <pc:docMk/>
            <pc:sldMk cId="4134382877" sldId="271"/>
            <ac:spMk id="29" creationId="{08E7D63C-AA0F-B6A8-544B-9E2A934FA970}"/>
          </ac:spMkLst>
        </pc:spChg>
        <pc:spChg chg="add del mod">
          <ac:chgData name="Loris MERCIER" userId="0886033697fe8110" providerId="LiveId" clId="{C4C354E0-936E-4D53-A5D9-345778B4E6AD}" dt="2022-04-30T12:20:00.105" v="1402" actId="478"/>
          <ac:spMkLst>
            <pc:docMk/>
            <pc:sldMk cId="4134382877" sldId="271"/>
            <ac:spMk id="40" creationId="{4A39E2B8-75CC-C131-EE45-7BD3491B657B}"/>
          </ac:spMkLst>
        </pc:spChg>
        <pc:spChg chg="add mod">
          <ac:chgData name="Loris MERCIER" userId="0886033697fe8110" providerId="LiveId" clId="{C4C354E0-936E-4D53-A5D9-345778B4E6AD}" dt="2022-04-30T12:20:00.724" v="1403"/>
          <ac:spMkLst>
            <pc:docMk/>
            <pc:sldMk cId="4134382877" sldId="271"/>
            <ac:spMk id="41" creationId="{4E52625B-BAC5-9766-7FDF-CA3D56C22B8E}"/>
          </ac:spMkLst>
        </pc:spChg>
        <pc:spChg chg="add mod">
          <ac:chgData name="Loris MERCIER" userId="0886033697fe8110" providerId="LiveId" clId="{C4C354E0-936E-4D53-A5D9-345778B4E6AD}" dt="2022-04-30T18:48:44.363" v="4007"/>
          <ac:spMkLst>
            <pc:docMk/>
            <pc:sldMk cId="4134382877" sldId="271"/>
            <ac:spMk id="45" creationId="{2896224D-3996-3C12-622A-DA927A91E6CD}"/>
          </ac:spMkLst>
        </pc:spChg>
        <pc:spChg chg="add del mod">
          <ac:chgData name="Loris MERCIER" userId="0886033697fe8110" providerId="LiveId" clId="{C4C354E0-936E-4D53-A5D9-345778B4E6AD}" dt="2022-05-01T12:26:32.259" v="6888" actId="478"/>
          <ac:spMkLst>
            <pc:docMk/>
            <pc:sldMk cId="4134382877" sldId="271"/>
            <ac:spMk id="46" creationId="{135DEF81-597C-033A-F3A3-410BBEDD6773}"/>
          </ac:spMkLst>
        </pc:spChg>
        <pc:spChg chg="add del mod">
          <ac:chgData name="Loris MERCIER" userId="0886033697fe8110" providerId="LiveId" clId="{C4C354E0-936E-4D53-A5D9-345778B4E6AD}" dt="2022-05-01T12:26:32.259" v="6888" actId="478"/>
          <ac:spMkLst>
            <pc:docMk/>
            <pc:sldMk cId="4134382877" sldId="271"/>
            <ac:spMk id="47" creationId="{0B289275-70E5-0251-AB67-64A62EB4CDF6}"/>
          </ac:spMkLst>
        </pc:spChg>
        <pc:spChg chg="add del mod">
          <ac:chgData name="Loris MERCIER" userId="0886033697fe8110" providerId="LiveId" clId="{C4C354E0-936E-4D53-A5D9-345778B4E6AD}" dt="2022-05-01T12:33:31.275" v="7101" actId="478"/>
          <ac:spMkLst>
            <pc:docMk/>
            <pc:sldMk cId="4134382877" sldId="271"/>
            <ac:spMk id="48" creationId="{374A3F08-5FB5-1076-8623-17DC498F26C5}"/>
          </ac:spMkLst>
        </pc:spChg>
        <pc:grpChg chg="del">
          <ac:chgData name="Loris MERCIER" userId="0886033697fe8110" providerId="LiveId" clId="{C4C354E0-936E-4D53-A5D9-345778B4E6AD}" dt="2022-04-30T18:48:43.787" v="4006" actId="478"/>
          <ac:grpSpMkLst>
            <pc:docMk/>
            <pc:sldMk cId="4134382877" sldId="271"/>
            <ac:grpSpMk id="6" creationId="{7A55CA74-DD4A-49C8-87B6-A31C15BD4AF2}"/>
          </ac:grpSpMkLst>
        </pc:grpChg>
        <pc:graphicFrameChg chg="add del modGraphic">
          <ac:chgData name="Loris MERCIER" userId="0886033697fe8110" providerId="LiveId" clId="{C4C354E0-936E-4D53-A5D9-345778B4E6AD}" dt="2022-04-30T12:06:15.046" v="733" actId="478"/>
          <ac:graphicFrameMkLst>
            <pc:docMk/>
            <pc:sldMk cId="4134382877" sldId="271"/>
            <ac:graphicFrameMk id="3" creationId="{FA9EC427-2C48-37D7-6712-92407BD96E6C}"/>
          </ac:graphicFrameMkLst>
        </pc:graphicFrameChg>
        <pc:graphicFrameChg chg="add mod modGraphic">
          <ac:chgData name="Loris MERCIER" userId="0886033697fe8110" providerId="LiveId" clId="{C4C354E0-936E-4D53-A5D9-345778B4E6AD}" dt="2022-04-30T12:13:42.641" v="1198" actId="1076"/>
          <ac:graphicFrameMkLst>
            <pc:docMk/>
            <pc:sldMk cId="4134382877" sldId="271"/>
            <ac:graphicFrameMk id="4" creationId="{6AC6B1C3-0AFF-12E2-CBEE-DC5C37DA842B}"/>
          </ac:graphicFrameMkLst>
        </pc:graphicFrameChg>
        <pc:picChg chg="del">
          <ac:chgData name="Loris MERCIER" userId="0886033697fe8110" providerId="LiveId" clId="{C4C354E0-936E-4D53-A5D9-345778B4E6AD}" dt="2022-04-30T12:05:10.700" v="672" actId="478"/>
          <ac:picMkLst>
            <pc:docMk/>
            <pc:sldMk cId="4134382877" sldId="271"/>
            <ac:picMk id="18" creationId="{51005FA5-9A6A-741F-5C57-8FD495E97746}"/>
          </ac:picMkLst>
        </pc:picChg>
        <pc:picChg chg="add mod">
          <ac:chgData name="Loris MERCIER" userId="0886033697fe8110" providerId="LiveId" clId="{C4C354E0-936E-4D53-A5D9-345778B4E6AD}" dt="2022-05-01T09:33:02.748" v="5859" actId="1038"/>
          <ac:picMkLst>
            <pc:docMk/>
            <pc:sldMk cId="4134382877" sldId="271"/>
            <ac:picMk id="18" creationId="{A5F2D057-250E-8524-4C53-63621742929E}"/>
          </ac:picMkLst>
        </pc:picChg>
        <pc:picChg chg="add del mod">
          <ac:chgData name="Loris MERCIER" userId="0886033697fe8110" providerId="LiveId" clId="{C4C354E0-936E-4D53-A5D9-345778B4E6AD}" dt="2022-05-01T09:32:35.472" v="5815" actId="478"/>
          <ac:picMkLst>
            <pc:docMk/>
            <pc:sldMk cId="4134382877" sldId="271"/>
            <ac:picMk id="43" creationId="{A228187E-ABB1-702B-401E-8378F07E3CB7}"/>
          </ac:picMkLst>
        </pc:picChg>
        <pc:cxnChg chg="add mod">
          <ac:chgData name="Loris MERCIER" userId="0886033697fe8110" providerId="LiveId" clId="{C4C354E0-936E-4D53-A5D9-345778B4E6AD}" dt="2022-05-01T09:45:21.172" v="6222" actId="1035"/>
          <ac:cxnSpMkLst>
            <pc:docMk/>
            <pc:sldMk cId="4134382877" sldId="271"/>
            <ac:cxnSpMk id="31" creationId="{9A2A397A-3EDE-AF2A-9F4C-61D7BAA4E42C}"/>
          </ac:cxnSpMkLst>
        </pc:cxnChg>
        <pc:cxnChg chg="add mod">
          <ac:chgData name="Loris MERCIER" userId="0886033697fe8110" providerId="LiveId" clId="{C4C354E0-936E-4D53-A5D9-345778B4E6AD}" dt="2022-04-30T12:16:44.158" v="1352" actId="14100"/>
          <ac:cxnSpMkLst>
            <pc:docMk/>
            <pc:sldMk cId="4134382877" sldId="271"/>
            <ac:cxnSpMk id="33" creationId="{A6793EF4-BA17-E587-76FD-594225AF239F}"/>
          </ac:cxnSpMkLst>
        </pc:cxnChg>
        <pc:cxnChg chg="add mod">
          <ac:chgData name="Loris MERCIER" userId="0886033697fe8110" providerId="LiveId" clId="{C4C354E0-936E-4D53-A5D9-345778B4E6AD}" dt="2022-05-01T09:45:25.266" v="6223" actId="1036"/>
          <ac:cxnSpMkLst>
            <pc:docMk/>
            <pc:sldMk cId="4134382877" sldId="271"/>
            <ac:cxnSpMk id="35" creationId="{C395628F-747B-1CCE-66C5-BB9EE07836C7}"/>
          </ac:cxnSpMkLst>
        </pc:cxnChg>
        <pc:cxnChg chg="add del mod">
          <ac:chgData name="Loris MERCIER" userId="0886033697fe8110" providerId="LiveId" clId="{C4C354E0-936E-4D53-A5D9-345778B4E6AD}" dt="2022-04-30T12:19:57.834" v="1401" actId="478"/>
          <ac:cxnSpMkLst>
            <pc:docMk/>
            <pc:sldMk cId="4134382877" sldId="271"/>
            <ac:cxnSpMk id="38" creationId="{0863663F-1716-6701-293B-E6C65221CBE7}"/>
          </ac:cxnSpMkLst>
        </pc:cxnChg>
        <pc:cxnChg chg="add mod">
          <ac:chgData name="Loris MERCIER" userId="0886033697fe8110" providerId="LiveId" clId="{C4C354E0-936E-4D53-A5D9-345778B4E6AD}" dt="2022-04-30T12:20:00.724" v="1403"/>
          <ac:cxnSpMkLst>
            <pc:docMk/>
            <pc:sldMk cId="4134382877" sldId="271"/>
            <ac:cxnSpMk id="42" creationId="{A5E0D774-7F6F-64B5-D432-44CB3DFE7280}"/>
          </ac:cxnSpMkLst>
        </pc:cxnChg>
        <pc:cxnChg chg="add mod">
          <ac:chgData name="Loris MERCIER" userId="0886033697fe8110" providerId="LiveId" clId="{C4C354E0-936E-4D53-A5D9-345778B4E6AD}" dt="2022-04-30T18:48:44.363" v="4007"/>
          <ac:cxnSpMkLst>
            <pc:docMk/>
            <pc:sldMk cId="4134382877" sldId="271"/>
            <ac:cxnSpMk id="44" creationId="{02F0E99A-44E6-8B7B-DA56-3548751A8681}"/>
          </ac:cxnSpMkLst>
        </pc:cxnChg>
      </pc:sldChg>
      <pc:sldChg chg="addSp delSp modSp add mod ord modTransition modAnim">
        <pc:chgData name="Loris MERCIER" userId="0886033697fe8110" providerId="LiveId" clId="{C4C354E0-936E-4D53-A5D9-345778B4E6AD}" dt="2022-05-01T12:33:38.141" v="7106"/>
        <pc:sldMkLst>
          <pc:docMk/>
          <pc:sldMk cId="3437281364" sldId="272"/>
        </pc:sldMkLst>
        <pc:spChg chg="add mod">
          <ac:chgData name="Loris MERCIER" userId="0886033697fe8110" providerId="LiveId" clId="{C4C354E0-936E-4D53-A5D9-345778B4E6AD}" dt="2022-05-01T09:30:31.713" v="5800" actId="5793"/>
          <ac:spMkLst>
            <pc:docMk/>
            <pc:sldMk cId="3437281364" sldId="272"/>
            <ac:spMk id="2" creationId="{093BBA6E-E9F6-41BE-FC5A-5C619973443C}"/>
          </ac:spMkLst>
        </pc:spChg>
        <pc:spChg chg="add del mod">
          <ac:chgData name="Loris MERCIER" userId="0886033697fe8110" providerId="LiveId" clId="{C4C354E0-936E-4D53-A5D9-345778B4E6AD}" dt="2022-04-30T12:23:29.477" v="1420"/>
          <ac:spMkLst>
            <pc:docMk/>
            <pc:sldMk cId="3437281364" sldId="272"/>
            <ac:spMk id="2" creationId="{1B9DBBE5-B91C-80A3-A388-F2BDEADF2C58}"/>
          </ac:spMkLst>
        </pc:spChg>
        <pc:spChg chg="add mod">
          <ac:chgData name="Loris MERCIER" userId="0886033697fe8110" providerId="LiveId" clId="{C4C354E0-936E-4D53-A5D9-345778B4E6AD}" dt="2022-05-01T12:33:38.141" v="7106"/>
          <ac:spMkLst>
            <pc:docMk/>
            <pc:sldMk cId="3437281364" sldId="272"/>
            <ac:spMk id="12" creationId="{16AE41FE-26E0-3A88-9236-59E64644BCA7}"/>
          </ac:spMkLst>
        </pc:spChg>
        <pc:spChg chg="del">
          <ac:chgData name="Loris MERCIER" userId="0886033697fe8110" providerId="LiveId" clId="{C4C354E0-936E-4D53-A5D9-345778B4E6AD}" dt="2022-04-30T12:22:39.208" v="1412" actId="478"/>
          <ac:spMkLst>
            <pc:docMk/>
            <pc:sldMk cId="3437281364" sldId="272"/>
            <ac:spMk id="17" creationId="{B2D07A9C-6023-97F6-D0F4-BC730E4B8158}"/>
          </ac:spMkLst>
        </pc:spChg>
        <pc:spChg chg="add del mod">
          <ac:chgData name="Loris MERCIER" userId="0886033697fe8110" providerId="LiveId" clId="{C4C354E0-936E-4D53-A5D9-345778B4E6AD}" dt="2022-05-01T09:29:32.383" v="5778" actId="478"/>
          <ac:spMkLst>
            <pc:docMk/>
            <pc:sldMk cId="3437281364" sldId="272"/>
            <ac:spMk id="19" creationId="{184402A4-326E-8391-0497-35B85DA548D8}"/>
          </ac:spMkLst>
        </pc:spChg>
        <pc:spChg chg="mod">
          <ac:chgData name="Loris MERCIER" userId="0886033697fe8110" providerId="LiveId" clId="{C4C354E0-936E-4D53-A5D9-345778B4E6AD}" dt="2022-04-30T12:22:45.339" v="1414" actId="1076"/>
          <ac:spMkLst>
            <pc:docMk/>
            <pc:sldMk cId="3437281364" sldId="272"/>
            <ac:spMk id="21" creationId="{E5237E55-CFD0-662F-A9D0-2985734D6DF2}"/>
          </ac:spMkLst>
        </pc:spChg>
        <pc:spChg chg="add mod">
          <ac:chgData name="Loris MERCIER" userId="0886033697fe8110" providerId="LiveId" clId="{C4C354E0-936E-4D53-A5D9-345778B4E6AD}" dt="2022-04-30T18:48:35.790" v="4003"/>
          <ac:spMkLst>
            <pc:docMk/>
            <pc:sldMk cId="3437281364" sldId="272"/>
            <ac:spMk id="24" creationId="{2AA89E1E-EC75-84ED-5C95-2AC3D8D8A6A9}"/>
          </ac:spMkLst>
        </pc:spChg>
        <pc:spChg chg="add del mod">
          <ac:chgData name="Loris MERCIER" userId="0886033697fe8110" providerId="LiveId" clId="{C4C354E0-936E-4D53-A5D9-345778B4E6AD}" dt="2022-05-01T12:26:37.766" v="6890" actId="478"/>
          <ac:spMkLst>
            <pc:docMk/>
            <pc:sldMk cId="3437281364" sldId="272"/>
            <ac:spMk id="25" creationId="{A7298936-156F-0675-C596-2C2A78EC5C78}"/>
          </ac:spMkLst>
        </pc:spChg>
        <pc:spChg chg="add del mod">
          <ac:chgData name="Loris MERCIER" userId="0886033697fe8110" providerId="LiveId" clId="{C4C354E0-936E-4D53-A5D9-345778B4E6AD}" dt="2022-05-01T12:26:37.766" v="6890" actId="478"/>
          <ac:spMkLst>
            <pc:docMk/>
            <pc:sldMk cId="3437281364" sldId="272"/>
            <ac:spMk id="26" creationId="{AE9D600F-282A-E34D-E599-E1F3196F4BFF}"/>
          </ac:spMkLst>
        </pc:spChg>
        <pc:spChg chg="add del mod">
          <ac:chgData name="Loris MERCIER" userId="0886033697fe8110" providerId="LiveId" clId="{C4C354E0-936E-4D53-A5D9-345778B4E6AD}" dt="2022-05-01T12:33:37.841" v="7105" actId="478"/>
          <ac:spMkLst>
            <pc:docMk/>
            <pc:sldMk cId="3437281364" sldId="272"/>
            <ac:spMk id="27" creationId="{8C7D9DB0-7FD6-DA33-A397-B9235A3E48AE}"/>
          </ac:spMkLst>
        </pc:spChg>
        <pc:grpChg chg="del">
          <ac:chgData name="Loris MERCIER" userId="0886033697fe8110" providerId="LiveId" clId="{C4C354E0-936E-4D53-A5D9-345778B4E6AD}" dt="2022-04-30T18:48:35.081" v="4002" actId="478"/>
          <ac:grpSpMkLst>
            <pc:docMk/>
            <pc:sldMk cId="3437281364" sldId="272"/>
            <ac:grpSpMk id="6" creationId="{7A55CA74-DD4A-49C8-87B6-A31C15BD4AF2}"/>
          </ac:grpSpMkLst>
        </pc:grpChg>
        <pc:picChg chg="add mod">
          <ac:chgData name="Loris MERCIER" userId="0886033697fe8110" providerId="LiveId" clId="{C4C354E0-936E-4D53-A5D9-345778B4E6AD}" dt="2022-05-01T09:27:52.300" v="5709" actId="1038"/>
          <ac:picMkLst>
            <pc:docMk/>
            <pc:sldMk cId="3437281364" sldId="272"/>
            <ac:picMk id="11" creationId="{8A8DFD0E-CB53-45BA-51AA-FE55CFEFB3CF}"/>
          </ac:picMkLst>
        </pc:picChg>
        <pc:picChg chg="del">
          <ac:chgData name="Loris MERCIER" userId="0886033697fe8110" providerId="LiveId" clId="{C4C354E0-936E-4D53-A5D9-345778B4E6AD}" dt="2022-04-30T12:22:39.941" v="1413" actId="478"/>
          <ac:picMkLst>
            <pc:docMk/>
            <pc:sldMk cId="3437281364" sldId="272"/>
            <ac:picMk id="18" creationId="{51005FA5-9A6A-741F-5C57-8FD495E97746}"/>
          </ac:picMkLst>
        </pc:picChg>
        <pc:picChg chg="add del mod">
          <ac:chgData name="Loris MERCIER" userId="0886033697fe8110" providerId="LiveId" clId="{C4C354E0-936E-4D53-A5D9-345778B4E6AD}" dt="2022-05-01T09:27:16.720" v="5676" actId="478"/>
          <ac:picMkLst>
            <pc:docMk/>
            <pc:sldMk cId="3437281364" sldId="272"/>
            <ac:picMk id="20" creationId="{C912095A-3B30-B0A6-AE3A-A78F9497E88B}"/>
          </ac:picMkLst>
        </pc:picChg>
        <pc:cxnChg chg="mod">
          <ac:chgData name="Loris MERCIER" userId="0886033697fe8110" providerId="LiveId" clId="{C4C354E0-936E-4D53-A5D9-345778B4E6AD}" dt="2022-04-30T12:22:45.339" v="1414" actId="1076"/>
          <ac:cxnSpMkLst>
            <pc:docMk/>
            <pc:sldMk cId="3437281364" sldId="272"/>
            <ac:cxnSpMk id="22" creationId="{8F17EC6B-B522-9576-9CA0-3B148198E4DC}"/>
          </ac:cxnSpMkLst>
        </pc:cxnChg>
        <pc:cxnChg chg="add mod">
          <ac:chgData name="Loris MERCIER" userId="0886033697fe8110" providerId="LiveId" clId="{C4C354E0-936E-4D53-A5D9-345778B4E6AD}" dt="2022-04-30T18:48:35.790" v="4003"/>
          <ac:cxnSpMkLst>
            <pc:docMk/>
            <pc:sldMk cId="3437281364" sldId="272"/>
            <ac:cxnSpMk id="23" creationId="{1B8B34EB-844F-C54A-85B0-D8CAFC1B9367}"/>
          </ac:cxnSpMkLst>
        </pc:cxnChg>
      </pc:sldChg>
      <pc:sldChg chg="addSp delSp modSp new mod modTransition">
        <pc:chgData name="Loris MERCIER" userId="0886033697fe8110" providerId="LiveId" clId="{C4C354E0-936E-4D53-A5D9-345778B4E6AD}" dt="2022-05-01T12:33:22.882" v="7098"/>
        <pc:sldMkLst>
          <pc:docMk/>
          <pc:sldMk cId="806189156" sldId="273"/>
        </pc:sldMkLst>
        <pc:spChg chg="del">
          <ac:chgData name="Loris MERCIER" userId="0886033697fe8110" providerId="LiveId" clId="{C4C354E0-936E-4D53-A5D9-345778B4E6AD}" dt="2022-04-30T12:26:01.471" v="1529" actId="478"/>
          <ac:spMkLst>
            <pc:docMk/>
            <pc:sldMk cId="806189156" sldId="273"/>
            <ac:spMk id="2" creationId="{7F79C401-DCB0-68FC-D0F7-CA079CAD271C}"/>
          </ac:spMkLst>
        </pc:spChg>
        <pc:spChg chg="del">
          <ac:chgData name="Loris MERCIER" userId="0886033697fe8110" providerId="LiveId" clId="{C4C354E0-936E-4D53-A5D9-345778B4E6AD}" dt="2022-04-30T12:26:02.748" v="1530" actId="478"/>
          <ac:spMkLst>
            <pc:docMk/>
            <pc:sldMk cId="806189156" sldId="273"/>
            <ac:spMk id="3" creationId="{76B98A89-9250-379F-5AD0-E18D2DE0B301}"/>
          </ac:spMkLst>
        </pc:spChg>
        <pc:spChg chg="del">
          <ac:chgData name="Loris MERCIER" userId="0886033697fe8110" providerId="LiveId" clId="{C4C354E0-936E-4D53-A5D9-345778B4E6AD}" dt="2022-04-30T12:45:55.723" v="2207" actId="478"/>
          <ac:spMkLst>
            <pc:docMk/>
            <pc:sldMk cId="806189156" sldId="273"/>
            <ac:spMk id="4" creationId="{DE16A801-1AE4-C22D-A58D-6ACB0D46B2EC}"/>
          </ac:spMkLst>
        </pc:spChg>
        <pc:spChg chg="add mod">
          <ac:chgData name="Loris MERCIER" userId="0886033697fe8110" providerId="LiveId" clId="{C4C354E0-936E-4D53-A5D9-345778B4E6AD}" dt="2022-04-30T12:26:20.190" v="1547" actId="20577"/>
          <ac:spMkLst>
            <pc:docMk/>
            <pc:sldMk cId="806189156" sldId="273"/>
            <ac:spMk id="5" creationId="{D8EEECE0-7DA6-E972-4873-FBF31B5F18AB}"/>
          </ac:spMkLst>
        </pc:spChg>
        <pc:spChg chg="add mod">
          <ac:chgData name="Loris MERCIER" userId="0886033697fe8110" providerId="LiveId" clId="{C4C354E0-936E-4D53-A5D9-345778B4E6AD}" dt="2022-04-30T12:47:46.407" v="2399" actId="14100"/>
          <ac:spMkLst>
            <pc:docMk/>
            <pc:sldMk cId="806189156" sldId="273"/>
            <ac:spMk id="7" creationId="{6C1CF471-8563-344E-2B8D-53C78072A633}"/>
          </ac:spMkLst>
        </pc:spChg>
        <pc:spChg chg="add mod">
          <ac:chgData name="Loris MERCIER" userId="0886033697fe8110" providerId="LiveId" clId="{C4C354E0-936E-4D53-A5D9-345778B4E6AD}" dt="2022-05-01T09:36:23.002" v="5910"/>
          <ac:spMkLst>
            <pc:docMk/>
            <pc:sldMk cId="806189156" sldId="273"/>
            <ac:spMk id="9" creationId="{8DE96DA8-20C3-10A8-AC4A-59DC0ADF6134}"/>
          </ac:spMkLst>
        </pc:spChg>
        <pc:spChg chg="add del mod">
          <ac:chgData name="Loris MERCIER" userId="0886033697fe8110" providerId="LiveId" clId="{C4C354E0-936E-4D53-A5D9-345778B4E6AD}" dt="2022-05-01T12:26:25.647" v="6886" actId="478"/>
          <ac:spMkLst>
            <pc:docMk/>
            <pc:sldMk cId="806189156" sldId="273"/>
            <ac:spMk id="10" creationId="{0D9C2D3E-44FE-6D2A-7429-A8420C856055}"/>
          </ac:spMkLst>
        </pc:spChg>
        <pc:spChg chg="add del mod">
          <ac:chgData name="Loris MERCIER" userId="0886033697fe8110" providerId="LiveId" clId="{C4C354E0-936E-4D53-A5D9-345778B4E6AD}" dt="2022-05-01T12:26:25.647" v="6886" actId="478"/>
          <ac:spMkLst>
            <pc:docMk/>
            <pc:sldMk cId="806189156" sldId="273"/>
            <ac:spMk id="11" creationId="{D496DAC0-DCDF-1115-F95F-CD5122F1556A}"/>
          </ac:spMkLst>
        </pc:spChg>
        <pc:spChg chg="add del mod">
          <ac:chgData name="Loris MERCIER" userId="0886033697fe8110" providerId="LiveId" clId="{C4C354E0-936E-4D53-A5D9-345778B4E6AD}" dt="2022-05-01T12:33:22.523" v="7097" actId="478"/>
          <ac:spMkLst>
            <pc:docMk/>
            <pc:sldMk cId="806189156" sldId="273"/>
            <ac:spMk id="12" creationId="{78E63199-E4A7-610D-D16E-63EAFE7F0A60}"/>
          </ac:spMkLst>
        </pc:spChg>
        <pc:spChg chg="add mod">
          <ac:chgData name="Loris MERCIER" userId="0886033697fe8110" providerId="LiveId" clId="{C4C354E0-936E-4D53-A5D9-345778B4E6AD}" dt="2022-05-01T12:33:22.882" v="7098"/>
          <ac:spMkLst>
            <pc:docMk/>
            <pc:sldMk cId="806189156" sldId="273"/>
            <ac:spMk id="14" creationId="{76499604-1547-D631-61E0-FDCBFED08E15}"/>
          </ac:spMkLst>
        </pc:spChg>
        <pc:picChg chg="add mod">
          <ac:chgData name="Loris MERCIER" userId="0886033697fe8110" providerId="LiveId" clId="{C4C354E0-936E-4D53-A5D9-345778B4E6AD}" dt="2022-05-01T09:36:32.611" v="5938" actId="1037"/>
          <ac:picMkLst>
            <pc:docMk/>
            <pc:sldMk cId="806189156" sldId="273"/>
            <ac:picMk id="13" creationId="{BBA5AFDF-F842-33FB-5269-3210F4B89D42}"/>
          </ac:picMkLst>
        </pc:picChg>
        <pc:cxnChg chg="add mod">
          <ac:chgData name="Loris MERCIER" userId="0886033697fe8110" providerId="LiveId" clId="{C4C354E0-936E-4D53-A5D9-345778B4E6AD}" dt="2022-04-30T12:26:03.577" v="1531"/>
          <ac:cxnSpMkLst>
            <pc:docMk/>
            <pc:sldMk cId="806189156" sldId="273"/>
            <ac:cxnSpMk id="6" creationId="{6B17B227-7771-23E9-FE36-55F99001AA77}"/>
          </ac:cxnSpMkLst>
        </pc:cxnChg>
        <pc:cxnChg chg="add mod">
          <ac:chgData name="Loris MERCIER" userId="0886033697fe8110" providerId="LiveId" clId="{C4C354E0-936E-4D53-A5D9-345778B4E6AD}" dt="2022-05-01T09:36:23.002" v="5910"/>
          <ac:cxnSpMkLst>
            <pc:docMk/>
            <pc:sldMk cId="806189156" sldId="273"/>
            <ac:cxnSpMk id="8" creationId="{15720C39-B964-2273-C2A3-6BF1405D190F}"/>
          </ac:cxnSpMkLst>
        </pc:cxnChg>
      </pc:sldChg>
      <pc:sldChg chg="addSp delSp modSp add mod modTransition modAnim">
        <pc:chgData name="Loris MERCIER" userId="0886033697fe8110" providerId="LiveId" clId="{C4C354E0-936E-4D53-A5D9-345778B4E6AD}" dt="2022-05-01T12:33:26.660" v="7100"/>
        <pc:sldMkLst>
          <pc:docMk/>
          <pc:sldMk cId="808712088" sldId="274"/>
        </pc:sldMkLst>
        <pc:spChg chg="add mod">
          <ac:chgData name="Loris MERCIER" userId="0886033697fe8110" providerId="LiveId" clId="{C4C354E0-936E-4D53-A5D9-345778B4E6AD}" dt="2022-05-01T12:33:26.660" v="7100"/>
          <ac:spMkLst>
            <pc:docMk/>
            <pc:sldMk cId="808712088" sldId="274"/>
            <ac:spMk id="14" creationId="{347EEF77-EEB8-9160-1D8F-F9ECB1B051D7}"/>
          </ac:spMkLst>
        </pc:spChg>
        <pc:spChg chg="del">
          <ac:chgData name="Loris MERCIER" userId="0886033697fe8110" providerId="LiveId" clId="{C4C354E0-936E-4D53-A5D9-345778B4E6AD}" dt="2022-04-30T12:28:26.532" v="1629" actId="478"/>
          <ac:spMkLst>
            <pc:docMk/>
            <pc:sldMk cId="808712088" sldId="274"/>
            <ac:spMk id="17" creationId="{B2D07A9C-6023-97F6-D0F4-BC730E4B8158}"/>
          </ac:spMkLst>
        </pc:spChg>
        <pc:spChg chg="del">
          <ac:chgData name="Loris MERCIER" userId="0886033697fe8110" providerId="LiveId" clId="{C4C354E0-936E-4D53-A5D9-345778B4E6AD}" dt="2022-04-30T12:28:29.973" v="1631" actId="478"/>
          <ac:spMkLst>
            <pc:docMk/>
            <pc:sldMk cId="808712088" sldId="274"/>
            <ac:spMk id="21" creationId="{36974D9F-4002-EE25-4D05-E8C6764930D6}"/>
          </ac:spMkLst>
        </pc:spChg>
        <pc:spChg chg="del">
          <ac:chgData name="Loris MERCIER" userId="0886033697fe8110" providerId="LiveId" clId="{C4C354E0-936E-4D53-A5D9-345778B4E6AD}" dt="2022-04-30T12:28:29.973" v="1631" actId="478"/>
          <ac:spMkLst>
            <pc:docMk/>
            <pc:sldMk cId="808712088" sldId="274"/>
            <ac:spMk id="22" creationId="{70D157FB-ED9C-497F-BBD6-1DC928E8CCCA}"/>
          </ac:spMkLst>
        </pc:spChg>
        <pc:spChg chg="add mod">
          <ac:chgData name="Loris MERCIER" userId="0886033697fe8110" providerId="LiveId" clId="{C4C354E0-936E-4D53-A5D9-345778B4E6AD}" dt="2022-05-01T09:46:02.440" v="6228" actId="20577"/>
          <ac:spMkLst>
            <pc:docMk/>
            <pc:sldMk cId="808712088" sldId="274"/>
            <ac:spMk id="23" creationId="{C3999DDC-47E9-E201-04C6-750460392648}"/>
          </ac:spMkLst>
        </pc:spChg>
        <pc:spChg chg="add mod">
          <ac:chgData name="Loris MERCIER" userId="0886033697fe8110" providerId="LiveId" clId="{C4C354E0-936E-4D53-A5D9-345778B4E6AD}" dt="2022-05-01T09:45:58.514" v="6227" actId="20577"/>
          <ac:spMkLst>
            <pc:docMk/>
            <pc:sldMk cId="808712088" sldId="274"/>
            <ac:spMk id="24" creationId="{DC09E668-1D73-A5EE-57A4-91C8B761833D}"/>
          </ac:spMkLst>
        </pc:spChg>
        <pc:spChg chg="add mod">
          <ac:chgData name="Loris MERCIER" userId="0886033697fe8110" providerId="LiveId" clId="{C4C354E0-936E-4D53-A5D9-345778B4E6AD}" dt="2022-04-30T18:48:51.272" v="4009"/>
          <ac:spMkLst>
            <pc:docMk/>
            <pc:sldMk cId="808712088" sldId="274"/>
            <ac:spMk id="28" creationId="{5728AB40-B321-05E9-8142-5B11C1B48307}"/>
          </ac:spMkLst>
        </pc:spChg>
        <pc:spChg chg="del">
          <ac:chgData name="Loris MERCIER" userId="0886033697fe8110" providerId="LiveId" clId="{C4C354E0-936E-4D53-A5D9-345778B4E6AD}" dt="2022-04-30T12:28:29.973" v="1631" actId="478"/>
          <ac:spMkLst>
            <pc:docMk/>
            <pc:sldMk cId="808712088" sldId="274"/>
            <ac:spMk id="29" creationId="{08E7D63C-AA0F-B6A8-544B-9E2A934FA970}"/>
          </ac:spMkLst>
        </pc:spChg>
        <pc:spChg chg="add del mod">
          <ac:chgData name="Loris MERCIER" userId="0886033697fe8110" providerId="LiveId" clId="{C4C354E0-936E-4D53-A5D9-345778B4E6AD}" dt="2022-05-01T12:26:28.948" v="6887" actId="478"/>
          <ac:spMkLst>
            <pc:docMk/>
            <pc:sldMk cId="808712088" sldId="274"/>
            <ac:spMk id="30" creationId="{230A4566-2E28-960B-7915-3498B0F5F90C}"/>
          </ac:spMkLst>
        </pc:spChg>
        <pc:spChg chg="add del mod">
          <ac:chgData name="Loris MERCIER" userId="0886033697fe8110" providerId="LiveId" clId="{C4C354E0-936E-4D53-A5D9-345778B4E6AD}" dt="2022-05-01T12:26:28.948" v="6887" actId="478"/>
          <ac:spMkLst>
            <pc:docMk/>
            <pc:sldMk cId="808712088" sldId="274"/>
            <ac:spMk id="32" creationId="{4601376C-62D8-0533-712D-5A97F607CF63}"/>
          </ac:spMkLst>
        </pc:spChg>
        <pc:spChg chg="add del mod">
          <ac:chgData name="Loris MERCIER" userId="0886033697fe8110" providerId="LiveId" clId="{C4C354E0-936E-4D53-A5D9-345778B4E6AD}" dt="2022-05-01T12:33:26.376" v="7099" actId="478"/>
          <ac:spMkLst>
            <pc:docMk/>
            <pc:sldMk cId="808712088" sldId="274"/>
            <ac:spMk id="34" creationId="{7B2813F4-630E-BB48-1804-674FF03CBCD5}"/>
          </ac:spMkLst>
        </pc:spChg>
        <pc:grpChg chg="del">
          <ac:chgData name="Loris MERCIER" userId="0886033697fe8110" providerId="LiveId" clId="{C4C354E0-936E-4D53-A5D9-345778B4E6AD}" dt="2022-04-30T18:48:50.802" v="4008" actId="478"/>
          <ac:grpSpMkLst>
            <pc:docMk/>
            <pc:sldMk cId="808712088" sldId="274"/>
            <ac:grpSpMk id="6" creationId="{7A55CA74-DD4A-49C8-87B6-A31C15BD4AF2}"/>
          </ac:grpSpMkLst>
        </pc:grpChg>
        <pc:graphicFrameChg chg="del">
          <ac:chgData name="Loris MERCIER" userId="0886033697fe8110" providerId="LiveId" clId="{C4C354E0-936E-4D53-A5D9-345778B4E6AD}" dt="2022-04-30T12:28:28.191" v="1630" actId="478"/>
          <ac:graphicFrameMkLst>
            <pc:docMk/>
            <pc:sldMk cId="808712088" sldId="274"/>
            <ac:graphicFrameMk id="4" creationId="{6AC6B1C3-0AFF-12E2-CBEE-DC5C37DA842B}"/>
          </ac:graphicFrameMkLst>
        </pc:graphicFrameChg>
        <pc:picChg chg="add mod">
          <ac:chgData name="Loris MERCIER" userId="0886033697fe8110" providerId="LiveId" clId="{C4C354E0-936E-4D53-A5D9-345778B4E6AD}" dt="2022-05-01T09:35:23.842" v="5901" actId="688"/>
          <ac:picMkLst>
            <pc:docMk/>
            <pc:sldMk cId="808712088" sldId="274"/>
            <ac:picMk id="13" creationId="{BF28E253-C26C-279D-8078-D44F7E1731A5}"/>
          </ac:picMkLst>
        </pc:picChg>
        <pc:picChg chg="add del mod">
          <ac:chgData name="Loris MERCIER" userId="0886033697fe8110" providerId="LiveId" clId="{C4C354E0-936E-4D53-A5D9-345778B4E6AD}" dt="2022-05-01T09:35:06.843" v="5879" actId="478"/>
          <ac:picMkLst>
            <pc:docMk/>
            <pc:sldMk cId="808712088" sldId="274"/>
            <ac:picMk id="26" creationId="{F62C6EA3-B0E9-9285-56F8-2034E6E8CE0D}"/>
          </ac:picMkLst>
        </pc:picChg>
        <pc:picChg chg="add mod">
          <ac:chgData name="Loris MERCIER" userId="0886033697fe8110" providerId="LiveId" clId="{C4C354E0-936E-4D53-A5D9-345778B4E6AD}" dt="2022-04-30T12:43:15.882" v="2180" actId="1076"/>
          <ac:picMkLst>
            <pc:docMk/>
            <pc:sldMk cId="808712088" sldId="274"/>
            <ac:picMk id="2050" creationId="{2622621D-8775-2D81-DD55-F31A2A27A067}"/>
          </ac:picMkLst>
        </pc:picChg>
        <pc:cxnChg chg="add mod">
          <ac:chgData name="Loris MERCIER" userId="0886033697fe8110" providerId="LiveId" clId="{C4C354E0-936E-4D53-A5D9-345778B4E6AD}" dt="2022-04-30T18:48:51.272" v="4009"/>
          <ac:cxnSpMkLst>
            <pc:docMk/>
            <pc:sldMk cId="808712088" sldId="274"/>
            <ac:cxnSpMk id="27" creationId="{FCE744BB-866D-72A9-83E9-3AEB69E89E94}"/>
          </ac:cxnSpMkLst>
        </pc:cxnChg>
        <pc:cxnChg chg="del mod">
          <ac:chgData name="Loris MERCIER" userId="0886033697fe8110" providerId="LiveId" clId="{C4C354E0-936E-4D53-A5D9-345778B4E6AD}" dt="2022-04-30T12:28:29.973" v="1631" actId="478"/>
          <ac:cxnSpMkLst>
            <pc:docMk/>
            <pc:sldMk cId="808712088" sldId="274"/>
            <ac:cxnSpMk id="31" creationId="{9A2A397A-3EDE-AF2A-9F4C-61D7BAA4E42C}"/>
          </ac:cxnSpMkLst>
        </pc:cxnChg>
        <pc:cxnChg chg="del">
          <ac:chgData name="Loris MERCIER" userId="0886033697fe8110" providerId="LiveId" clId="{C4C354E0-936E-4D53-A5D9-345778B4E6AD}" dt="2022-04-30T12:28:29.973" v="1631" actId="478"/>
          <ac:cxnSpMkLst>
            <pc:docMk/>
            <pc:sldMk cId="808712088" sldId="274"/>
            <ac:cxnSpMk id="33" creationId="{A6793EF4-BA17-E587-76FD-594225AF239F}"/>
          </ac:cxnSpMkLst>
        </pc:cxnChg>
        <pc:cxnChg chg="del mod">
          <ac:chgData name="Loris MERCIER" userId="0886033697fe8110" providerId="LiveId" clId="{C4C354E0-936E-4D53-A5D9-345778B4E6AD}" dt="2022-04-30T12:28:29.973" v="1631" actId="478"/>
          <ac:cxnSpMkLst>
            <pc:docMk/>
            <pc:sldMk cId="808712088" sldId="274"/>
            <ac:cxnSpMk id="35" creationId="{C395628F-747B-1CCE-66C5-BB9EE07836C7}"/>
          </ac:cxnSpMkLst>
        </pc:cxnChg>
      </pc:sldChg>
      <pc:sldChg chg="addSp delSp modSp add mod modTransition modAnim">
        <pc:chgData name="Loris MERCIER" userId="0886033697fe8110" providerId="LiveId" clId="{C4C354E0-936E-4D53-A5D9-345778B4E6AD}" dt="2022-05-01T12:33:07.535" v="7090"/>
        <pc:sldMkLst>
          <pc:docMk/>
          <pc:sldMk cId="1771091324" sldId="275"/>
        </pc:sldMkLst>
        <pc:spChg chg="mod">
          <ac:chgData name="Loris MERCIER" userId="0886033697fe8110" providerId="LiveId" clId="{C4C354E0-936E-4D53-A5D9-345778B4E6AD}" dt="2022-04-30T18:43:20.725" v="3893" actId="14100"/>
          <ac:spMkLst>
            <pc:docMk/>
            <pc:sldMk cId="1771091324" sldId="275"/>
            <ac:spMk id="7" creationId="{217700F0-07FF-79D1-5AC5-C5AB0B9D70B8}"/>
          </ac:spMkLst>
        </pc:spChg>
        <pc:spChg chg="mod">
          <ac:chgData name="Loris MERCIER" userId="0886033697fe8110" providerId="LiveId" clId="{C4C354E0-936E-4D53-A5D9-345778B4E6AD}" dt="2022-04-30T18:57:12.886" v="4349" actId="20577"/>
          <ac:spMkLst>
            <pc:docMk/>
            <pc:sldMk cId="1771091324" sldId="275"/>
            <ac:spMk id="9" creationId="{13167DED-F5E2-FF5E-B56A-FEEFCE62F8BA}"/>
          </ac:spMkLst>
        </pc:spChg>
        <pc:spChg chg="add mod">
          <ac:chgData name="Loris MERCIER" userId="0886033697fe8110" providerId="LiveId" clId="{C4C354E0-936E-4D53-A5D9-345778B4E6AD}" dt="2022-05-01T12:33:07.535" v="7090"/>
          <ac:spMkLst>
            <pc:docMk/>
            <pc:sldMk cId="1771091324" sldId="275"/>
            <ac:spMk id="13" creationId="{8B4D740E-5D6E-06F4-FA89-5D0B42246EA1}"/>
          </ac:spMkLst>
        </pc:spChg>
        <pc:spChg chg="add mod">
          <ac:chgData name="Loris MERCIER" userId="0886033697fe8110" providerId="LiveId" clId="{C4C354E0-936E-4D53-A5D9-345778B4E6AD}" dt="2022-04-30T18:49:32.931" v="4019"/>
          <ac:spMkLst>
            <pc:docMk/>
            <pc:sldMk cId="1771091324" sldId="275"/>
            <ac:spMk id="26" creationId="{D3B9DD40-FB40-A8B2-1ADE-C0BB667459A0}"/>
          </ac:spMkLst>
        </pc:spChg>
        <pc:spChg chg="add del mod">
          <ac:chgData name="Loris MERCIER" userId="0886033697fe8110" providerId="LiveId" clId="{C4C354E0-936E-4D53-A5D9-345778B4E6AD}" dt="2022-05-01T12:26:05.516" v="6878" actId="478"/>
          <ac:spMkLst>
            <pc:docMk/>
            <pc:sldMk cId="1771091324" sldId="275"/>
            <ac:spMk id="27" creationId="{442A3A55-51D5-6533-26C6-51DD57445879}"/>
          </ac:spMkLst>
        </pc:spChg>
        <pc:spChg chg="add del mod">
          <ac:chgData name="Loris MERCIER" userId="0886033697fe8110" providerId="LiveId" clId="{C4C354E0-936E-4D53-A5D9-345778B4E6AD}" dt="2022-05-01T12:26:53.657" v="6894" actId="478"/>
          <ac:spMkLst>
            <pc:docMk/>
            <pc:sldMk cId="1771091324" sldId="275"/>
            <ac:spMk id="28" creationId="{534721D4-4A16-6DA5-86AD-09970C5C8C40}"/>
          </ac:spMkLst>
        </pc:spChg>
        <pc:spChg chg="add del mod">
          <ac:chgData name="Loris MERCIER" userId="0886033697fe8110" providerId="LiveId" clId="{C4C354E0-936E-4D53-A5D9-345778B4E6AD}" dt="2022-05-01T12:33:07.228" v="7089" actId="478"/>
          <ac:spMkLst>
            <pc:docMk/>
            <pc:sldMk cId="1771091324" sldId="275"/>
            <ac:spMk id="29" creationId="{B4023635-0128-01C9-8A37-B6D77EDE02FD}"/>
          </ac:spMkLst>
        </pc:spChg>
        <pc:grpChg chg="del">
          <ac:chgData name="Loris MERCIER" userId="0886033697fe8110" providerId="LiveId" clId="{C4C354E0-936E-4D53-A5D9-345778B4E6AD}" dt="2022-04-30T18:49:32.619" v="4018" actId="478"/>
          <ac:grpSpMkLst>
            <pc:docMk/>
            <pc:sldMk cId="1771091324" sldId="275"/>
            <ac:grpSpMk id="13" creationId="{066F67FD-526E-3443-9AD4-3FAD1C181709}"/>
          </ac:grpSpMkLst>
        </pc:grpChg>
        <pc:picChg chg="add del mod">
          <ac:chgData name="Loris MERCIER" userId="0886033697fe8110" providerId="LiveId" clId="{C4C354E0-936E-4D53-A5D9-345778B4E6AD}" dt="2022-04-30T18:55:53.426" v="4232" actId="478"/>
          <ac:picMkLst>
            <pc:docMk/>
            <pc:sldMk cId="1771091324" sldId="275"/>
            <ac:picMk id="3" creationId="{B689A71C-4D50-65E9-74B2-CA430DBF16F9}"/>
          </ac:picMkLst>
        </pc:picChg>
        <pc:picChg chg="add mod">
          <ac:chgData name="Loris MERCIER" userId="0886033697fe8110" providerId="LiveId" clId="{C4C354E0-936E-4D53-A5D9-345778B4E6AD}" dt="2022-05-01T10:11:18.653" v="6509" actId="1035"/>
          <ac:picMkLst>
            <pc:docMk/>
            <pc:sldMk cId="1771091324" sldId="275"/>
            <ac:picMk id="5" creationId="{79813255-F0E1-FE94-3507-FC8D518B12C1}"/>
          </ac:picMkLst>
        </pc:picChg>
        <pc:picChg chg="add mod">
          <ac:chgData name="Loris MERCIER" userId="0886033697fe8110" providerId="LiveId" clId="{C4C354E0-936E-4D53-A5D9-345778B4E6AD}" dt="2022-05-01T09:40:15.994" v="6137" actId="1037"/>
          <ac:picMkLst>
            <pc:docMk/>
            <pc:sldMk cId="1771091324" sldId="275"/>
            <ac:picMk id="12" creationId="{65AD633E-74AB-0A25-362D-F2382B301BA4}"/>
          </ac:picMkLst>
        </pc:picChg>
        <pc:picChg chg="del">
          <ac:chgData name="Loris MERCIER" userId="0886033697fe8110" providerId="LiveId" clId="{C4C354E0-936E-4D53-A5D9-345778B4E6AD}" dt="2022-04-30T18:43:25.836" v="3894" actId="478"/>
          <ac:picMkLst>
            <pc:docMk/>
            <pc:sldMk cId="1771091324" sldId="275"/>
            <ac:picMk id="12" creationId="{E5723017-EBFC-9EA6-81D0-00A98B027BB5}"/>
          </ac:picMkLst>
        </pc:picChg>
        <pc:picChg chg="add del mod">
          <ac:chgData name="Loris MERCIER" userId="0886033697fe8110" providerId="LiveId" clId="{C4C354E0-936E-4D53-A5D9-345778B4E6AD}" dt="2022-05-01T09:40:00.252" v="6061" actId="478"/>
          <ac:picMkLst>
            <pc:docMk/>
            <pc:sldMk cId="1771091324" sldId="275"/>
            <ac:picMk id="24" creationId="{23F1741B-E423-D6C8-EA55-342AAF09E31B}"/>
          </ac:picMkLst>
        </pc:picChg>
        <pc:cxnChg chg="add mod">
          <ac:chgData name="Loris MERCIER" userId="0886033697fe8110" providerId="LiveId" clId="{C4C354E0-936E-4D53-A5D9-345778B4E6AD}" dt="2022-04-30T18:49:32.931" v="4019"/>
          <ac:cxnSpMkLst>
            <pc:docMk/>
            <pc:sldMk cId="1771091324" sldId="275"/>
            <ac:cxnSpMk id="25" creationId="{68966CD3-57EF-BCEE-B71A-A9B1A5E7530E}"/>
          </ac:cxnSpMkLst>
        </pc:cxnChg>
      </pc:sldChg>
      <pc:sldChg chg="addSp delSp modSp add mod modTransition modAnim">
        <pc:chgData name="Loris MERCIER" userId="0886033697fe8110" providerId="LiveId" clId="{C4C354E0-936E-4D53-A5D9-345778B4E6AD}" dt="2022-05-01T12:33:41.574" v="7108"/>
        <pc:sldMkLst>
          <pc:docMk/>
          <pc:sldMk cId="3237436266" sldId="276"/>
        </pc:sldMkLst>
        <pc:spChg chg="del mod">
          <ac:chgData name="Loris MERCIER" userId="0886033697fe8110" providerId="LiveId" clId="{C4C354E0-936E-4D53-A5D9-345778B4E6AD}" dt="2022-04-30T20:02:58.368" v="5440" actId="478"/>
          <ac:spMkLst>
            <pc:docMk/>
            <pc:sldMk cId="3237436266" sldId="276"/>
            <ac:spMk id="2" creationId="{E1F04C11-284B-4AFA-A4FA-AF0B6BEA1F8E}"/>
          </ac:spMkLst>
        </pc:spChg>
        <pc:spChg chg="del">
          <ac:chgData name="Loris MERCIER" userId="0886033697fe8110" providerId="LiveId" clId="{C4C354E0-936E-4D53-A5D9-345778B4E6AD}" dt="2022-04-30T19:59:27.178" v="5322" actId="478"/>
          <ac:spMkLst>
            <pc:docMk/>
            <pc:sldMk cId="3237436266" sldId="276"/>
            <ac:spMk id="3" creationId="{7DC05F7A-66C9-4AC2-8C0E-59B593C77DF7}"/>
          </ac:spMkLst>
        </pc:spChg>
        <pc:spChg chg="del">
          <ac:chgData name="Loris MERCIER" userId="0886033697fe8110" providerId="LiveId" clId="{C4C354E0-936E-4D53-A5D9-345778B4E6AD}" dt="2022-04-30T20:00:44.476" v="5335" actId="478"/>
          <ac:spMkLst>
            <pc:docMk/>
            <pc:sldMk cId="3237436266" sldId="276"/>
            <ac:spMk id="5" creationId="{8978176A-5FAF-8664-1A07-DEC93BCC7792}"/>
          </ac:spMkLst>
        </pc:spChg>
        <pc:spChg chg="mod">
          <ac:chgData name="Loris MERCIER" userId="0886033697fe8110" providerId="LiveId" clId="{C4C354E0-936E-4D53-A5D9-345778B4E6AD}" dt="2022-04-30T20:04:01.776" v="5504" actId="1035"/>
          <ac:spMkLst>
            <pc:docMk/>
            <pc:sldMk cId="3237436266" sldId="276"/>
            <ac:spMk id="6" creationId="{B3250F9A-8A44-C310-D7DC-245FFBEB755D}"/>
          </ac:spMkLst>
        </pc:spChg>
        <pc:spChg chg="mod topLvl">
          <ac:chgData name="Loris MERCIER" userId="0886033697fe8110" providerId="LiveId" clId="{C4C354E0-936E-4D53-A5D9-345778B4E6AD}" dt="2022-04-30T18:47:07.245" v="3936" actId="1036"/>
          <ac:spMkLst>
            <pc:docMk/>
            <pc:sldMk cId="3237436266" sldId="276"/>
            <ac:spMk id="14" creationId="{062146D8-2B5C-4400-8F87-3969F26B04C9}"/>
          </ac:spMkLst>
        </pc:spChg>
        <pc:spChg chg="del mod topLvl">
          <ac:chgData name="Loris MERCIER" userId="0886033697fe8110" providerId="LiveId" clId="{C4C354E0-936E-4D53-A5D9-345778B4E6AD}" dt="2022-05-01T12:26:41.949" v="6892" actId="478"/>
          <ac:spMkLst>
            <pc:docMk/>
            <pc:sldMk cId="3237436266" sldId="276"/>
            <ac:spMk id="15" creationId="{A3233859-D1B2-4BDE-8B78-3DAEC8656223}"/>
          </ac:spMkLst>
        </pc:spChg>
        <pc:spChg chg="del mod topLvl">
          <ac:chgData name="Loris MERCIER" userId="0886033697fe8110" providerId="LiveId" clId="{C4C354E0-936E-4D53-A5D9-345778B4E6AD}" dt="2022-05-01T12:26:43.329" v="6893" actId="478"/>
          <ac:spMkLst>
            <pc:docMk/>
            <pc:sldMk cId="3237436266" sldId="276"/>
            <ac:spMk id="16" creationId="{519B0433-4D1F-4534-B38C-7E84B7B5C39D}"/>
          </ac:spMkLst>
        </pc:spChg>
        <pc:spChg chg="del mod topLvl">
          <ac:chgData name="Loris MERCIER" userId="0886033697fe8110" providerId="LiveId" clId="{C4C354E0-936E-4D53-A5D9-345778B4E6AD}" dt="2022-05-01T12:33:41.229" v="7107" actId="478"/>
          <ac:spMkLst>
            <pc:docMk/>
            <pc:sldMk cId="3237436266" sldId="276"/>
            <ac:spMk id="17" creationId="{A18BFE17-7FF5-4492-BEB5-3AB5C34DA06C}"/>
          </ac:spMkLst>
        </pc:spChg>
        <pc:spChg chg="add del mod">
          <ac:chgData name="Loris MERCIER" userId="0886033697fe8110" providerId="LiveId" clId="{C4C354E0-936E-4D53-A5D9-345778B4E6AD}" dt="2022-04-30T19:59:19.999" v="5319"/>
          <ac:spMkLst>
            <pc:docMk/>
            <pc:sldMk cId="3237436266" sldId="276"/>
            <ac:spMk id="18" creationId="{485B2AA2-D5C3-16B2-E80B-3F9F149895EE}"/>
          </ac:spMkLst>
        </pc:spChg>
        <pc:spChg chg="add del mod">
          <ac:chgData name="Loris MERCIER" userId="0886033697fe8110" providerId="LiveId" clId="{C4C354E0-936E-4D53-A5D9-345778B4E6AD}" dt="2022-04-30T20:00:53.083" v="5339" actId="478"/>
          <ac:spMkLst>
            <pc:docMk/>
            <pc:sldMk cId="3237436266" sldId="276"/>
            <ac:spMk id="19" creationId="{5962CE84-F851-772E-58AF-32818C6CF03E}"/>
          </ac:spMkLst>
        </pc:spChg>
        <pc:spChg chg="add del mod">
          <ac:chgData name="Loris MERCIER" userId="0886033697fe8110" providerId="LiveId" clId="{C4C354E0-936E-4D53-A5D9-345778B4E6AD}" dt="2022-04-30T20:00:52.552" v="5338" actId="478"/>
          <ac:spMkLst>
            <pc:docMk/>
            <pc:sldMk cId="3237436266" sldId="276"/>
            <ac:spMk id="20" creationId="{83A5A39F-790F-5CDF-FD43-885C208A09C7}"/>
          </ac:spMkLst>
        </pc:spChg>
        <pc:spChg chg="add mod">
          <ac:chgData name="Loris MERCIER" userId="0886033697fe8110" providerId="LiveId" clId="{C4C354E0-936E-4D53-A5D9-345778B4E6AD}" dt="2022-05-01T12:33:41.574" v="7108"/>
          <ac:spMkLst>
            <pc:docMk/>
            <pc:sldMk cId="3237436266" sldId="276"/>
            <ac:spMk id="20" creationId="{ECA99C4B-8D94-7248-C469-A5E4E50C01C2}"/>
          </ac:spMkLst>
        </pc:spChg>
        <pc:spChg chg="add del mod">
          <ac:chgData name="Loris MERCIER" userId="0886033697fe8110" providerId="LiveId" clId="{C4C354E0-936E-4D53-A5D9-345778B4E6AD}" dt="2022-04-30T20:00:03.970" v="5323" actId="478"/>
          <ac:spMkLst>
            <pc:docMk/>
            <pc:sldMk cId="3237436266" sldId="276"/>
            <ac:spMk id="21" creationId="{F2DF15F6-391B-1759-35DF-A077D8E5846F}"/>
          </ac:spMkLst>
        </pc:spChg>
        <pc:spChg chg="add del mod">
          <ac:chgData name="Loris MERCIER" userId="0886033697fe8110" providerId="LiveId" clId="{C4C354E0-936E-4D53-A5D9-345778B4E6AD}" dt="2022-04-30T20:01:02.554" v="5342"/>
          <ac:spMkLst>
            <pc:docMk/>
            <pc:sldMk cId="3237436266" sldId="276"/>
            <ac:spMk id="24" creationId="{D9F2E066-7DE8-8489-AED4-BB2118F20548}"/>
          </ac:spMkLst>
        </pc:spChg>
        <pc:spChg chg="add mod">
          <ac:chgData name="Loris MERCIER" userId="0886033697fe8110" providerId="LiveId" clId="{C4C354E0-936E-4D53-A5D9-345778B4E6AD}" dt="2022-04-30T20:04:01.776" v="5504" actId="1035"/>
          <ac:spMkLst>
            <pc:docMk/>
            <pc:sldMk cId="3237436266" sldId="276"/>
            <ac:spMk id="25" creationId="{46AD63DC-21B8-246E-CA04-0090E2D3565D}"/>
          </ac:spMkLst>
        </pc:spChg>
        <pc:spChg chg="add mod">
          <ac:chgData name="Loris MERCIER" userId="0886033697fe8110" providerId="LiveId" clId="{C4C354E0-936E-4D53-A5D9-345778B4E6AD}" dt="2022-04-30T20:04:01.776" v="5504" actId="1035"/>
          <ac:spMkLst>
            <pc:docMk/>
            <pc:sldMk cId="3237436266" sldId="276"/>
            <ac:spMk id="26" creationId="{99EC038E-3BF2-B6D1-08E3-A2F5E250B388}"/>
          </ac:spMkLst>
        </pc:spChg>
        <pc:spChg chg="add mod">
          <ac:chgData name="Loris MERCIER" userId="0886033697fe8110" providerId="LiveId" clId="{C4C354E0-936E-4D53-A5D9-345778B4E6AD}" dt="2022-04-30T20:04:01.776" v="5504" actId="1035"/>
          <ac:spMkLst>
            <pc:docMk/>
            <pc:sldMk cId="3237436266" sldId="276"/>
            <ac:spMk id="28" creationId="{BBD79675-3CDE-0644-4200-F055512B0F98}"/>
          </ac:spMkLst>
        </pc:spChg>
        <pc:spChg chg="add del mod">
          <ac:chgData name="Loris MERCIER" userId="0886033697fe8110" providerId="LiveId" clId="{C4C354E0-936E-4D53-A5D9-345778B4E6AD}" dt="2022-04-30T20:03:00.043" v="5441" actId="478"/>
          <ac:spMkLst>
            <pc:docMk/>
            <pc:sldMk cId="3237436266" sldId="276"/>
            <ac:spMk id="30" creationId="{ED2C4A19-9987-8E40-3436-FC7B7E5AC652}"/>
          </ac:spMkLst>
        </pc:spChg>
        <pc:spChg chg="add mod">
          <ac:chgData name="Loris MERCIER" userId="0886033697fe8110" providerId="LiveId" clId="{C4C354E0-936E-4D53-A5D9-345778B4E6AD}" dt="2022-04-30T20:03:53.016" v="5484" actId="1035"/>
          <ac:spMkLst>
            <pc:docMk/>
            <pc:sldMk cId="3237436266" sldId="276"/>
            <ac:spMk id="31" creationId="{ADD9F405-FD91-F43F-3FEE-EC50684B6D39}"/>
          </ac:spMkLst>
        </pc:spChg>
        <pc:spChg chg="add mod">
          <ac:chgData name="Loris MERCIER" userId="0886033697fe8110" providerId="LiveId" clId="{C4C354E0-936E-4D53-A5D9-345778B4E6AD}" dt="2022-04-30T20:04:01.776" v="5504" actId="1035"/>
          <ac:spMkLst>
            <pc:docMk/>
            <pc:sldMk cId="3237436266" sldId="276"/>
            <ac:spMk id="33" creationId="{1642AA21-F135-8EFC-3D72-5224391898E2}"/>
          </ac:spMkLst>
        </pc:spChg>
        <pc:spChg chg="add mod">
          <ac:chgData name="Loris MERCIER" userId="0886033697fe8110" providerId="LiveId" clId="{C4C354E0-936E-4D53-A5D9-345778B4E6AD}" dt="2022-04-30T20:04:01.776" v="5504" actId="1035"/>
          <ac:spMkLst>
            <pc:docMk/>
            <pc:sldMk cId="3237436266" sldId="276"/>
            <ac:spMk id="35" creationId="{2189989D-319D-E7A4-F6C7-0406E521941D}"/>
          </ac:spMkLst>
        </pc:spChg>
        <pc:grpChg chg="del mod">
          <ac:chgData name="Loris MERCIER" userId="0886033697fe8110" providerId="LiveId" clId="{C4C354E0-936E-4D53-A5D9-345778B4E6AD}" dt="2022-04-30T18:46:50.368" v="3927" actId="165"/>
          <ac:grpSpMkLst>
            <pc:docMk/>
            <pc:sldMk cId="3237436266" sldId="276"/>
            <ac:grpSpMk id="7" creationId="{DFE6D7B4-3C25-4E79-B364-4F2BA0B6C509}"/>
          </ac:grpSpMkLst>
        </pc:grpChg>
        <pc:picChg chg="mod topLvl modCrop">
          <ac:chgData name="Loris MERCIER" userId="0886033697fe8110" providerId="LiveId" clId="{C4C354E0-936E-4D53-A5D9-345778B4E6AD}" dt="2022-05-01T09:54:12.613" v="6287" actId="1036"/>
          <ac:picMkLst>
            <pc:docMk/>
            <pc:sldMk cId="3237436266" sldId="276"/>
            <ac:picMk id="8" creationId="{24F890B0-85D7-4D05-9046-B6198FF30594}"/>
          </ac:picMkLst>
        </pc:picChg>
        <pc:picChg chg="del mod topLvl">
          <ac:chgData name="Loris MERCIER" userId="0886033697fe8110" providerId="LiveId" clId="{C4C354E0-936E-4D53-A5D9-345778B4E6AD}" dt="2022-04-30T18:48:05.692" v="4001" actId="478"/>
          <ac:picMkLst>
            <pc:docMk/>
            <pc:sldMk cId="3237436266" sldId="276"/>
            <ac:picMk id="10" creationId="{130FA234-C612-4A8C-A002-FDE8BD68FDB6}"/>
          </ac:picMkLst>
        </pc:picChg>
        <pc:picChg chg="del mod topLvl">
          <ac:chgData name="Loris MERCIER" userId="0886033697fe8110" providerId="LiveId" clId="{C4C354E0-936E-4D53-A5D9-345778B4E6AD}" dt="2022-04-30T18:48:03.466" v="3998" actId="478"/>
          <ac:picMkLst>
            <pc:docMk/>
            <pc:sldMk cId="3237436266" sldId="276"/>
            <ac:picMk id="11" creationId="{21030E05-55B6-4687-A715-681CD7EB9B34}"/>
          </ac:picMkLst>
        </pc:picChg>
        <pc:picChg chg="del mod topLvl">
          <ac:chgData name="Loris MERCIER" userId="0886033697fe8110" providerId="LiveId" clId="{C4C354E0-936E-4D53-A5D9-345778B4E6AD}" dt="2022-04-30T18:48:04.140" v="3999" actId="478"/>
          <ac:picMkLst>
            <pc:docMk/>
            <pc:sldMk cId="3237436266" sldId="276"/>
            <ac:picMk id="12" creationId="{16895B6D-5DEF-46AC-9C1F-BB03E1D56C8B}"/>
          </ac:picMkLst>
        </pc:picChg>
        <pc:picChg chg="del mod topLvl">
          <ac:chgData name="Loris MERCIER" userId="0886033697fe8110" providerId="LiveId" clId="{C4C354E0-936E-4D53-A5D9-345778B4E6AD}" dt="2022-04-30T18:48:04.957" v="4000" actId="478"/>
          <ac:picMkLst>
            <pc:docMk/>
            <pc:sldMk cId="3237436266" sldId="276"/>
            <ac:picMk id="13" creationId="{B017E715-FC3E-45A8-B85E-7C3EB0C21288}"/>
          </ac:picMkLst>
        </pc:picChg>
        <pc:picChg chg="add mod modCrop">
          <ac:chgData name="Loris MERCIER" userId="0886033697fe8110" providerId="LiveId" clId="{C4C354E0-936E-4D53-A5D9-345778B4E6AD}" dt="2022-04-30T20:04:01.776" v="5504" actId="1035"/>
          <ac:picMkLst>
            <pc:docMk/>
            <pc:sldMk cId="3237436266" sldId="276"/>
            <ac:picMk id="23" creationId="{69620E87-8DE9-BD04-FDC8-C49A1F905643}"/>
          </ac:picMkLst>
        </pc:picChg>
        <pc:picChg chg="add mod">
          <ac:chgData name="Loris MERCIER" userId="0886033697fe8110" providerId="LiveId" clId="{C4C354E0-936E-4D53-A5D9-345778B4E6AD}" dt="2022-04-30T20:04:01.776" v="5504" actId="1035"/>
          <ac:picMkLst>
            <pc:docMk/>
            <pc:sldMk cId="3237436266" sldId="276"/>
            <ac:picMk id="27" creationId="{26263C7D-AF87-8C86-AD5F-F4AF407F7C24}"/>
          </ac:picMkLst>
        </pc:picChg>
        <pc:picChg chg="add mod">
          <ac:chgData name="Loris MERCIER" userId="0886033697fe8110" providerId="LiveId" clId="{C4C354E0-936E-4D53-A5D9-345778B4E6AD}" dt="2022-04-30T20:04:01.776" v="5504" actId="1035"/>
          <ac:picMkLst>
            <pc:docMk/>
            <pc:sldMk cId="3237436266" sldId="276"/>
            <ac:picMk id="34" creationId="{8FAECCE8-5D05-E1B7-0857-33622C4E62CB}"/>
          </ac:picMkLst>
        </pc:picChg>
        <pc:picChg chg="add mod">
          <ac:chgData name="Loris MERCIER" userId="0886033697fe8110" providerId="LiveId" clId="{C4C354E0-936E-4D53-A5D9-345778B4E6AD}" dt="2022-04-30T20:04:29.020" v="5507" actId="1076"/>
          <ac:picMkLst>
            <pc:docMk/>
            <pc:sldMk cId="3237436266" sldId="276"/>
            <ac:picMk id="12290" creationId="{F90700E9-A2DC-A9C8-79FA-6FAED6559175}"/>
          </ac:picMkLst>
        </pc:picChg>
        <pc:cxnChg chg="mod topLvl">
          <ac:chgData name="Loris MERCIER" userId="0886033697fe8110" providerId="LiveId" clId="{C4C354E0-936E-4D53-A5D9-345778B4E6AD}" dt="2022-04-30T18:46:50.368" v="3927" actId="165"/>
          <ac:cxnSpMkLst>
            <pc:docMk/>
            <pc:sldMk cId="3237436266" sldId="276"/>
            <ac:cxnSpMk id="9" creationId="{2A99C12A-3EF5-43FC-9195-EC1C75B66240}"/>
          </ac:cxnSpMkLst>
        </pc:cxnChg>
        <pc:cxnChg chg="add mod">
          <ac:chgData name="Loris MERCIER" userId="0886033697fe8110" providerId="LiveId" clId="{C4C354E0-936E-4D53-A5D9-345778B4E6AD}" dt="2022-04-30T20:03:53.016" v="5484" actId="1035"/>
          <ac:cxnSpMkLst>
            <pc:docMk/>
            <pc:sldMk cId="3237436266" sldId="276"/>
            <ac:cxnSpMk id="32" creationId="{3515D534-5239-376D-01AD-3CEC200217CF}"/>
          </ac:cxnSpMkLst>
        </pc:cxnChg>
      </pc:sldChg>
      <pc:sldChg chg="addSp delSp modSp add mod modTransition modAnim">
        <pc:chgData name="Loris MERCIER" userId="0886033697fe8110" providerId="LiveId" clId="{C4C354E0-936E-4D53-A5D9-345778B4E6AD}" dt="2022-05-02T06:07:41.984" v="7721" actId="20577"/>
        <pc:sldMkLst>
          <pc:docMk/>
          <pc:sldMk cId="388513456" sldId="277"/>
        </pc:sldMkLst>
        <pc:spChg chg="add del mod">
          <ac:chgData name="Loris MERCIER" userId="0886033697fe8110" providerId="LiveId" clId="{C4C354E0-936E-4D53-A5D9-345778B4E6AD}" dt="2022-05-01T12:05:34.092" v="6512" actId="478"/>
          <ac:spMkLst>
            <pc:docMk/>
            <pc:sldMk cId="388513456" sldId="277"/>
            <ac:spMk id="3" creationId="{E6D6A661-2F15-DDD0-4451-3440059F8B8D}"/>
          </ac:spMkLst>
        </pc:spChg>
        <pc:spChg chg="mod">
          <ac:chgData name="Loris MERCIER" userId="0886033697fe8110" providerId="LiveId" clId="{C4C354E0-936E-4D53-A5D9-345778B4E6AD}" dt="2022-04-30T18:59:22.213" v="4356" actId="20577"/>
          <ac:spMkLst>
            <pc:docMk/>
            <pc:sldMk cId="388513456" sldId="277"/>
            <ac:spMk id="7" creationId="{217700F0-07FF-79D1-5AC5-C5AB0B9D70B8}"/>
          </ac:spMkLst>
        </pc:spChg>
        <pc:spChg chg="del mod">
          <ac:chgData name="Loris MERCIER" userId="0886033697fe8110" providerId="LiveId" clId="{C4C354E0-936E-4D53-A5D9-345778B4E6AD}" dt="2022-05-01T12:05:31.963" v="6510" actId="478"/>
          <ac:spMkLst>
            <pc:docMk/>
            <pc:sldMk cId="388513456" sldId="277"/>
            <ac:spMk id="9" creationId="{13167DED-F5E2-FF5E-B56A-FEEFCE62F8BA}"/>
          </ac:spMkLst>
        </pc:spChg>
        <pc:spChg chg="add mod">
          <ac:chgData name="Loris MERCIER" userId="0886033697fe8110" providerId="LiveId" clId="{C4C354E0-936E-4D53-A5D9-345778B4E6AD}" dt="2022-05-02T06:07:41.984" v="7721" actId="20577"/>
          <ac:spMkLst>
            <pc:docMk/>
            <pc:sldMk cId="388513456" sldId="277"/>
            <ac:spMk id="14" creationId="{8D7F0CEE-11DE-51F9-044D-A88A267BCF0B}"/>
          </ac:spMkLst>
        </pc:spChg>
        <pc:spChg chg="add mod">
          <ac:chgData name="Loris MERCIER" userId="0886033697fe8110" providerId="LiveId" clId="{C4C354E0-936E-4D53-A5D9-345778B4E6AD}" dt="2022-05-01T12:05:44.212" v="6514"/>
          <ac:spMkLst>
            <pc:docMk/>
            <pc:sldMk cId="388513456" sldId="277"/>
            <ac:spMk id="15" creationId="{A67AC5B6-DA5E-A05C-B9F0-7FD2E460C1D9}"/>
          </ac:spMkLst>
        </pc:spChg>
        <pc:spChg chg="add mod">
          <ac:chgData name="Loris MERCIER" userId="0886033697fe8110" providerId="LiveId" clId="{C4C354E0-936E-4D53-A5D9-345778B4E6AD}" dt="2022-05-01T12:33:02.400" v="7088"/>
          <ac:spMkLst>
            <pc:docMk/>
            <pc:sldMk cId="388513456" sldId="277"/>
            <ac:spMk id="17" creationId="{50A69D9A-222E-E784-4CFE-6B878BF356E8}"/>
          </ac:spMkLst>
        </pc:spChg>
        <pc:spChg chg="del">
          <ac:chgData name="Loris MERCIER" userId="0886033697fe8110" providerId="LiveId" clId="{C4C354E0-936E-4D53-A5D9-345778B4E6AD}" dt="2022-05-01T12:25:53.115" v="6876" actId="478"/>
          <ac:spMkLst>
            <pc:docMk/>
            <pc:sldMk cId="388513456" sldId="277"/>
            <ac:spMk id="27" creationId="{442A3A55-51D5-6533-26C6-51DD57445879}"/>
          </ac:spMkLst>
        </pc:spChg>
        <pc:spChg chg="del">
          <ac:chgData name="Loris MERCIER" userId="0886033697fe8110" providerId="LiveId" clId="{C4C354E0-936E-4D53-A5D9-345778B4E6AD}" dt="2022-05-01T12:25:54.925" v="6877" actId="478"/>
          <ac:spMkLst>
            <pc:docMk/>
            <pc:sldMk cId="388513456" sldId="277"/>
            <ac:spMk id="28" creationId="{534721D4-4A16-6DA5-86AD-09970C5C8C40}"/>
          </ac:spMkLst>
        </pc:spChg>
        <pc:spChg chg="del">
          <ac:chgData name="Loris MERCIER" userId="0886033697fe8110" providerId="LiveId" clId="{C4C354E0-936E-4D53-A5D9-345778B4E6AD}" dt="2022-05-01T12:33:02.059" v="7087" actId="478"/>
          <ac:spMkLst>
            <pc:docMk/>
            <pc:sldMk cId="388513456" sldId="277"/>
            <ac:spMk id="29" creationId="{B4023635-0128-01C9-8A37-B6D77EDE02FD}"/>
          </ac:spMkLst>
        </pc:spChg>
        <pc:picChg chg="del">
          <ac:chgData name="Loris MERCIER" userId="0886033697fe8110" providerId="LiveId" clId="{C4C354E0-936E-4D53-A5D9-345778B4E6AD}" dt="2022-04-30T18:59:26.147" v="4357" actId="478"/>
          <ac:picMkLst>
            <pc:docMk/>
            <pc:sldMk cId="388513456" sldId="277"/>
            <ac:picMk id="5" creationId="{79813255-F0E1-FE94-3507-FC8D518B12C1}"/>
          </ac:picMkLst>
        </pc:picChg>
        <pc:picChg chg="add mod">
          <ac:chgData name="Loris MERCIER" userId="0886033697fe8110" providerId="LiveId" clId="{C4C354E0-936E-4D53-A5D9-345778B4E6AD}" dt="2022-05-01T12:05:32.323" v="6511"/>
          <ac:picMkLst>
            <pc:docMk/>
            <pc:sldMk cId="388513456" sldId="277"/>
            <ac:picMk id="13" creationId="{EA2CB72A-CDE3-364C-D33C-149B06F86970}"/>
          </ac:picMkLst>
        </pc:picChg>
        <pc:picChg chg="add mod">
          <ac:chgData name="Loris MERCIER" userId="0886033697fe8110" providerId="LiveId" clId="{C4C354E0-936E-4D53-A5D9-345778B4E6AD}" dt="2022-05-01T12:27:12.147" v="6911" actId="1037"/>
          <ac:picMkLst>
            <pc:docMk/>
            <pc:sldMk cId="388513456" sldId="277"/>
            <ac:picMk id="16" creationId="{8033B2CA-4F49-E048-B6EF-DBC63E34EA01}"/>
          </ac:picMkLst>
        </pc:picChg>
        <pc:picChg chg="del">
          <ac:chgData name="Loris MERCIER" userId="0886033697fe8110" providerId="LiveId" clId="{C4C354E0-936E-4D53-A5D9-345778B4E6AD}" dt="2022-05-01T12:24:17.231" v="6731" actId="478"/>
          <ac:picMkLst>
            <pc:docMk/>
            <pc:sldMk cId="388513456" sldId="277"/>
            <ac:picMk id="24" creationId="{23F1741B-E423-D6C8-EA55-342AAF09E31B}"/>
          </ac:picMkLst>
        </pc:picChg>
      </pc:sldChg>
      <pc:sldChg chg="addSp delSp modSp add mod modTransition modAnim">
        <pc:chgData name="Loris MERCIER" userId="0886033697fe8110" providerId="LiveId" clId="{C4C354E0-936E-4D53-A5D9-345778B4E6AD}" dt="2022-05-01T13:48:32.452" v="7202" actId="14100"/>
        <pc:sldMkLst>
          <pc:docMk/>
          <pc:sldMk cId="2665975785" sldId="278"/>
        </pc:sldMkLst>
        <pc:spChg chg="add mod ord">
          <ac:chgData name="Loris MERCIER" userId="0886033697fe8110" providerId="LiveId" clId="{C4C354E0-936E-4D53-A5D9-345778B4E6AD}" dt="2022-05-01T12:11:23.068" v="6654" actId="20577"/>
          <ac:spMkLst>
            <pc:docMk/>
            <pc:sldMk cId="2665975785" sldId="278"/>
            <ac:spMk id="2" creationId="{974B616B-1D34-E4AF-C011-7D807EF00952}"/>
          </ac:spMkLst>
        </pc:spChg>
        <pc:spChg chg="add del mod">
          <ac:chgData name="Loris MERCIER" userId="0886033697fe8110" providerId="LiveId" clId="{C4C354E0-936E-4D53-A5D9-345778B4E6AD}" dt="2022-04-30T19:01:04.774" v="4421" actId="478"/>
          <ac:spMkLst>
            <pc:docMk/>
            <pc:sldMk cId="2665975785" sldId="278"/>
            <ac:spMk id="3" creationId="{C04CC4AC-D23E-DABA-49EE-1549696F6B9E}"/>
          </ac:spMkLst>
        </pc:spChg>
        <pc:spChg chg="mod">
          <ac:chgData name="Loris MERCIER" userId="0886033697fe8110" providerId="LiveId" clId="{C4C354E0-936E-4D53-A5D9-345778B4E6AD}" dt="2022-04-30T19:00:19.722" v="4401" actId="20577"/>
          <ac:spMkLst>
            <pc:docMk/>
            <pc:sldMk cId="2665975785" sldId="278"/>
            <ac:spMk id="7" creationId="{217700F0-07FF-79D1-5AC5-C5AB0B9D70B8}"/>
          </ac:spMkLst>
        </pc:spChg>
        <pc:spChg chg="del mod">
          <ac:chgData name="Loris MERCIER" userId="0886033697fe8110" providerId="LiveId" clId="{C4C354E0-936E-4D53-A5D9-345778B4E6AD}" dt="2022-04-30T19:01:02.324" v="4419" actId="478"/>
          <ac:spMkLst>
            <pc:docMk/>
            <pc:sldMk cId="2665975785" sldId="278"/>
            <ac:spMk id="9" creationId="{13167DED-F5E2-FF5E-B56A-FEEFCE62F8BA}"/>
          </ac:spMkLst>
        </pc:spChg>
        <pc:spChg chg="add del mod">
          <ac:chgData name="Loris MERCIER" userId="0886033697fe8110" providerId="LiveId" clId="{C4C354E0-936E-4D53-A5D9-345778B4E6AD}" dt="2022-05-01T12:06:27.834" v="6516" actId="478"/>
          <ac:spMkLst>
            <pc:docMk/>
            <pc:sldMk cId="2665975785" sldId="278"/>
            <ac:spMk id="13" creationId="{0F4B4AB5-C9DD-75E4-95DC-088F211D132B}"/>
          </ac:spMkLst>
        </pc:spChg>
        <pc:spChg chg="add mod">
          <ac:chgData name="Loris MERCIER" userId="0886033697fe8110" providerId="LiveId" clId="{C4C354E0-936E-4D53-A5D9-345778B4E6AD}" dt="2022-05-01T13:48:32.452" v="7202" actId="14100"/>
          <ac:spMkLst>
            <pc:docMk/>
            <pc:sldMk cId="2665975785" sldId="278"/>
            <ac:spMk id="14" creationId="{3F598E96-F457-FBC7-96A5-567944EEAFF4}"/>
          </ac:spMkLst>
        </pc:spChg>
        <pc:spChg chg="add del mod">
          <ac:chgData name="Loris MERCIER" userId="0886033697fe8110" providerId="LiveId" clId="{C4C354E0-936E-4D53-A5D9-345778B4E6AD}" dt="2022-05-01T12:11:18.015" v="6649" actId="478"/>
          <ac:spMkLst>
            <pc:docMk/>
            <pc:sldMk cId="2665975785" sldId="278"/>
            <ac:spMk id="16" creationId="{C649B3E6-4A01-8EFA-8182-AEEBA821B37A}"/>
          </ac:spMkLst>
        </pc:spChg>
        <pc:spChg chg="add mod">
          <ac:chgData name="Loris MERCIER" userId="0886033697fe8110" providerId="LiveId" clId="{C4C354E0-936E-4D53-A5D9-345778B4E6AD}" dt="2022-05-01T12:32:59.278" v="7086"/>
          <ac:spMkLst>
            <pc:docMk/>
            <pc:sldMk cId="2665975785" sldId="278"/>
            <ac:spMk id="23" creationId="{5DB50628-E292-90B6-9D14-DEEF9D6D00D1}"/>
          </ac:spMkLst>
        </pc:spChg>
        <pc:spChg chg="del">
          <ac:chgData name="Loris MERCIER" userId="0886033697fe8110" providerId="LiveId" clId="{C4C354E0-936E-4D53-A5D9-345778B4E6AD}" dt="2022-05-01T12:27:27.274" v="6930" actId="478"/>
          <ac:spMkLst>
            <pc:docMk/>
            <pc:sldMk cId="2665975785" sldId="278"/>
            <ac:spMk id="27" creationId="{442A3A55-51D5-6533-26C6-51DD57445879}"/>
          </ac:spMkLst>
        </pc:spChg>
        <pc:spChg chg="del">
          <ac:chgData name="Loris MERCIER" userId="0886033697fe8110" providerId="LiveId" clId="{C4C354E0-936E-4D53-A5D9-345778B4E6AD}" dt="2022-05-01T12:27:28.878" v="6931" actId="478"/>
          <ac:spMkLst>
            <pc:docMk/>
            <pc:sldMk cId="2665975785" sldId="278"/>
            <ac:spMk id="28" creationId="{534721D4-4A16-6DA5-86AD-09970C5C8C40}"/>
          </ac:spMkLst>
        </pc:spChg>
        <pc:spChg chg="del">
          <ac:chgData name="Loris MERCIER" userId="0886033697fe8110" providerId="LiveId" clId="{C4C354E0-936E-4D53-A5D9-345778B4E6AD}" dt="2022-05-01T12:32:58.968" v="7085" actId="478"/>
          <ac:spMkLst>
            <pc:docMk/>
            <pc:sldMk cId="2665975785" sldId="278"/>
            <ac:spMk id="29" creationId="{B4023635-0128-01C9-8A37-B6D77EDE02FD}"/>
          </ac:spMkLst>
        </pc:spChg>
        <pc:picChg chg="add mod">
          <ac:chgData name="Loris MERCIER" userId="0886033697fe8110" providerId="LiveId" clId="{C4C354E0-936E-4D53-A5D9-345778B4E6AD}" dt="2022-05-01T12:13:01.454" v="6706" actId="1035"/>
          <ac:picMkLst>
            <pc:docMk/>
            <pc:sldMk cId="2665975785" sldId="278"/>
            <ac:picMk id="17" creationId="{BEA180CE-D507-F162-A86A-9D3B8CBCF68E}"/>
          </ac:picMkLst>
        </pc:picChg>
        <pc:picChg chg="add mod">
          <ac:chgData name="Loris MERCIER" userId="0886033697fe8110" providerId="LiveId" clId="{C4C354E0-936E-4D53-A5D9-345778B4E6AD}" dt="2022-05-01T12:13:01.454" v="6706" actId="1035"/>
          <ac:picMkLst>
            <pc:docMk/>
            <pc:sldMk cId="2665975785" sldId="278"/>
            <ac:picMk id="18" creationId="{DE7CB1C9-8417-4746-3F92-C370EE7AD90A}"/>
          </ac:picMkLst>
        </pc:picChg>
        <pc:picChg chg="add mod">
          <ac:chgData name="Loris MERCIER" userId="0886033697fe8110" providerId="LiveId" clId="{C4C354E0-936E-4D53-A5D9-345778B4E6AD}" dt="2022-05-01T12:13:01.454" v="6706" actId="1035"/>
          <ac:picMkLst>
            <pc:docMk/>
            <pc:sldMk cId="2665975785" sldId="278"/>
            <ac:picMk id="21" creationId="{DF67E638-85B3-CB3E-E797-E754BA2C82E8}"/>
          </ac:picMkLst>
        </pc:picChg>
        <pc:picChg chg="add mod">
          <ac:chgData name="Loris MERCIER" userId="0886033697fe8110" providerId="LiveId" clId="{C4C354E0-936E-4D53-A5D9-345778B4E6AD}" dt="2022-05-01T12:27:19.249" v="6929" actId="1037"/>
          <ac:picMkLst>
            <pc:docMk/>
            <pc:sldMk cId="2665975785" sldId="278"/>
            <ac:picMk id="22" creationId="{AF1D7428-FEC4-BBF2-D4FD-4FAC804060C6}"/>
          </ac:picMkLst>
        </pc:picChg>
        <pc:picChg chg="del">
          <ac:chgData name="Loris MERCIER" userId="0886033697fe8110" providerId="LiveId" clId="{C4C354E0-936E-4D53-A5D9-345778B4E6AD}" dt="2022-05-01T12:24:45.447" v="6805" actId="478"/>
          <ac:picMkLst>
            <pc:docMk/>
            <pc:sldMk cId="2665975785" sldId="278"/>
            <ac:picMk id="24" creationId="{23F1741B-E423-D6C8-EA55-342AAF09E31B}"/>
          </ac:picMkLst>
        </pc:picChg>
        <pc:cxnChg chg="add mod">
          <ac:chgData name="Loris MERCIER" userId="0886033697fe8110" providerId="LiveId" clId="{C4C354E0-936E-4D53-A5D9-345778B4E6AD}" dt="2022-05-01T12:06:28.220" v="6517"/>
          <ac:cxnSpMkLst>
            <pc:docMk/>
            <pc:sldMk cId="2665975785" sldId="278"/>
            <ac:cxnSpMk id="11" creationId="{CAFD59B9-8302-89BA-43DC-3CB10A6775F0}"/>
          </ac:cxnSpMkLst>
        </pc:cxnChg>
        <pc:cxnChg chg="add mod">
          <ac:chgData name="Loris MERCIER" userId="0886033697fe8110" providerId="LiveId" clId="{C4C354E0-936E-4D53-A5D9-345778B4E6AD}" dt="2022-05-01T12:06:28.220" v="6517"/>
          <ac:cxnSpMkLst>
            <pc:docMk/>
            <pc:sldMk cId="2665975785" sldId="278"/>
            <ac:cxnSpMk id="12" creationId="{DD7CF095-E491-820C-4BD1-74D011ACA2DB}"/>
          </ac:cxnSpMkLst>
        </pc:cxnChg>
        <pc:cxnChg chg="add mod">
          <ac:chgData name="Loris MERCIER" userId="0886033697fe8110" providerId="LiveId" clId="{C4C354E0-936E-4D53-A5D9-345778B4E6AD}" dt="2022-05-01T12:09:18.380" v="6624" actId="1035"/>
          <ac:cxnSpMkLst>
            <pc:docMk/>
            <pc:sldMk cId="2665975785" sldId="278"/>
            <ac:cxnSpMk id="15" creationId="{D4332075-E2ED-B62B-9B3C-767E0EDF75EF}"/>
          </ac:cxnSpMkLst>
        </pc:cxnChg>
        <pc:cxnChg chg="add mod">
          <ac:chgData name="Loris MERCIER" userId="0886033697fe8110" providerId="LiveId" clId="{C4C354E0-936E-4D53-A5D9-345778B4E6AD}" dt="2022-05-01T12:13:01.454" v="6706" actId="1035"/>
          <ac:cxnSpMkLst>
            <pc:docMk/>
            <pc:sldMk cId="2665975785" sldId="278"/>
            <ac:cxnSpMk id="19" creationId="{389664CF-3E1A-0CAD-17C8-BBB3E5B53947}"/>
          </ac:cxnSpMkLst>
        </pc:cxnChg>
        <pc:cxnChg chg="add mod">
          <ac:chgData name="Loris MERCIER" userId="0886033697fe8110" providerId="LiveId" clId="{C4C354E0-936E-4D53-A5D9-345778B4E6AD}" dt="2022-05-01T12:13:01.454" v="6706" actId="1035"/>
          <ac:cxnSpMkLst>
            <pc:docMk/>
            <pc:sldMk cId="2665975785" sldId="278"/>
            <ac:cxnSpMk id="20" creationId="{E8B4325F-2B0C-F709-C4E2-A0E67A2B05AB}"/>
          </ac:cxnSpMkLst>
        </pc:cxnChg>
      </pc:sldChg>
      <pc:sldChg chg="addSp delSp modSp add mod ord modTransition">
        <pc:chgData name="Loris MERCIER" userId="0886033697fe8110" providerId="LiveId" clId="{C4C354E0-936E-4D53-A5D9-345778B4E6AD}" dt="2022-05-01T12:32:56.047" v="7084"/>
        <pc:sldMkLst>
          <pc:docMk/>
          <pc:sldMk cId="1355690257" sldId="279"/>
        </pc:sldMkLst>
        <pc:spChg chg="mod">
          <ac:chgData name="Loris MERCIER" userId="0886033697fe8110" providerId="LiveId" clId="{C4C354E0-936E-4D53-A5D9-345778B4E6AD}" dt="2022-04-30T19:02:29.491" v="4432" actId="20577"/>
          <ac:spMkLst>
            <pc:docMk/>
            <pc:sldMk cId="1355690257" sldId="279"/>
            <ac:spMk id="5" creationId="{D8EEECE0-7DA6-E972-4873-FBF31B5F18AB}"/>
          </ac:spMkLst>
        </pc:spChg>
        <pc:spChg chg="mod">
          <ac:chgData name="Loris MERCIER" userId="0886033697fe8110" providerId="LiveId" clId="{C4C354E0-936E-4D53-A5D9-345778B4E6AD}" dt="2022-04-30T19:47:42.396" v="5067" actId="5793"/>
          <ac:spMkLst>
            <pc:docMk/>
            <pc:sldMk cId="1355690257" sldId="279"/>
            <ac:spMk id="7" creationId="{6C1CF471-8563-344E-2B8D-53C78072A633}"/>
          </ac:spMkLst>
        </pc:spChg>
        <pc:spChg chg="add mod">
          <ac:chgData name="Loris MERCIER" userId="0886033697fe8110" providerId="LiveId" clId="{C4C354E0-936E-4D53-A5D9-345778B4E6AD}" dt="2022-05-01T12:25:27.318" v="6875"/>
          <ac:spMkLst>
            <pc:docMk/>
            <pc:sldMk cId="1355690257" sldId="279"/>
            <ac:spMk id="8" creationId="{48606EDB-E244-99E7-978A-71EE175C3AFF}"/>
          </ac:spMkLst>
        </pc:spChg>
        <pc:spChg chg="add del mod">
          <ac:chgData name="Loris MERCIER" userId="0886033697fe8110" providerId="LiveId" clId="{C4C354E0-936E-4D53-A5D9-345778B4E6AD}" dt="2022-05-01T12:27:48.463" v="6932" actId="478"/>
          <ac:spMkLst>
            <pc:docMk/>
            <pc:sldMk cId="1355690257" sldId="279"/>
            <ac:spMk id="9" creationId="{22EF39EE-A15C-4939-AF36-F2D32A45B7A7}"/>
          </ac:spMkLst>
        </pc:spChg>
        <pc:spChg chg="add del mod">
          <ac:chgData name="Loris MERCIER" userId="0886033697fe8110" providerId="LiveId" clId="{C4C354E0-936E-4D53-A5D9-345778B4E6AD}" dt="2022-05-01T12:27:48.463" v="6932" actId="478"/>
          <ac:spMkLst>
            <pc:docMk/>
            <pc:sldMk cId="1355690257" sldId="279"/>
            <ac:spMk id="10" creationId="{14780A49-E403-BF45-6AC4-5F055805CEC2}"/>
          </ac:spMkLst>
        </pc:spChg>
        <pc:spChg chg="add del mod">
          <ac:chgData name="Loris MERCIER" userId="0886033697fe8110" providerId="LiveId" clId="{C4C354E0-936E-4D53-A5D9-345778B4E6AD}" dt="2022-05-01T12:32:55.692" v="7083" actId="478"/>
          <ac:spMkLst>
            <pc:docMk/>
            <pc:sldMk cId="1355690257" sldId="279"/>
            <ac:spMk id="11" creationId="{F2AF0904-1DBB-7274-A1E2-2A86C24A93DD}"/>
          </ac:spMkLst>
        </pc:spChg>
        <pc:spChg chg="add mod">
          <ac:chgData name="Loris MERCIER" userId="0886033697fe8110" providerId="LiveId" clId="{C4C354E0-936E-4D53-A5D9-345778B4E6AD}" dt="2022-05-01T12:32:56.047" v="7084"/>
          <ac:spMkLst>
            <pc:docMk/>
            <pc:sldMk cId="1355690257" sldId="279"/>
            <ac:spMk id="14" creationId="{FD7C06BF-4815-1693-F78D-EE72B928F72E}"/>
          </ac:spMkLst>
        </pc:spChg>
        <pc:picChg chg="add mod">
          <ac:chgData name="Loris MERCIER" userId="0886033697fe8110" providerId="LiveId" clId="{C4C354E0-936E-4D53-A5D9-345778B4E6AD}" dt="2022-05-01T12:25:27.318" v="6875"/>
          <ac:picMkLst>
            <pc:docMk/>
            <pc:sldMk cId="1355690257" sldId="279"/>
            <ac:picMk id="13" creationId="{0D648ABE-BCFD-31B4-12AC-1C22217005F7}"/>
          </ac:picMkLst>
        </pc:picChg>
        <pc:cxnChg chg="add mod">
          <ac:chgData name="Loris MERCIER" userId="0886033697fe8110" providerId="LiveId" clId="{C4C354E0-936E-4D53-A5D9-345778B4E6AD}" dt="2022-05-01T12:25:27.318" v="6875"/>
          <ac:cxnSpMkLst>
            <pc:docMk/>
            <pc:sldMk cId="1355690257" sldId="279"/>
            <ac:cxnSpMk id="12" creationId="{62FDFD38-6A3F-75E8-F9F8-D5F446B1C013}"/>
          </ac:cxnSpMkLst>
        </pc:cxnChg>
      </pc:sldChg>
      <pc:sldChg chg="new del">
        <pc:chgData name="Loris MERCIER" userId="0886033697fe8110" providerId="LiveId" clId="{C4C354E0-936E-4D53-A5D9-345778B4E6AD}" dt="2022-04-30T19:02:11.402" v="4424" actId="47"/>
        <pc:sldMkLst>
          <pc:docMk/>
          <pc:sldMk cId="3207776229" sldId="279"/>
        </pc:sldMkLst>
      </pc:sldChg>
      <pc:sldChg chg="addSp delSp modSp add mod modTransition">
        <pc:chgData name="Loris MERCIER" userId="0886033697fe8110" providerId="LiveId" clId="{C4C354E0-936E-4D53-A5D9-345778B4E6AD}" dt="2022-05-02T06:01:59.474" v="7569" actId="1035"/>
        <pc:sldMkLst>
          <pc:docMk/>
          <pc:sldMk cId="77006663" sldId="280"/>
        </pc:sldMkLst>
        <pc:spChg chg="mod">
          <ac:chgData name="Loris MERCIER" userId="0886033697fe8110" providerId="LiveId" clId="{C4C354E0-936E-4D53-A5D9-345778B4E6AD}" dt="2022-04-30T19:11:01.220" v="4516" actId="20577"/>
          <ac:spMkLst>
            <pc:docMk/>
            <pc:sldMk cId="77006663" sldId="280"/>
            <ac:spMk id="7" creationId="{217700F0-07FF-79D1-5AC5-C5AB0B9D70B8}"/>
          </ac:spMkLst>
        </pc:spChg>
        <pc:spChg chg="mod">
          <ac:chgData name="Loris MERCIER" userId="0886033697fe8110" providerId="LiveId" clId="{C4C354E0-936E-4D53-A5D9-345778B4E6AD}" dt="2022-05-02T06:01:59.474" v="7569" actId="1035"/>
          <ac:spMkLst>
            <pc:docMk/>
            <pc:sldMk cId="77006663" sldId="280"/>
            <ac:spMk id="9" creationId="{13167DED-F5E2-FF5E-B56A-FEEFCE62F8BA}"/>
          </ac:spMkLst>
        </pc:spChg>
        <pc:spChg chg="add mod">
          <ac:chgData name="Loris MERCIER" userId="0886033697fe8110" providerId="LiveId" clId="{C4C354E0-936E-4D53-A5D9-345778B4E6AD}" dt="2022-05-01T12:32:52.711" v="7082"/>
          <ac:spMkLst>
            <pc:docMk/>
            <pc:sldMk cId="77006663" sldId="280"/>
            <ac:spMk id="13" creationId="{18234D78-04A0-3BB3-58C3-AA0EFA653CB3}"/>
          </ac:spMkLst>
        </pc:spChg>
        <pc:spChg chg="del">
          <ac:chgData name="Loris MERCIER" userId="0886033697fe8110" providerId="LiveId" clId="{C4C354E0-936E-4D53-A5D9-345778B4E6AD}" dt="2022-05-01T12:29:17.668" v="7028" actId="478"/>
          <ac:spMkLst>
            <pc:docMk/>
            <pc:sldMk cId="77006663" sldId="280"/>
            <ac:spMk id="27" creationId="{442A3A55-51D5-6533-26C6-51DD57445879}"/>
          </ac:spMkLst>
        </pc:spChg>
        <pc:spChg chg="del">
          <ac:chgData name="Loris MERCIER" userId="0886033697fe8110" providerId="LiveId" clId="{C4C354E0-936E-4D53-A5D9-345778B4E6AD}" dt="2022-05-01T12:29:17.668" v="7028" actId="478"/>
          <ac:spMkLst>
            <pc:docMk/>
            <pc:sldMk cId="77006663" sldId="280"/>
            <ac:spMk id="28" creationId="{534721D4-4A16-6DA5-86AD-09970C5C8C40}"/>
          </ac:spMkLst>
        </pc:spChg>
        <pc:spChg chg="del">
          <ac:chgData name="Loris MERCIER" userId="0886033697fe8110" providerId="LiveId" clId="{C4C354E0-936E-4D53-A5D9-345778B4E6AD}" dt="2022-05-01T12:32:52.387" v="7081" actId="478"/>
          <ac:spMkLst>
            <pc:docMk/>
            <pc:sldMk cId="77006663" sldId="280"/>
            <ac:spMk id="29" creationId="{B4023635-0128-01C9-8A37-B6D77EDE02FD}"/>
          </ac:spMkLst>
        </pc:spChg>
        <pc:picChg chg="add mod">
          <ac:chgData name="Loris MERCIER" userId="0886033697fe8110" providerId="LiveId" clId="{C4C354E0-936E-4D53-A5D9-345778B4E6AD}" dt="2022-05-01T12:28:10.421" v="6959" actId="1038"/>
          <ac:picMkLst>
            <pc:docMk/>
            <pc:sldMk cId="77006663" sldId="280"/>
            <ac:picMk id="12" creationId="{E44D247D-9D5F-4398-CA66-0D87D3464AAA}"/>
          </ac:picMkLst>
        </pc:picChg>
        <pc:picChg chg="del">
          <ac:chgData name="Loris MERCIER" userId="0886033697fe8110" providerId="LiveId" clId="{C4C354E0-936E-4D53-A5D9-345778B4E6AD}" dt="2022-05-01T12:27:54.580" v="6933" actId="478"/>
          <ac:picMkLst>
            <pc:docMk/>
            <pc:sldMk cId="77006663" sldId="280"/>
            <ac:picMk id="24" creationId="{23F1741B-E423-D6C8-EA55-342AAF09E31B}"/>
          </ac:picMkLst>
        </pc:picChg>
        <pc:picChg chg="add mod">
          <ac:chgData name="Loris MERCIER" userId="0886033697fe8110" providerId="LiveId" clId="{C4C354E0-936E-4D53-A5D9-345778B4E6AD}" dt="2022-04-30T19:36:01.563" v="4692" actId="1076"/>
          <ac:picMkLst>
            <pc:docMk/>
            <pc:sldMk cId="77006663" sldId="280"/>
            <ac:picMk id="7170" creationId="{BA6EBE79-651C-ED5B-7273-DCADEBEA2DB3}"/>
          </ac:picMkLst>
        </pc:picChg>
      </pc:sldChg>
      <pc:sldChg chg="addSp delSp modSp add mod modTransition">
        <pc:chgData name="Loris MERCIER" userId="0886033697fe8110" providerId="LiveId" clId="{C4C354E0-936E-4D53-A5D9-345778B4E6AD}" dt="2022-05-02T06:09:18.718" v="7723" actId="20577"/>
        <pc:sldMkLst>
          <pc:docMk/>
          <pc:sldMk cId="1141921829" sldId="281"/>
        </pc:sldMkLst>
        <pc:spChg chg="mod">
          <ac:chgData name="Loris MERCIER" userId="0886033697fe8110" providerId="LiveId" clId="{C4C354E0-936E-4D53-A5D9-345778B4E6AD}" dt="2022-04-30T19:36:34.118" v="4716" actId="20577"/>
          <ac:spMkLst>
            <pc:docMk/>
            <pc:sldMk cId="1141921829" sldId="281"/>
            <ac:spMk id="7" creationId="{217700F0-07FF-79D1-5AC5-C5AB0B9D70B8}"/>
          </ac:spMkLst>
        </pc:spChg>
        <pc:spChg chg="mod">
          <ac:chgData name="Loris MERCIER" userId="0886033697fe8110" providerId="LiveId" clId="{C4C354E0-936E-4D53-A5D9-345778B4E6AD}" dt="2022-05-02T06:09:18.718" v="7723" actId="20577"/>
          <ac:spMkLst>
            <pc:docMk/>
            <pc:sldMk cId="1141921829" sldId="281"/>
            <ac:spMk id="9" creationId="{13167DED-F5E2-FF5E-B56A-FEEFCE62F8BA}"/>
          </ac:spMkLst>
        </pc:spChg>
        <pc:spChg chg="add mod">
          <ac:chgData name="Loris MERCIER" userId="0886033697fe8110" providerId="LiveId" clId="{C4C354E0-936E-4D53-A5D9-345778B4E6AD}" dt="2022-05-01T12:32:48.855" v="7080"/>
          <ac:spMkLst>
            <pc:docMk/>
            <pc:sldMk cId="1141921829" sldId="281"/>
            <ac:spMk id="13" creationId="{CCA47139-9D57-1414-5390-3B3C832CB100}"/>
          </ac:spMkLst>
        </pc:spChg>
        <pc:spChg chg="del">
          <ac:chgData name="Loris MERCIER" userId="0886033697fe8110" providerId="LiveId" clId="{C4C354E0-936E-4D53-A5D9-345778B4E6AD}" dt="2022-05-01T12:29:20.532" v="7029" actId="478"/>
          <ac:spMkLst>
            <pc:docMk/>
            <pc:sldMk cId="1141921829" sldId="281"/>
            <ac:spMk id="27" creationId="{442A3A55-51D5-6533-26C6-51DD57445879}"/>
          </ac:spMkLst>
        </pc:spChg>
        <pc:spChg chg="del">
          <ac:chgData name="Loris MERCIER" userId="0886033697fe8110" providerId="LiveId" clId="{C4C354E0-936E-4D53-A5D9-345778B4E6AD}" dt="2022-05-01T12:29:20.532" v="7029" actId="478"/>
          <ac:spMkLst>
            <pc:docMk/>
            <pc:sldMk cId="1141921829" sldId="281"/>
            <ac:spMk id="28" creationId="{534721D4-4A16-6DA5-86AD-09970C5C8C40}"/>
          </ac:spMkLst>
        </pc:spChg>
        <pc:spChg chg="del">
          <ac:chgData name="Loris MERCIER" userId="0886033697fe8110" providerId="LiveId" clId="{C4C354E0-936E-4D53-A5D9-345778B4E6AD}" dt="2022-05-01T12:32:48.537" v="7079" actId="478"/>
          <ac:spMkLst>
            <pc:docMk/>
            <pc:sldMk cId="1141921829" sldId="281"/>
            <ac:spMk id="29" creationId="{B4023635-0128-01C9-8A37-B6D77EDE02FD}"/>
          </ac:spMkLst>
        </pc:spChg>
        <pc:picChg chg="add mod">
          <ac:chgData name="Loris MERCIER" userId="0886033697fe8110" providerId="LiveId" clId="{C4C354E0-936E-4D53-A5D9-345778B4E6AD}" dt="2022-05-01T12:28:26.269" v="6991" actId="1038"/>
          <ac:picMkLst>
            <pc:docMk/>
            <pc:sldMk cId="1141921829" sldId="281"/>
            <ac:picMk id="12" creationId="{F2FF8355-8D6F-D43D-753F-FEEEBBBED401}"/>
          </ac:picMkLst>
        </pc:picChg>
        <pc:picChg chg="del">
          <ac:chgData name="Loris MERCIER" userId="0886033697fe8110" providerId="LiveId" clId="{C4C354E0-936E-4D53-A5D9-345778B4E6AD}" dt="2022-05-01T12:29:07.063" v="7026" actId="478"/>
          <ac:picMkLst>
            <pc:docMk/>
            <pc:sldMk cId="1141921829" sldId="281"/>
            <ac:picMk id="24" creationId="{23F1741B-E423-D6C8-EA55-342AAF09E31B}"/>
          </ac:picMkLst>
        </pc:picChg>
        <pc:picChg chg="del">
          <ac:chgData name="Loris MERCIER" userId="0886033697fe8110" providerId="LiveId" clId="{C4C354E0-936E-4D53-A5D9-345778B4E6AD}" dt="2022-04-30T19:40:19.618" v="5010" actId="478"/>
          <ac:picMkLst>
            <pc:docMk/>
            <pc:sldMk cId="1141921829" sldId="281"/>
            <ac:picMk id="7170" creationId="{BA6EBE79-651C-ED5B-7273-DCADEBEA2DB3}"/>
          </ac:picMkLst>
        </pc:picChg>
        <pc:picChg chg="add mod">
          <ac:chgData name="Loris MERCIER" userId="0886033697fe8110" providerId="LiveId" clId="{C4C354E0-936E-4D53-A5D9-345778B4E6AD}" dt="2022-04-30T19:47:01.558" v="5014" actId="1076"/>
          <ac:picMkLst>
            <pc:docMk/>
            <pc:sldMk cId="1141921829" sldId="281"/>
            <ac:picMk id="10242" creationId="{C9382ECD-085F-B466-2FB2-5A804AE3CFDE}"/>
          </ac:picMkLst>
        </pc:picChg>
      </pc:sldChg>
      <pc:sldChg chg="addSp delSp modSp add mod modTransition">
        <pc:chgData name="Loris MERCIER" userId="0886033697fe8110" providerId="LiveId" clId="{C4C354E0-936E-4D53-A5D9-345778B4E6AD}" dt="2022-05-02T06:02:28.563" v="7655" actId="20577"/>
        <pc:sldMkLst>
          <pc:docMk/>
          <pc:sldMk cId="1286159702" sldId="282"/>
        </pc:sldMkLst>
        <pc:spChg chg="mod">
          <ac:chgData name="Loris MERCIER" userId="0886033697fe8110" providerId="LiveId" clId="{C4C354E0-936E-4D53-A5D9-345778B4E6AD}" dt="2022-04-30T19:47:36.064" v="5043" actId="5793"/>
          <ac:spMkLst>
            <pc:docMk/>
            <pc:sldMk cId="1286159702" sldId="282"/>
            <ac:spMk id="7" creationId="{217700F0-07FF-79D1-5AC5-C5AB0B9D70B8}"/>
          </ac:spMkLst>
        </pc:spChg>
        <pc:spChg chg="mod">
          <ac:chgData name="Loris MERCIER" userId="0886033697fe8110" providerId="LiveId" clId="{C4C354E0-936E-4D53-A5D9-345778B4E6AD}" dt="2022-05-02T06:02:28.563" v="7655" actId="20577"/>
          <ac:spMkLst>
            <pc:docMk/>
            <pc:sldMk cId="1286159702" sldId="282"/>
            <ac:spMk id="9" creationId="{13167DED-F5E2-FF5E-B56A-FEEFCE62F8BA}"/>
          </ac:spMkLst>
        </pc:spChg>
        <pc:spChg chg="add mod">
          <ac:chgData name="Loris MERCIER" userId="0886033697fe8110" providerId="LiveId" clId="{C4C354E0-936E-4D53-A5D9-345778B4E6AD}" dt="2022-05-01T13:27:32.042" v="7193"/>
          <ac:spMkLst>
            <pc:docMk/>
            <pc:sldMk cId="1286159702" sldId="282"/>
            <ac:spMk id="10" creationId="{A54283D8-9765-55E8-D95F-09B18918BEE6}"/>
          </ac:spMkLst>
        </pc:spChg>
        <pc:spChg chg="del">
          <ac:chgData name="Loris MERCIER" userId="0886033697fe8110" providerId="LiveId" clId="{C4C354E0-936E-4D53-A5D9-345778B4E6AD}" dt="2022-05-01T12:29:28.771" v="7031" actId="478"/>
          <ac:spMkLst>
            <pc:docMk/>
            <pc:sldMk cId="1286159702" sldId="282"/>
            <ac:spMk id="27" creationId="{442A3A55-51D5-6533-26C6-51DD57445879}"/>
          </ac:spMkLst>
        </pc:spChg>
        <pc:spChg chg="del">
          <ac:chgData name="Loris MERCIER" userId="0886033697fe8110" providerId="LiveId" clId="{C4C354E0-936E-4D53-A5D9-345778B4E6AD}" dt="2022-05-01T12:29:27.683" v="7030" actId="478"/>
          <ac:spMkLst>
            <pc:docMk/>
            <pc:sldMk cId="1286159702" sldId="282"/>
            <ac:spMk id="28" creationId="{534721D4-4A16-6DA5-86AD-09970C5C8C40}"/>
          </ac:spMkLst>
        </pc:spChg>
        <pc:spChg chg="del">
          <ac:chgData name="Loris MERCIER" userId="0886033697fe8110" providerId="LiveId" clId="{C4C354E0-936E-4D53-A5D9-345778B4E6AD}" dt="2022-05-01T13:27:27.103" v="7192" actId="478"/>
          <ac:spMkLst>
            <pc:docMk/>
            <pc:sldMk cId="1286159702" sldId="282"/>
            <ac:spMk id="29" creationId="{B4023635-0128-01C9-8A37-B6D77EDE02FD}"/>
          </ac:spMkLst>
        </pc:spChg>
        <pc:picChg chg="add mod">
          <ac:chgData name="Loris MERCIER" userId="0886033697fe8110" providerId="LiveId" clId="{C4C354E0-936E-4D53-A5D9-345778B4E6AD}" dt="2022-05-01T12:28:50.605" v="7025" actId="1035"/>
          <ac:picMkLst>
            <pc:docMk/>
            <pc:sldMk cId="1286159702" sldId="282"/>
            <ac:picMk id="12" creationId="{9A48CAD3-7A94-EC1D-FD70-ADBAB8FA85B1}"/>
          </ac:picMkLst>
        </pc:picChg>
        <pc:picChg chg="del">
          <ac:chgData name="Loris MERCIER" userId="0886033697fe8110" providerId="LiveId" clId="{C4C354E0-936E-4D53-A5D9-345778B4E6AD}" dt="2022-05-01T12:29:12.075" v="7027" actId="478"/>
          <ac:picMkLst>
            <pc:docMk/>
            <pc:sldMk cId="1286159702" sldId="282"/>
            <ac:picMk id="24" creationId="{23F1741B-E423-D6C8-EA55-342AAF09E31B}"/>
          </ac:picMkLst>
        </pc:picChg>
        <pc:picChg chg="del">
          <ac:chgData name="Loris MERCIER" userId="0886033697fe8110" providerId="LiveId" clId="{C4C354E0-936E-4D53-A5D9-345778B4E6AD}" dt="2022-04-30T19:47:47.135" v="5068" actId="478"/>
          <ac:picMkLst>
            <pc:docMk/>
            <pc:sldMk cId="1286159702" sldId="282"/>
            <ac:picMk id="10242" creationId="{C9382ECD-085F-B466-2FB2-5A804AE3CFDE}"/>
          </ac:picMkLst>
        </pc:picChg>
        <pc:picChg chg="add mod">
          <ac:chgData name="Loris MERCIER" userId="0886033697fe8110" providerId="LiveId" clId="{C4C354E0-936E-4D53-A5D9-345778B4E6AD}" dt="2022-04-30T19:48:13.189" v="5070" actId="1076"/>
          <ac:picMkLst>
            <pc:docMk/>
            <pc:sldMk cId="1286159702" sldId="282"/>
            <ac:picMk id="11266" creationId="{38111BC0-F411-1897-0C5A-970C268AA57B}"/>
          </ac:picMkLst>
        </pc:picChg>
      </pc:sldChg>
      <pc:sldChg chg="addSp delSp modSp add mod ord modTransition">
        <pc:chgData name="Loris MERCIER" userId="0886033697fe8110" providerId="LiveId" clId="{C4C354E0-936E-4D53-A5D9-345778B4E6AD}" dt="2022-05-02T06:55:04.275" v="7726" actId="14100"/>
        <pc:sldMkLst>
          <pc:docMk/>
          <pc:sldMk cId="2296678496" sldId="283"/>
        </pc:sldMkLst>
        <pc:spChg chg="add mod">
          <ac:chgData name="Loris MERCIER" userId="0886033697fe8110" providerId="LiveId" clId="{C4C354E0-936E-4D53-A5D9-345778B4E6AD}" dt="2022-05-02T06:55:04.275" v="7726" actId="14100"/>
          <ac:spMkLst>
            <pc:docMk/>
            <pc:sldMk cId="2296678496" sldId="283"/>
            <ac:spMk id="2" creationId="{5EEBA24D-250D-60B5-31FC-C123592AC913}"/>
          </ac:spMkLst>
        </pc:spChg>
        <pc:spChg chg="mod">
          <ac:chgData name="Loris MERCIER" userId="0886033697fe8110" providerId="LiveId" clId="{C4C354E0-936E-4D53-A5D9-345778B4E6AD}" dt="2022-04-30T19:55:32.551" v="5313" actId="20577"/>
          <ac:spMkLst>
            <pc:docMk/>
            <pc:sldMk cId="2296678496" sldId="283"/>
            <ac:spMk id="5" creationId="{D8EEECE0-7DA6-E972-4873-FBF31B5F18AB}"/>
          </ac:spMkLst>
        </pc:spChg>
        <pc:spChg chg="del">
          <ac:chgData name="Loris MERCIER" userId="0886033697fe8110" providerId="LiveId" clId="{C4C354E0-936E-4D53-A5D9-345778B4E6AD}" dt="2022-04-30T19:55:35.146" v="5314" actId="478"/>
          <ac:spMkLst>
            <pc:docMk/>
            <pc:sldMk cId="2296678496" sldId="283"/>
            <ac:spMk id="7" creationId="{6C1CF471-8563-344E-2B8D-53C78072A633}"/>
          </ac:spMkLst>
        </pc:spChg>
        <pc:spChg chg="add mod">
          <ac:chgData name="Loris MERCIER" userId="0886033697fe8110" providerId="LiveId" clId="{C4C354E0-936E-4D53-A5D9-345778B4E6AD}" dt="2022-05-01T12:29:36.777" v="7032"/>
          <ac:spMkLst>
            <pc:docMk/>
            <pc:sldMk cId="2296678496" sldId="283"/>
            <ac:spMk id="7" creationId="{E0E9F16E-A644-CDCE-654A-C5AD98604F41}"/>
          </ac:spMkLst>
        </pc:spChg>
        <pc:spChg chg="add mod">
          <ac:chgData name="Loris MERCIER" userId="0886033697fe8110" providerId="LiveId" clId="{C4C354E0-936E-4D53-A5D9-345778B4E6AD}" dt="2022-05-01T12:32:19.086" v="7078" actId="1038"/>
          <ac:spMkLst>
            <pc:docMk/>
            <pc:sldMk cId="2296678496" sldId="283"/>
            <ac:spMk id="8" creationId="{A5B1CBD3-C404-443E-6A42-28B407A5296D}"/>
          </ac:spMkLst>
        </pc:spChg>
        <pc:picChg chg="add mod">
          <ac:chgData name="Loris MERCIER" userId="0886033697fe8110" providerId="LiveId" clId="{C4C354E0-936E-4D53-A5D9-345778B4E6AD}" dt="2022-05-01T13:27:39.961" v="7194" actId="1036"/>
          <ac:picMkLst>
            <pc:docMk/>
            <pc:sldMk cId="2296678496" sldId="283"/>
            <ac:picMk id="9" creationId="{EF4D1408-671F-06FE-EAAF-FEFBC2C5F412}"/>
          </ac:picMkLst>
        </pc:picChg>
        <pc:cxnChg chg="add mod">
          <ac:chgData name="Loris MERCIER" userId="0886033697fe8110" providerId="LiveId" clId="{C4C354E0-936E-4D53-A5D9-345778B4E6AD}" dt="2022-05-01T12:29:36.777" v="7032"/>
          <ac:cxnSpMkLst>
            <pc:docMk/>
            <pc:sldMk cId="2296678496" sldId="283"/>
            <ac:cxnSpMk id="4" creationId="{498F2F84-9751-B8D3-39D0-734128B12187}"/>
          </ac:cxnSpMkLst>
        </pc:cxnChg>
      </pc:sldChg>
      <pc:sldMasterChg chg="modTransition modSldLayout">
        <pc:chgData name="Loris MERCIER" userId="0886033697fe8110" providerId="LiveId" clId="{C4C354E0-936E-4D53-A5D9-345778B4E6AD}" dt="2022-05-01T09:43:17.538" v="6180"/>
        <pc:sldMasterMkLst>
          <pc:docMk/>
          <pc:sldMasterMk cId="3811577630" sldId="2147483673"/>
        </pc:sldMasterMkLst>
        <pc:sldLayoutChg chg="modTransition">
          <pc:chgData name="Loris MERCIER" userId="0886033697fe8110" providerId="LiveId" clId="{C4C354E0-936E-4D53-A5D9-345778B4E6AD}" dt="2022-05-01T09:43:17.538" v="6180"/>
          <pc:sldLayoutMkLst>
            <pc:docMk/>
            <pc:sldMasterMk cId="3811577630" sldId="2147483673"/>
            <pc:sldLayoutMk cId="2488602163" sldId="2147483662"/>
          </pc:sldLayoutMkLst>
        </pc:sldLayoutChg>
        <pc:sldLayoutChg chg="modTransition">
          <pc:chgData name="Loris MERCIER" userId="0886033697fe8110" providerId="LiveId" clId="{C4C354E0-936E-4D53-A5D9-345778B4E6AD}" dt="2022-05-01T09:43:17.538" v="6180"/>
          <pc:sldLayoutMkLst>
            <pc:docMk/>
            <pc:sldMasterMk cId="3811577630" sldId="2147483673"/>
            <pc:sldLayoutMk cId="2678223080" sldId="2147483663"/>
          </pc:sldLayoutMkLst>
        </pc:sldLayoutChg>
        <pc:sldLayoutChg chg="modTransition">
          <pc:chgData name="Loris MERCIER" userId="0886033697fe8110" providerId="LiveId" clId="{C4C354E0-936E-4D53-A5D9-345778B4E6AD}" dt="2022-05-01T09:43:17.538" v="6180"/>
          <pc:sldLayoutMkLst>
            <pc:docMk/>
            <pc:sldMasterMk cId="3811577630" sldId="2147483673"/>
            <pc:sldLayoutMk cId="4023329902" sldId="2147483664"/>
          </pc:sldLayoutMkLst>
        </pc:sldLayoutChg>
        <pc:sldLayoutChg chg="modTransition">
          <pc:chgData name="Loris MERCIER" userId="0886033697fe8110" providerId="LiveId" clId="{C4C354E0-936E-4D53-A5D9-345778B4E6AD}" dt="2022-05-01T09:43:17.538" v="6180"/>
          <pc:sldLayoutMkLst>
            <pc:docMk/>
            <pc:sldMasterMk cId="3811577630" sldId="2147483673"/>
            <pc:sldLayoutMk cId="2929960713" sldId="2147483665"/>
          </pc:sldLayoutMkLst>
        </pc:sldLayoutChg>
        <pc:sldLayoutChg chg="modTransition">
          <pc:chgData name="Loris MERCIER" userId="0886033697fe8110" providerId="LiveId" clId="{C4C354E0-936E-4D53-A5D9-345778B4E6AD}" dt="2022-05-01T09:43:17.538" v="6180"/>
          <pc:sldLayoutMkLst>
            <pc:docMk/>
            <pc:sldMasterMk cId="3811577630" sldId="2147483673"/>
            <pc:sldLayoutMk cId="1510073493" sldId="2147483666"/>
          </pc:sldLayoutMkLst>
        </pc:sldLayoutChg>
        <pc:sldLayoutChg chg="modTransition">
          <pc:chgData name="Loris MERCIER" userId="0886033697fe8110" providerId="LiveId" clId="{C4C354E0-936E-4D53-A5D9-345778B4E6AD}" dt="2022-05-01T09:43:17.538" v="6180"/>
          <pc:sldLayoutMkLst>
            <pc:docMk/>
            <pc:sldMasterMk cId="3811577630" sldId="2147483673"/>
            <pc:sldLayoutMk cId="4147770102" sldId="2147483667"/>
          </pc:sldLayoutMkLst>
        </pc:sldLayoutChg>
        <pc:sldLayoutChg chg="modTransition">
          <pc:chgData name="Loris MERCIER" userId="0886033697fe8110" providerId="LiveId" clId="{C4C354E0-936E-4D53-A5D9-345778B4E6AD}" dt="2022-05-01T09:43:17.538" v="6180"/>
          <pc:sldLayoutMkLst>
            <pc:docMk/>
            <pc:sldMasterMk cId="3811577630" sldId="2147483673"/>
            <pc:sldLayoutMk cId="2153708790" sldId="2147483668"/>
          </pc:sldLayoutMkLst>
        </pc:sldLayoutChg>
        <pc:sldLayoutChg chg="modTransition">
          <pc:chgData name="Loris MERCIER" userId="0886033697fe8110" providerId="LiveId" clId="{C4C354E0-936E-4D53-A5D9-345778B4E6AD}" dt="2022-05-01T09:43:17.538" v="6180"/>
          <pc:sldLayoutMkLst>
            <pc:docMk/>
            <pc:sldMasterMk cId="3811577630" sldId="2147483673"/>
            <pc:sldLayoutMk cId="606071433" sldId="2147483669"/>
          </pc:sldLayoutMkLst>
        </pc:sldLayoutChg>
        <pc:sldLayoutChg chg="modTransition">
          <pc:chgData name="Loris MERCIER" userId="0886033697fe8110" providerId="LiveId" clId="{C4C354E0-936E-4D53-A5D9-345778B4E6AD}" dt="2022-05-01T09:43:17.538" v="6180"/>
          <pc:sldLayoutMkLst>
            <pc:docMk/>
            <pc:sldMasterMk cId="3811577630" sldId="2147483673"/>
            <pc:sldLayoutMk cId="2744672162" sldId="2147483670"/>
          </pc:sldLayoutMkLst>
        </pc:sldLayoutChg>
        <pc:sldLayoutChg chg="modTransition">
          <pc:chgData name="Loris MERCIER" userId="0886033697fe8110" providerId="LiveId" clId="{C4C354E0-936E-4D53-A5D9-345778B4E6AD}" dt="2022-05-01T09:43:17.538" v="6180"/>
          <pc:sldLayoutMkLst>
            <pc:docMk/>
            <pc:sldMasterMk cId="3811577630" sldId="2147483673"/>
            <pc:sldLayoutMk cId="2667413146" sldId="2147483671"/>
          </pc:sldLayoutMkLst>
        </pc:sldLayoutChg>
        <pc:sldLayoutChg chg="modTransition">
          <pc:chgData name="Loris MERCIER" userId="0886033697fe8110" providerId="LiveId" clId="{C4C354E0-936E-4D53-A5D9-345778B4E6AD}" dt="2022-05-01T09:43:17.538" v="6180"/>
          <pc:sldLayoutMkLst>
            <pc:docMk/>
            <pc:sldMasterMk cId="3811577630" sldId="2147483673"/>
            <pc:sldLayoutMk cId="907247122" sldId="214748367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9959D4-DAD1-421E-B31F-20D9B5EF5C07}" type="doc">
      <dgm:prSet loTypeId="urn:microsoft.com/office/officeart/2005/8/layout/process1" loCatId="process" qsTypeId="urn:microsoft.com/office/officeart/2005/8/quickstyle/simple1" qsCatId="simple" csTypeId="urn:microsoft.com/office/officeart/2005/8/colors/accent2_3" csCatId="accent2" phldr="1"/>
      <dgm:spPr/>
    </dgm:pt>
    <dgm:pt modelId="{491A2EC0-717E-4B9E-BC82-B97588D1C49A}">
      <dgm:prSet phldrT="[Texte]"/>
      <dgm:spPr/>
      <dgm:t>
        <a:bodyPr/>
        <a:lstStyle/>
        <a:p>
          <a:r>
            <a:rPr lang="fr-FR" dirty="0"/>
            <a:t>Conception</a:t>
          </a:r>
        </a:p>
      </dgm:t>
    </dgm:pt>
    <dgm:pt modelId="{DC6CE78F-2B52-4F57-B1CD-C13D46714AFE}" type="parTrans" cxnId="{6096CC87-718D-4E82-A329-963E80E60E45}">
      <dgm:prSet/>
      <dgm:spPr/>
      <dgm:t>
        <a:bodyPr/>
        <a:lstStyle/>
        <a:p>
          <a:endParaRPr lang="fr-FR"/>
        </a:p>
      </dgm:t>
    </dgm:pt>
    <dgm:pt modelId="{D3BED57D-8B93-46CD-92C5-E88A635218DF}" type="sibTrans" cxnId="{6096CC87-718D-4E82-A329-963E80E60E45}">
      <dgm:prSet/>
      <dgm:spPr/>
      <dgm:t>
        <a:bodyPr/>
        <a:lstStyle/>
        <a:p>
          <a:endParaRPr lang="fr-FR"/>
        </a:p>
      </dgm:t>
    </dgm:pt>
    <dgm:pt modelId="{165EF3D6-6658-42FA-8975-6E5AB5A50323}">
      <dgm:prSet phldrT="[Texte]"/>
      <dgm:spPr/>
      <dgm:t>
        <a:bodyPr/>
        <a:lstStyle/>
        <a:p>
          <a:r>
            <a:rPr lang="fr-FR" dirty="0"/>
            <a:t>Analyse</a:t>
          </a:r>
        </a:p>
      </dgm:t>
    </dgm:pt>
    <dgm:pt modelId="{BDEA5FA4-302A-4FD0-84EA-D6FAA0F6EE60}" type="parTrans" cxnId="{436A71ED-A2D4-4836-9E68-9FB5C9D546B1}">
      <dgm:prSet/>
      <dgm:spPr/>
      <dgm:t>
        <a:bodyPr/>
        <a:lstStyle/>
        <a:p>
          <a:endParaRPr lang="fr-FR"/>
        </a:p>
      </dgm:t>
    </dgm:pt>
    <dgm:pt modelId="{543AF305-0025-4F35-9E63-2AE787DB4E92}" type="sibTrans" cxnId="{436A71ED-A2D4-4836-9E68-9FB5C9D546B1}">
      <dgm:prSet/>
      <dgm:spPr/>
      <dgm:t>
        <a:bodyPr/>
        <a:lstStyle/>
        <a:p>
          <a:endParaRPr lang="fr-FR"/>
        </a:p>
      </dgm:t>
    </dgm:pt>
    <dgm:pt modelId="{97D965D9-E593-4FB6-A6AD-A979C5BB4A05}">
      <dgm:prSet phldrT="[Texte]"/>
      <dgm:spPr/>
      <dgm:t>
        <a:bodyPr/>
        <a:lstStyle/>
        <a:p>
          <a:r>
            <a:rPr lang="fr-FR" dirty="0"/>
            <a:t>Visualisation</a:t>
          </a:r>
        </a:p>
      </dgm:t>
    </dgm:pt>
    <dgm:pt modelId="{BCAA3692-0BCA-4231-86D7-48DB10413636}" type="parTrans" cxnId="{B6BE515B-F73D-405B-8A5B-BFEC9EC8DE7E}">
      <dgm:prSet/>
      <dgm:spPr/>
      <dgm:t>
        <a:bodyPr/>
        <a:lstStyle/>
        <a:p>
          <a:endParaRPr lang="fr-FR"/>
        </a:p>
      </dgm:t>
    </dgm:pt>
    <dgm:pt modelId="{E1D6CDA7-8CE2-471A-AD46-6C523622C1B0}" type="sibTrans" cxnId="{B6BE515B-F73D-405B-8A5B-BFEC9EC8DE7E}">
      <dgm:prSet/>
      <dgm:spPr/>
      <dgm:t>
        <a:bodyPr/>
        <a:lstStyle/>
        <a:p>
          <a:endParaRPr lang="fr-FR"/>
        </a:p>
      </dgm:t>
    </dgm:pt>
    <dgm:pt modelId="{27EBFD42-4778-4C6F-B44A-6EB13A4EE33B}" type="pres">
      <dgm:prSet presAssocID="{AA9959D4-DAD1-421E-B31F-20D9B5EF5C07}" presName="Name0" presStyleCnt="0">
        <dgm:presLayoutVars>
          <dgm:dir/>
          <dgm:resizeHandles val="exact"/>
        </dgm:presLayoutVars>
      </dgm:prSet>
      <dgm:spPr/>
    </dgm:pt>
    <dgm:pt modelId="{746BED5E-DD9B-4B1E-8C3C-1299063F1BE8}" type="pres">
      <dgm:prSet presAssocID="{491A2EC0-717E-4B9E-BC82-B97588D1C49A}" presName="node" presStyleLbl="node1" presStyleIdx="0" presStyleCnt="3">
        <dgm:presLayoutVars>
          <dgm:bulletEnabled val="1"/>
        </dgm:presLayoutVars>
      </dgm:prSet>
      <dgm:spPr/>
    </dgm:pt>
    <dgm:pt modelId="{413EB30C-9F54-49C3-BA70-D7F53FD14B9F}" type="pres">
      <dgm:prSet presAssocID="{D3BED57D-8B93-46CD-92C5-E88A635218DF}" presName="sibTrans" presStyleLbl="sibTrans2D1" presStyleIdx="0" presStyleCnt="2"/>
      <dgm:spPr/>
    </dgm:pt>
    <dgm:pt modelId="{9764ABAF-C811-4E86-924A-C8BFF9830107}" type="pres">
      <dgm:prSet presAssocID="{D3BED57D-8B93-46CD-92C5-E88A635218DF}" presName="connectorText" presStyleLbl="sibTrans2D1" presStyleIdx="0" presStyleCnt="2"/>
      <dgm:spPr/>
    </dgm:pt>
    <dgm:pt modelId="{ED4E6B5A-6B34-4521-8758-111A2B34A6A6}" type="pres">
      <dgm:prSet presAssocID="{165EF3D6-6658-42FA-8975-6E5AB5A50323}" presName="node" presStyleLbl="node1" presStyleIdx="1" presStyleCnt="3">
        <dgm:presLayoutVars>
          <dgm:bulletEnabled val="1"/>
        </dgm:presLayoutVars>
      </dgm:prSet>
      <dgm:spPr/>
    </dgm:pt>
    <dgm:pt modelId="{4B9B022E-CAB6-4040-931A-66F6642F8D17}" type="pres">
      <dgm:prSet presAssocID="{543AF305-0025-4F35-9E63-2AE787DB4E92}" presName="sibTrans" presStyleLbl="sibTrans2D1" presStyleIdx="1" presStyleCnt="2"/>
      <dgm:spPr/>
    </dgm:pt>
    <dgm:pt modelId="{DE58BF51-6552-4AFD-B937-280B5F942EB9}" type="pres">
      <dgm:prSet presAssocID="{543AF305-0025-4F35-9E63-2AE787DB4E92}" presName="connectorText" presStyleLbl="sibTrans2D1" presStyleIdx="1" presStyleCnt="2"/>
      <dgm:spPr/>
    </dgm:pt>
    <dgm:pt modelId="{9531FC8F-55E5-4921-84A3-791D4E5A35DA}" type="pres">
      <dgm:prSet presAssocID="{97D965D9-E593-4FB6-A6AD-A979C5BB4A05}" presName="node" presStyleLbl="node1" presStyleIdx="2" presStyleCnt="3">
        <dgm:presLayoutVars>
          <dgm:bulletEnabled val="1"/>
        </dgm:presLayoutVars>
      </dgm:prSet>
      <dgm:spPr/>
    </dgm:pt>
  </dgm:ptLst>
  <dgm:cxnLst>
    <dgm:cxn modelId="{5837F80A-537E-4F6E-9B35-3E203E0852D9}" type="presOf" srcId="{97D965D9-E593-4FB6-A6AD-A979C5BB4A05}" destId="{9531FC8F-55E5-4921-84A3-791D4E5A35DA}" srcOrd="0" destOrd="0" presId="urn:microsoft.com/office/officeart/2005/8/layout/process1"/>
    <dgm:cxn modelId="{EF65591F-98A3-4182-9525-4734DDEEB15B}" type="presOf" srcId="{543AF305-0025-4F35-9E63-2AE787DB4E92}" destId="{DE58BF51-6552-4AFD-B937-280B5F942EB9}" srcOrd="1" destOrd="0" presId="urn:microsoft.com/office/officeart/2005/8/layout/process1"/>
    <dgm:cxn modelId="{B6BE515B-F73D-405B-8A5B-BFEC9EC8DE7E}" srcId="{AA9959D4-DAD1-421E-B31F-20D9B5EF5C07}" destId="{97D965D9-E593-4FB6-A6AD-A979C5BB4A05}" srcOrd="2" destOrd="0" parTransId="{BCAA3692-0BCA-4231-86D7-48DB10413636}" sibTransId="{E1D6CDA7-8CE2-471A-AD46-6C523622C1B0}"/>
    <dgm:cxn modelId="{C5A26750-3C51-4103-A6E4-F4C57DCFC669}" type="presOf" srcId="{491A2EC0-717E-4B9E-BC82-B97588D1C49A}" destId="{746BED5E-DD9B-4B1E-8C3C-1299063F1BE8}" srcOrd="0" destOrd="0" presId="urn:microsoft.com/office/officeart/2005/8/layout/process1"/>
    <dgm:cxn modelId="{6096CC87-718D-4E82-A329-963E80E60E45}" srcId="{AA9959D4-DAD1-421E-B31F-20D9B5EF5C07}" destId="{491A2EC0-717E-4B9E-BC82-B97588D1C49A}" srcOrd="0" destOrd="0" parTransId="{DC6CE78F-2B52-4F57-B1CD-C13D46714AFE}" sibTransId="{D3BED57D-8B93-46CD-92C5-E88A635218DF}"/>
    <dgm:cxn modelId="{667CACB0-FB2F-43B2-9BAB-AFD14426D84F}" type="presOf" srcId="{543AF305-0025-4F35-9E63-2AE787DB4E92}" destId="{4B9B022E-CAB6-4040-931A-66F6642F8D17}" srcOrd="0" destOrd="0" presId="urn:microsoft.com/office/officeart/2005/8/layout/process1"/>
    <dgm:cxn modelId="{ABA872C5-8DA0-4BC3-AAFC-882F538092B5}" type="presOf" srcId="{D3BED57D-8B93-46CD-92C5-E88A635218DF}" destId="{413EB30C-9F54-49C3-BA70-D7F53FD14B9F}" srcOrd="0" destOrd="0" presId="urn:microsoft.com/office/officeart/2005/8/layout/process1"/>
    <dgm:cxn modelId="{0FC268D6-165C-4FAC-8087-2684DA27CABB}" type="presOf" srcId="{165EF3D6-6658-42FA-8975-6E5AB5A50323}" destId="{ED4E6B5A-6B34-4521-8758-111A2B34A6A6}" srcOrd="0" destOrd="0" presId="urn:microsoft.com/office/officeart/2005/8/layout/process1"/>
    <dgm:cxn modelId="{474168D9-77DC-4605-8027-74845C610A02}" type="presOf" srcId="{D3BED57D-8B93-46CD-92C5-E88A635218DF}" destId="{9764ABAF-C811-4E86-924A-C8BFF9830107}" srcOrd="1" destOrd="0" presId="urn:microsoft.com/office/officeart/2005/8/layout/process1"/>
    <dgm:cxn modelId="{436A71ED-A2D4-4836-9E68-9FB5C9D546B1}" srcId="{AA9959D4-DAD1-421E-B31F-20D9B5EF5C07}" destId="{165EF3D6-6658-42FA-8975-6E5AB5A50323}" srcOrd="1" destOrd="0" parTransId="{BDEA5FA4-302A-4FD0-84EA-D6FAA0F6EE60}" sibTransId="{543AF305-0025-4F35-9E63-2AE787DB4E92}"/>
    <dgm:cxn modelId="{4EB8BCF6-7B5D-4BE1-B0AB-95E0168173E3}" type="presOf" srcId="{AA9959D4-DAD1-421E-B31F-20D9B5EF5C07}" destId="{27EBFD42-4778-4C6F-B44A-6EB13A4EE33B}" srcOrd="0" destOrd="0" presId="urn:microsoft.com/office/officeart/2005/8/layout/process1"/>
    <dgm:cxn modelId="{428E2862-FB43-4D37-8E47-749990E8B547}" type="presParOf" srcId="{27EBFD42-4778-4C6F-B44A-6EB13A4EE33B}" destId="{746BED5E-DD9B-4B1E-8C3C-1299063F1BE8}" srcOrd="0" destOrd="0" presId="urn:microsoft.com/office/officeart/2005/8/layout/process1"/>
    <dgm:cxn modelId="{60108A84-136D-49E4-BE04-CE7AE9AD376D}" type="presParOf" srcId="{27EBFD42-4778-4C6F-B44A-6EB13A4EE33B}" destId="{413EB30C-9F54-49C3-BA70-D7F53FD14B9F}" srcOrd="1" destOrd="0" presId="urn:microsoft.com/office/officeart/2005/8/layout/process1"/>
    <dgm:cxn modelId="{0E53F0CD-9666-4AB7-BAC0-0009D452F491}" type="presParOf" srcId="{413EB30C-9F54-49C3-BA70-D7F53FD14B9F}" destId="{9764ABAF-C811-4E86-924A-C8BFF9830107}" srcOrd="0" destOrd="0" presId="urn:microsoft.com/office/officeart/2005/8/layout/process1"/>
    <dgm:cxn modelId="{03EDD058-3FFD-494F-AEE6-D1D713240B2D}" type="presParOf" srcId="{27EBFD42-4778-4C6F-B44A-6EB13A4EE33B}" destId="{ED4E6B5A-6B34-4521-8758-111A2B34A6A6}" srcOrd="2" destOrd="0" presId="urn:microsoft.com/office/officeart/2005/8/layout/process1"/>
    <dgm:cxn modelId="{F5666023-39B4-47DB-940B-125B91456EA2}" type="presParOf" srcId="{27EBFD42-4778-4C6F-B44A-6EB13A4EE33B}" destId="{4B9B022E-CAB6-4040-931A-66F6642F8D17}" srcOrd="3" destOrd="0" presId="urn:microsoft.com/office/officeart/2005/8/layout/process1"/>
    <dgm:cxn modelId="{16035128-71FA-416D-BF96-D3C190BD4ECC}" type="presParOf" srcId="{4B9B022E-CAB6-4040-931A-66F6642F8D17}" destId="{DE58BF51-6552-4AFD-B937-280B5F942EB9}" srcOrd="0" destOrd="0" presId="urn:microsoft.com/office/officeart/2005/8/layout/process1"/>
    <dgm:cxn modelId="{6F175695-E85B-492F-A103-015E2D130BB6}" type="presParOf" srcId="{27EBFD42-4778-4C6F-B44A-6EB13A4EE33B}" destId="{9531FC8F-55E5-4921-84A3-791D4E5A35D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BED5E-DD9B-4B1E-8C3C-1299063F1BE8}">
      <dsp:nvSpPr>
        <dsp:cNvPr id="0" name=""/>
        <dsp:cNvSpPr/>
      </dsp:nvSpPr>
      <dsp:spPr>
        <a:xfrm>
          <a:off x="4704" y="689200"/>
          <a:ext cx="1406000" cy="84360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Conception</a:t>
          </a:r>
        </a:p>
      </dsp:txBody>
      <dsp:txXfrm>
        <a:off x="29412" y="713908"/>
        <a:ext cx="1356584" cy="794184"/>
      </dsp:txXfrm>
    </dsp:sp>
    <dsp:sp modelId="{413EB30C-9F54-49C3-BA70-D7F53FD14B9F}">
      <dsp:nvSpPr>
        <dsp:cNvPr id="0" name=""/>
        <dsp:cNvSpPr/>
      </dsp:nvSpPr>
      <dsp:spPr>
        <a:xfrm>
          <a:off x="1551304" y="936656"/>
          <a:ext cx="298072" cy="3486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1551304" y="1006394"/>
        <a:ext cx="208650" cy="209212"/>
      </dsp:txXfrm>
    </dsp:sp>
    <dsp:sp modelId="{ED4E6B5A-6B34-4521-8758-111A2B34A6A6}">
      <dsp:nvSpPr>
        <dsp:cNvPr id="0" name=""/>
        <dsp:cNvSpPr/>
      </dsp:nvSpPr>
      <dsp:spPr>
        <a:xfrm>
          <a:off x="1973105" y="689200"/>
          <a:ext cx="1406000" cy="84360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107251"/>
            <a:satOff val="5549"/>
            <a:lumOff val="139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Analyse</a:t>
          </a:r>
        </a:p>
      </dsp:txBody>
      <dsp:txXfrm>
        <a:off x="1997813" y="713908"/>
        <a:ext cx="1356584" cy="794184"/>
      </dsp:txXfrm>
    </dsp:sp>
    <dsp:sp modelId="{4B9B022E-CAB6-4040-931A-66F6642F8D17}">
      <dsp:nvSpPr>
        <dsp:cNvPr id="0" name=""/>
        <dsp:cNvSpPr/>
      </dsp:nvSpPr>
      <dsp:spPr>
        <a:xfrm>
          <a:off x="3519705" y="936656"/>
          <a:ext cx="298072" cy="3486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14599"/>
            <a:satOff val="3160"/>
            <a:lumOff val="250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3519705" y="1006394"/>
        <a:ext cx="208650" cy="209212"/>
      </dsp:txXfrm>
    </dsp:sp>
    <dsp:sp modelId="{9531FC8F-55E5-4921-84A3-791D4E5A35DA}">
      <dsp:nvSpPr>
        <dsp:cNvPr id="0" name=""/>
        <dsp:cNvSpPr/>
      </dsp:nvSpPr>
      <dsp:spPr>
        <a:xfrm>
          <a:off x="3941506" y="689200"/>
          <a:ext cx="1406000" cy="84360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214502"/>
            <a:satOff val="11098"/>
            <a:lumOff val="278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Visualisation</a:t>
          </a:r>
        </a:p>
      </dsp:txBody>
      <dsp:txXfrm>
        <a:off x="3966214" y="713908"/>
        <a:ext cx="1356584" cy="794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02/05/2022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02/05/2022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02/05/2022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02/05/2022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02/05/2022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02/05/2022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02/05/2022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02/05/2022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02/05/2022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02/05/2022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02/05/2022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02/05/2022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02/05/2022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02/05/2022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8.sv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ybinder.org/v2/gh/annevogel13/lifradar/HEAD?urlpath=voila%2Frender%2Fnotebook_ANLO.ipynb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sv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8.sv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Pétrole: la demande en 2021 restera bien inférieure à celle de 2019 à cause  de l'aviation">
            <a:extLst>
              <a:ext uri="{FF2B5EF4-FFF2-40B4-BE49-F238E27FC236}">
                <a16:creationId xmlns:a16="http://schemas.microsoft.com/office/drawing/2014/main" id="{936ED45A-E3EA-D674-274B-7B5269CAF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73" b="1"/>
          <a:stretch/>
        </p:blipFill>
        <p:spPr bwMode="auto">
          <a:xfrm>
            <a:off x="228599" y="237744"/>
            <a:ext cx="7696201" cy="638251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61481"/>
            <a:ext cx="3144774" cy="1159926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fr" b="1" dirty="0"/>
              <a:t>Projet LifRadarAvion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183240"/>
            <a:ext cx="3144774" cy="1245760"/>
          </a:xfrm>
        </p:spPr>
        <p:txBody>
          <a:bodyPr rtlCol="0">
            <a:normAutofit fontScale="92500" lnSpcReduction="10000"/>
          </a:bodyPr>
          <a:lstStyle/>
          <a:p>
            <a:pPr algn="ctr" rtl="0">
              <a:spcAft>
                <a:spcPts val="600"/>
              </a:spcAft>
            </a:pPr>
            <a:r>
              <a:rPr lang="fr" dirty="0"/>
              <a:t>Groupe ANLO :</a:t>
            </a:r>
          </a:p>
          <a:p>
            <a:pPr algn="ctr" rtl="0">
              <a:spcAft>
                <a:spcPts val="600"/>
              </a:spcAft>
            </a:pPr>
            <a:r>
              <a:rPr lang="fr" dirty="0">
                <a:solidFill>
                  <a:schemeClr val="accent2">
                    <a:lumMod val="75000"/>
                  </a:schemeClr>
                </a:solidFill>
              </a:rPr>
              <a:t>DE JONG Anne</a:t>
            </a:r>
          </a:p>
          <a:p>
            <a:pPr algn="ctr" rtl="0">
              <a:spcAft>
                <a:spcPts val="600"/>
              </a:spcAft>
            </a:pPr>
            <a:r>
              <a:rPr lang="fr" dirty="0">
                <a:solidFill>
                  <a:schemeClr val="accent2">
                    <a:lumMod val="75000"/>
                  </a:schemeClr>
                </a:solidFill>
              </a:rPr>
              <a:t> MERCIER Loris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D6EF27-BDB3-F5E6-6AC1-01181A8F4436}"/>
              </a:ext>
            </a:extLst>
          </p:cNvPr>
          <p:cNvSpPr txBox="1"/>
          <p:nvPr/>
        </p:nvSpPr>
        <p:spPr>
          <a:xfrm>
            <a:off x="9046723" y="5359621"/>
            <a:ext cx="241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Lundi 2 mai 2022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E8B84C4C-B548-1B9D-27AC-1E9DD6DAE9F4}"/>
              </a:ext>
            </a:extLst>
          </p:cNvPr>
          <p:cNvSpPr txBox="1">
            <a:spLocks/>
          </p:cNvSpPr>
          <p:nvPr/>
        </p:nvSpPr>
        <p:spPr>
          <a:xfrm>
            <a:off x="8298611" y="3936527"/>
            <a:ext cx="3323413" cy="969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fr" dirty="0"/>
              <a:t>Projet RC1 : Data Explorable</a:t>
            </a:r>
          </a:p>
          <a:p>
            <a:pPr algn="ctr">
              <a:spcAft>
                <a:spcPts val="600"/>
              </a:spcAft>
            </a:pPr>
            <a:r>
              <a:rPr lang="fr" dirty="0"/>
              <a:t>Référent : M. Cazabet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53ADEDA-BE0C-D0F2-F3FE-530CBCFDA942}"/>
              </a:ext>
            </a:extLst>
          </p:cNvPr>
          <p:cNvCxnSpPr>
            <a:cxnSpLocks/>
          </p:cNvCxnSpPr>
          <p:nvPr/>
        </p:nvCxnSpPr>
        <p:spPr>
          <a:xfrm>
            <a:off x="8519290" y="1883119"/>
            <a:ext cx="307120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17700F0-07FF-79D1-5AC5-C5AB0B9D70B8}"/>
              </a:ext>
            </a:extLst>
          </p:cNvPr>
          <p:cNvSpPr txBox="1">
            <a:spLocks/>
          </p:cNvSpPr>
          <p:nvPr/>
        </p:nvSpPr>
        <p:spPr>
          <a:xfrm>
            <a:off x="916512" y="369161"/>
            <a:ext cx="10058400" cy="1205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" b="1" dirty="0"/>
              <a:t>1</a:t>
            </a:r>
            <a:r>
              <a:rPr lang="fr" b="1" baseline="30000" dirty="0"/>
              <a:t>er</a:t>
            </a:r>
            <a:r>
              <a:rPr lang="fr" b="1" dirty="0"/>
              <a:t> axe d’exploitation : les cartes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1C1C149-A1A9-5373-F47B-91EFC9D06ADA}"/>
              </a:ext>
            </a:extLst>
          </p:cNvPr>
          <p:cNvCxnSpPr/>
          <p:nvPr/>
        </p:nvCxnSpPr>
        <p:spPr>
          <a:xfrm>
            <a:off x="3152826" y="1358830"/>
            <a:ext cx="58581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3167DED-F5E2-FF5E-B56A-FEEFCE62F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799" y="1778267"/>
            <a:ext cx="5212945" cy="4068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dirty="0"/>
              <a:t>Etapes de développement :</a:t>
            </a:r>
          </a:p>
          <a:p>
            <a:pPr marL="0" indent="0">
              <a:buNone/>
            </a:pPr>
            <a:r>
              <a:rPr lang="fr-FR" sz="1600" u="sng" dirty="0"/>
              <a:t>Traitement :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>
                <a:sym typeface="Wingdings" panose="05000000000000000000" pitchFamily="2" charset="2"/>
              </a:rPr>
              <a:t>Groupement de données issu de plusieurs bases différentes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>
                <a:sym typeface="Wingdings" panose="05000000000000000000" pitchFamily="2" charset="2"/>
              </a:rPr>
              <a:t>Identifier le format de données adéquat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>
                <a:sym typeface="Wingdings" panose="05000000000000000000" pitchFamily="2" charset="2"/>
              </a:rPr>
              <a:t>Choix d’analyse pouvant devenir interactive</a:t>
            </a:r>
          </a:p>
          <a:p>
            <a:pPr marL="0" indent="0">
              <a:buNone/>
            </a:pPr>
            <a:endParaRPr lang="fr-F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600" u="sng" dirty="0">
                <a:sym typeface="Wingdings" panose="05000000000000000000" pitchFamily="2" charset="2"/>
              </a:rPr>
              <a:t>Graphique :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Choix du module approprié </a:t>
            </a:r>
            <a:r>
              <a:rPr lang="fr-FR" sz="1600" dirty="0">
                <a:sym typeface="Wingdings" panose="05000000000000000000" pitchFamily="2" charset="2"/>
              </a:rPr>
              <a:t> </a:t>
            </a:r>
            <a:r>
              <a:rPr lang="fr-FR" sz="1600" i="1" dirty="0" err="1">
                <a:sym typeface="Wingdings" panose="05000000000000000000" pitchFamily="2" charset="2"/>
              </a:rPr>
              <a:t>Folium</a:t>
            </a:r>
            <a:endParaRPr lang="fr-FR" sz="1600" i="1" dirty="0">
              <a:sym typeface="Wingdings" panose="05000000000000000000" pitchFamily="2" charset="2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>
                <a:sym typeface="Wingdings" panose="05000000000000000000" pitchFamily="2" charset="2"/>
              </a:rPr>
              <a:t> Adaptation d’une bibliothèque pour le traçage des lignes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FR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FR" sz="16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5723017-EBFC-9EA6-81D0-00A98B027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39" y="1967420"/>
            <a:ext cx="6067235" cy="3198023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7653098-DD32-92E7-C42E-E50E0EE3BA3F}"/>
              </a:ext>
            </a:extLst>
          </p:cNvPr>
          <p:cNvCxnSpPr/>
          <p:nvPr/>
        </p:nvCxnSpPr>
        <p:spPr>
          <a:xfrm>
            <a:off x="847725" y="6491976"/>
            <a:ext cx="1000125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3C45C323-1E91-9F44-78A8-37A837F4C705}"/>
              </a:ext>
            </a:extLst>
          </p:cNvPr>
          <p:cNvSpPr txBox="1"/>
          <p:nvPr/>
        </p:nvSpPr>
        <p:spPr>
          <a:xfrm>
            <a:off x="752781" y="6593818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Février</a:t>
            </a:r>
            <a:endParaRPr lang="fr-FR" b="1" dirty="0"/>
          </a:p>
        </p:txBody>
      </p:sp>
      <p:pic>
        <p:nvPicPr>
          <p:cNvPr id="13" name="Graphique 12" descr="Décollage avec un remplissage uni">
            <a:extLst>
              <a:ext uri="{FF2B5EF4-FFF2-40B4-BE49-F238E27FC236}">
                <a16:creationId xmlns:a16="http://schemas.microsoft.com/office/drawing/2014/main" id="{BDA9D196-F53C-9E1B-E7DE-2D6B4EA46B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0792"/>
          <a:stretch/>
        </p:blipFill>
        <p:spPr>
          <a:xfrm rot="765283">
            <a:off x="3908241" y="5868037"/>
            <a:ext cx="864000" cy="59795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BBE05A-0E16-FA8A-E1B1-093EBEF7CAA8}"/>
              </a:ext>
            </a:extLst>
          </p:cNvPr>
          <p:cNvSpPr txBox="1"/>
          <p:nvPr/>
        </p:nvSpPr>
        <p:spPr>
          <a:xfrm>
            <a:off x="10443532" y="6603980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Mai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94513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17700F0-07FF-79D1-5AC5-C5AB0B9D70B8}"/>
              </a:ext>
            </a:extLst>
          </p:cNvPr>
          <p:cNvSpPr txBox="1">
            <a:spLocks/>
          </p:cNvSpPr>
          <p:nvPr/>
        </p:nvSpPr>
        <p:spPr>
          <a:xfrm>
            <a:off x="568960" y="369161"/>
            <a:ext cx="11033760" cy="1205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" b="1" dirty="0"/>
              <a:t>2ème axe d’exploitation : les graphiques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1C1C149-A1A9-5373-F47B-91EFC9D06ADA}"/>
              </a:ext>
            </a:extLst>
          </p:cNvPr>
          <p:cNvCxnSpPr/>
          <p:nvPr/>
        </p:nvCxnSpPr>
        <p:spPr>
          <a:xfrm>
            <a:off x="3152826" y="1358830"/>
            <a:ext cx="58581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3167DED-F5E2-FF5E-B56A-FEEFCE62F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0" y="1778268"/>
            <a:ext cx="494792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dirty="0"/>
              <a:t>Etapes de développement :</a:t>
            </a:r>
          </a:p>
          <a:p>
            <a:pPr marL="0" indent="0">
              <a:buNone/>
            </a:pPr>
            <a:r>
              <a:rPr lang="fr-FR" sz="1600" u="sng" dirty="0"/>
              <a:t>Traitement :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>
                <a:sym typeface="Wingdings" panose="05000000000000000000" pitchFamily="2" charset="2"/>
              </a:rPr>
              <a:t>Ajout de données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>
                <a:sym typeface="Wingdings" panose="05000000000000000000" pitchFamily="2" charset="2"/>
              </a:rPr>
              <a:t>Calcul sur les données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>
                <a:sym typeface="Wingdings" panose="05000000000000000000" pitchFamily="2" charset="2"/>
              </a:rPr>
              <a:t>Mise sous format compatible avec notre module d’affichage</a:t>
            </a:r>
          </a:p>
          <a:p>
            <a:pPr marL="0" indent="0">
              <a:buNone/>
            </a:pPr>
            <a:endParaRPr lang="fr-F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600" u="sng" dirty="0">
                <a:sym typeface="Wingdings" panose="05000000000000000000" pitchFamily="2" charset="2"/>
              </a:rPr>
              <a:t>Graphique :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Choix du module approprié </a:t>
            </a:r>
            <a:r>
              <a:rPr lang="fr-FR" sz="1600" dirty="0">
                <a:sym typeface="Wingdings" panose="05000000000000000000" pitchFamily="2" charset="2"/>
              </a:rPr>
              <a:t> </a:t>
            </a:r>
            <a:r>
              <a:rPr lang="fr-FR" sz="1600" i="1" dirty="0" err="1">
                <a:sym typeface="Wingdings" panose="05000000000000000000" pitchFamily="2" charset="2"/>
              </a:rPr>
              <a:t>Plotly</a:t>
            </a:r>
            <a:endParaRPr lang="fr-FR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FR" sz="1600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8966CD3-57EF-BCEE-B71A-A9B1A5E7530E}"/>
              </a:ext>
            </a:extLst>
          </p:cNvPr>
          <p:cNvCxnSpPr/>
          <p:nvPr/>
        </p:nvCxnSpPr>
        <p:spPr>
          <a:xfrm>
            <a:off x="847725" y="6491976"/>
            <a:ext cx="1000125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D3B9DD40-FB40-A8B2-1ADE-C0BB667459A0}"/>
              </a:ext>
            </a:extLst>
          </p:cNvPr>
          <p:cNvSpPr txBox="1"/>
          <p:nvPr/>
        </p:nvSpPr>
        <p:spPr>
          <a:xfrm>
            <a:off x="752781" y="6593818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Février</a:t>
            </a:r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813255-F0E1-FE94-3507-FC8D518B1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28" y="2047352"/>
            <a:ext cx="6089354" cy="3182570"/>
          </a:xfrm>
          <a:prstGeom prst="rect">
            <a:avLst/>
          </a:prstGeom>
        </p:spPr>
      </p:pic>
      <p:pic>
        <p:nvPicPr>
          <p:cNvPr id="12" name="Graphique 11" descr="Décollage avec un remplissage uni">
            <a:extLst>
              <a:ext uri="{FF2B5EF4-FFF2-40B4-BE49-F238E27FC236}">
                <a16:creationId xmlns:a16="http://schemas.microsoft.com/office/drawing/2014/main" id="{65AD633E-74AB-0A25-362D-F2382B301B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0792"/>
          <a:stretch/>
        </p:blipFill>
        <p:spPr>
          <a:xfrm rot="765283">
            <a:off x="4969780" y="5868037"/>
            <a:ext cx="864000" cy="59795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B4D740E-5D6E-06F4-FA89-5D0B42246EA1}"/>
              </a:ext>
            </a:extLst>
          </p:cNvPr>
          <p:cNvSpPr txBox="1"/>
          <p:nvPr/>
        </p:nvSpPr>
        <p:spPr>
          <a:xfrm>
            <a:off x="10443532" y="6603980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Mai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71091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17700F0-07FF-79D1-5AC5-C5AB0B9D70B8}"/>
              </a:ext>
            </a:extLst>
          </p:cNvPr>
          <p:cNvSpPr txBox="1">
            <a:spLocks/>
          </p:cNvSpPr>
          <p:nvPr/>
        </p:nvSpPr>
        <p:spPr>
          <a:xfrm>
            <a:off x="568960" y="369161"/>
            <a:ext cx="11033760" cy="1205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" b="1" dirty="0"/>
              <a:t>3ème axe d’exploitation : les graphes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1C1C149-A1A9-5373-F47B-91EFC9D06ADA}"/>
              </a:ext>
            </a:extLst>
          </p:cNvPr>
          <p:cNvCxnSpPr/>
          <p:nvPr/>
        </p:nvCxnSpPr>
        <p:spPr>
          <a:xfrm>
            <a:off x="3152826" y="1358830"/>
            <a:ext cx="58581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8966CD3-57EF-BCEE-B71A-A9B1A5E7530E}"/>
              </a:ext>
            </a:extLst>
          </p:cNvPr>
          <p:cNvCxnSpPr/>
          <p:nvPr/>
        </p:nvCxnSpPr>
        <p:spPr>
          <a:xfrm>
            <a:off x="847725" y="6491976"/>
            <a:ext cx="1000125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D3B9DD40-FB40-A8B2-1ADE-C0BB667459A0}"/>
              </a:ext>
            </a:extLst>
          </p:cNvPr>
          <p:cNvSpPr txBox="1"/>
          <p:nvPr/>
        </p:nvSpPr>
        <p:spPr>
          <a:xfrm>
            <a:off x="752781" y="6593818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Février</a:t>
            </a:r>
            <a:endParaRPr lang="fr-FR" b="1" dirty="0"/>
          </a:p>
        </p:txBody>
      </p:sp>
      <p:pic>
        <p:nvPicPr>
          <p:cNvPr id="13" name="Afbeelding 2">
            <a:extLst>
              <a:ext uri="{FF2B5EF4-FFF2-40B4-BE49-F238E27FC236}">
                <a16:creationId xmlns:a16="http://schemas.microsoft.com/office/drawing/2014/main" id="{EA2CB72A-CDE3-364C-D33C-149B06F86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18" y="1862786"/>
            <a:ext cx="3991874" cy="3991874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D7F0CEE-11DE-51F9-044D-A88A267BC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296" y="1862785"/>
            <a:ext cx="6004923" cy="3991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dirty="0"/>
              <a:t>Etapes de développement :</a:t>
            </a:r>
          </a:p>
          <a:p>
            <a:pPr marL="0" indent="0">
              <a:buNone/>
            </a:pPr>
            <a:r>
              <a:rPr lang="fr-FR" sz="1600" u="sng" dirty="0"/>
              <a:t>Méthode 1 :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1600" dirty="0">
                <a:sym typeface="Wingdings" panose="05000000000000000000" pitchFamily="2" charset="2"/>
              </a:rPr>
              <a:t>Construction de graphes à partir de deux aéroports à chaque interaction</a:t>
            </a:r>
          </a:p>
          <a:p>
            <a:pPr marL="0" indent="0">
              <a:buNone/>
            </a:pPr>
            <a:endParaRPr lang="fr-F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600" u="sng" dirty="0"/>
              <a:t>Méthode 2 :</a:t>
            </a:r>
            <a:endParaRPr lang="fr-FR" sz="1600" dirty="0">
              <a:sym typeface="Wingdings" panose="05000000000000000000" pitchFamily="2" charset="2"/>
            </a:endParaRP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1600" dirty="0">
                <a:sym typeface="Wingdings" panose="05000000000000000000" pitchFamily="2" charset="2"/>
              </a:rPr>
              <a:t>Pas de trie -&gt; graphe complet</a:t>
            </a:r>
          </a:p>
          <a:p>
            <a:pPr marL="0" indent="0">
              <a:buNone/>
            </a:pPr>
            <a:endParaRPr lang="fr-FR" sz="1600" dirty="0">
              <a:sym typeface="Wingdings" panose="05000000000000000000" pitchFamily="2" charset="2"/>
            </a:endParaRP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1600" dirty="0">
                <a:sym typeface="Wingdings" panose="05000000000000000000" pitchFamily="2" charset="2"/>
              </a:rPr>
              <a:t>Jets privés </a:t>
            </a:r>
          </a:p>
        </p:txBody>
      </p:sp>
      <p:sp>
        <p:nvSpPr>
          <p:cNvPr id="15" name="Ovaal 3">
            <a:extLst>
              <a:ext uri="{FF2B5EF4-FFF2-40B4-BE49-F238E27FC236}">
                <a16:creationId xmlns:a16="http://schemas.microsoft.com/office/drawing/2014/main" id="{A67AC5B6-DA5E-A05C-B9F0-7FD2E460C1D9}"/>
              </a:ext>
            </a:extLst>
          </p:cNvPr>
          <p:cNvSpPr/>
          <p:nvPr/>
        </p:nvSpPr>
        <p:spPr>
          <a:xfrm rot="20049200">
            <a:off x="1480086" y="4152976"/>
            <a:ext cx="847198" cy="1777743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Graphique 15" descr="Décollage avec un remplissage uni">
            <a:extLst>
              <a:ext uri="{FF2B5EF4-FFF2-40B4-BE49-F238E27FC236}">
                <a16:creationId xmlns:a16="http://schemas.microsoft.com/office/drawing/2014/main" id="{8033B2CA-4F49-E048-B6EF-DBC63E34EA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0792"/>
          <a:stretch/>
        </p:blipFill>
        <p:spPr>
          <a:xfrm rot="765283">
            <a:off x="6524260" y="5868037"/>
            <a:ext cx="864000" cy="59795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0A69D9A-222E-E784-4CFE-6B878BF356E8}"/>
              </a:ext>
            </a:extLst>
          </p:cNvPr>
          <p:cNvSpPr txBox="1"/>
          <p:nvPr/>
        </p:nvSpPr>
        <p:spPr>
          <a:xfrm>
            <a:off x="10443532" y="6603980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Mai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8513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74B616B-1D34-E4AF-C011-7D807EF00952}"/>
              </a:ext>
            </a:extLst>
          </p:cNvPr>
          <p:cNvSpPr txBox="1"/>
          <p:nvPr/>
        </p:nvSpPr>
        <p:spPr>
          <a:xfrm>
            <a:off x="976019" y="2040817"/>
            <a:ext cx="30875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Garamond" pitchFamily="18" charset="0"/>
              <a:buNone/>
            </a:pPr>
            <a:r>
              <a:rPr lang="fr-FR" sz="1800" u="sng" dirty="0"/>
              <a:t>Bibliothèques : </a:t>
            </a:r>
          </a:p>
          <a:p>
            <a:pPr marL="0" indent="0">
              <a:buFont typeface="Garamond" pitchFamily="18" charset="0"/>
              <a:buNone/>
            </a:pPr>
            <a:endParaRPr lang="fr-FR" sz="1050" u="sng" dirty="0"/>
          </a:p>
          <a:p>
            <a:pPr marL="0" indent="0">
              <a:lnSpc>
                <a:spcPct val="150000"/>
              </a:lnSpc>
              <a:buNone/>
            </a:pPr>
            <a:r>
              <a:rPr lang="fr-FR" sz="1800" dirty="0">
                <a:sym typeface="Wingdings" panose="05000000000000000000" pitchFamily="2" charset="2"/>
              </a:rPr>
              <a:t>    Voila (HTML) </a:t>
            </a:r>
          </a:p>
          <a:p>
            <a:pPr marL="0" indent="0">
              <a:buNone/>
            </a:pPr>
            <a:r>
              <a:rPr lang="fr-FR" sz="1800" dirty="0">
                <a:sym typeface="Wingdings" panose="05000000000000000000" pitchFamily="2" charset="2"/>
              </a:rPr>
              <a:t> + </a:t>
            </a:r>
            <a:r>
              <a:rPr lang="fr-FR" sz="1800" dirty="0" err="1">
                <a:sym typeface="Wingdings" panose="05000000000000000000" pitchFamily="2" charset="2"/>
              </a:rPr>
              <a:t>Vuetify</a:t>
            </a:r>
            <a:r>
              <a:rPr lang="fr-FR" sz="1800" dirty="0">
                <a:sym typeface="Wingdings" panose="05000000000000000000" pitchFamily="2" charset="2"/>
              </a:rPr>
              <a:t> (Framework)  </a:t>
            </a:r>
          </a:p>
          <a:p>
            <a:pPr marL="0" indent="0">
              <a:buNone/>
            </a:pPr>
            <a:endParaRPr lang="fr-FR" sz="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800" dirty="0">
                <a:sym typeface="Wingdings" panose="05000000000000000000" pitchFamily="2" charset="2"/>
              </a:rPr>
              <a:t> =  Site web  </a:t>
            </a:r>
          </a:p>
          <a:p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17700F0-07FF-79D1-5AC5-C5AB0B9D70B8}"/>
              </a:ext>
            </a:extLst>
          </p:cNvPr>
          <p:cNvSpPr txBox="1">
            <a:spLocks/>
          </p:cNvSpPr>
          <p:nvPr/>
        </p:nvSpPr>
        <p:spPr>
          <a:xfrm>
            <a:off x="568960" y="369161"/>
            <a:ext cx="11033760" cy="1205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" b="1" dirty="0"/>
              <a:t>Visualisation de nos résultats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1C1C149-A1A9-5373-F47B-91EFC9D06ADA}"/>
              </a:ext>
            </a:extLst>
          </p:cNvPr>
          <p:cNvCxnSpPr/>
          <p:nvPr/>
        </p:nvCxnSpPr>
        <p:spPr>
          <a:xfrm>
            <a:off x="3152826" y="1358830"/>
            <a:ext cx="58581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8966CD3-57EF-BCEE-B71A-A9B1A5E7530E}"/>
              </a:ext>
            </a:extLst>
          </p:cNvPr>
          <p:cNvCxnSpPr/>
          <p:nvPr/>
        </p:nvCxnSpPr>
        <p:spPr>
          <a:xfrm>
            <a:off x="847725" y="6491976"/>
            <a:ext cx="1000125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D3B9DD40-FB40-A8B2-1ADE-C0BB667459A0}"/>
              </a:ext>
            </a:extLst>
          </p:cNvPr>
          <p:cNvSpPr txBox="1"/>
          <p:nvPr/>
        </p:nvSpPr>
        <p:spPr>
          <a:xfrm>
            <a:off x="752781" y="6593818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Février</a:t>
            </a:r>
            <a:endParaRPr lang="fr-FR" b="1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FD59B9-8302-89BA-43DC-3CB10A6775F0}"/>
              </a:ext>
            </a:extLst>
          </p:cNvPr>
          <p:cNvCxnSpPr/>
          <p:nvPr/>
        </p:nvCxnSpPr>
        <p:spPr>
          <a:xfrm>
            <a:off x="3152826" y="1358830"/>
            <a:ext cx="58581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D7CF095-E491-820C-4BD1-74D011ACA2DB}"/>
              </a:ext>
            </a:extLst>
          </p:cNvPr>
          <p:cNvCxnSpPr/>
          <p:nvPr/>
        </p:nvCxnSpPr>
        <p:spPr>
          <a:xfrm>
            <a:off x="847725" y="6491976"/>
            <a:ext cx="1000125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3F598E96-F457-FBC7-96A5-567944EEAFF4}"/>
              </a:ext>
            </a:extLst>
          </p:cNvPr>
          <p:cNvSpPr txBox="1">
            <a:spLocks/>
          </p:cNvSpPr>
          <p:nvPr/>
        </p:nvSpPr>
        <p:spPr>
          <a:xfrm>
            <a:off x="1008864" y="4034181"/>
            <a:ext cx="3209617" cy="226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fr-FR" sz="1800" u="sng" dirty="0"/>
              <a:t>Traitement :</a:t>
            </a:r>
          </a:p>
          <a:p>
            <a:pPr>
              <a:buFont typeface="Garamond" pitchFamily="18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800" dirty="0">
                <a:sym typeface="Wingdings" panose="05000000000000000000" pitchFamily="2" charset="2"/>
              </a:rPr>
              <a:t>Format complexe </a:t>
            </a:r>
          </a:p>
          <a:p>
            <a:pPr>
              <a:buFont typeface="Garamond" pitchFamily="18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800" dirty="0" err="1">
                <a:sym typeface="Wingdings" panose="05000000000000000000" pitchFamily="2" charset="2"/>
              </a:rPr>
              <a:t>Folium</a:t>
            </a:r>
            <a:endParaRPr lang="fr-FR" sz="1800" dirty="0">
              <a:sym typeface="Wingdings" panose="05000000000000000000" pitchFamily="2" charset="2"/>
            </a:endParaRPr>
          </a:p>
          <a:p>
            <a:pPr>
              <a:buFont typeface="Garamond" pitchFamily="18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800" dirty="0" err="1">
                <a:sym typeface="Wingdings" panose="05000000000000000000" pitchFamily="2" charset="2"/>
              </a:rPr>
              <a:t>Plotly</a:t>
            </a:r>
            <a:endParaRPr lang="fr-FR" sz="1800" dirty="0">
              <a:sym typeface="Wingdings" panose="05000000000000000000" pitchFamily="2" charset="2"/>
            </a:endParaRPr>
          </a:p>
          <a:p>
            <a:pPr marL="0" indent="0">
              <a:buFont typeface="Garamond" pitchFamily="18" charset="0"/>
              <a:buNone/>
            </a:pPr>
            <a:endParaRPr lang="fr-FR" sz="1600" u="sng" dirty="0"/>
          </a:p>
        </p:txBody>
      </p:sp>
      <p:cxnSp>
        <p:nvCxnSpPr>
          <p:cNvPr id="15" name="Rechte verbindingslijn 2">
            <a:extLst>
              <a:ext uri="{FF2B5EF4-FFF2-40B4-BE49-F238E27FC236}">
                <a16:creationId xmlns:a16="http://schemas.microsoft.com/office/drawing/2014/main" id="{D4332075-E2ED-B62B-9B3C-767E0EDF75EF}"/>
              </a:ext>
            </a:extLst>
          </p:cNvPr>
          <p:cNvCxnSpPr/>
          <p:nvPr/>
        </p:nvCxnSpPr>
        <p:spPr>
          <a:xfrm>
            <a:off x="1125918" y="3286670"/>
            <a:ext cx="2809336" cy="0"/>
          </a:xfrm>
          <a:prstGeom prst="line">
            <a:avLst/>
          </a:prstGeom>
          <a:ln w="19050">
            <a:solidFill>
              <a:srgbClr val="F03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And Voilà!. … from Jupyter notebooks to standalone… | by QuantStack |  Jupyter Blog">
            <a:extLst>
              <a:ext uri="{FF2B5EF4-FFF2-40B4-BE49-F238E27FC236}">
                <a16:creationId xmlns:a16="http://schemas.microsoft.com/office/drawing/2014/main" id="{BEA180CE-D507-F162-A86A-9D3B8CBCF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119" y="1992872"/>
            <a:ext cx="1947317" cy="120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GitHub - vuetifyjs/vuetify: 🐉 Material Component Framework for Vue">
            <a:extLst>
              <a:ext uri="{FF2B5EF4-FFF2-40B4-BE49-F238E27FC236}">
                <a16:creationId xmlns:a16="http://schemas.microsoft.com/office/drawing/2014/main" id="{DE7CB1C9-8417-4746-3F92-C370EE7AD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481" y="3702571"/>
            <a:ext cx="1973955" cy="225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Rechte verbindingslijn met pijl 15">
            <a:extLst>
              <a:ext uri="{FF2B5EF4-FFF2-40B4-BE49-F238E27FC236}">
                <a16:creationId xmlns:a16="http://schemas.microsoft.com/office/drawing/2014/main" id="{389664CF-3E1A-0CAD-17C8-BBB3E5B53947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6192436" y="2595451"/>
            <a:ext cx="790022" cy="10199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7">
            <a:extLst>
              <a:ext uri="{FF2B5EF4-FFF2-40B4-BE49-F238E27FC236}">
                <a16:creationId xmlns:a16="http://schemas.microsoft.com/office/drawing/2014/main" id="{E8B4325F-2B0C-F709-C4E2-A0E67A2B05AB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6192436" y="3615436"/>
            <a:ext cx="790022" cy="1215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Afbeelding 31">
            <a:extLst>
              <a:ext uri="{FF2B5EF4-FFF2-40B4-BE49-F238E27FC236}">
                <a16:creationId xmlns:a16="http://schemas.microsoft.com/office/drawing/2014/main" id="{DF67E638-85B3-CB3E-E797-E754BA2C8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2458" y="2267249"/>
            <a:ext cx="4839189" cy="2696374"/>
          </a:xfrm>
          <a:prstGeom prst="rect">
            <a:avLst/>
          </a:prstGeom>
        </p:spPr>
      </p:pic>
      <p:pic>
        <p:nvPicPr>
          <p:cNvPr id="22" name="Graphique 21" descr="Décollage avec un remplissage uni">
            <a:extLst>
              <a:ext uri="{FF2B5EF4-FFF2-40B4-BE49-F238E27FC236}">
                <a16:creationId xmlns:a16="http://schemas.microsoft.com/office/drawing/2014/main" id="{AF1D7428-FEC4-BBF2-D4FD-4FAC804060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b="30792"/>
          <a:stretch/>
        </p:blipFill>
        <p:spPr>
          <a:xfrm rot="765283">
            <a:off x="7916180" y="5868037"/>
            <a:ext cx="864000" cy="597954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5DB50628-E292-90B6-9D14-DEEF9D6D00D1}"/>
              </a:ext>
            </a:extLst>
          </p:cNvPr>
          <p:cNvSpPr txBox="1"/>
          <p:nvPr/>
        </p:nvSpPr>
        <p:spPr>
          <a:xfrm>
            <a:off x="10443532" y="6603980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Mai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665975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D8EEECE0-7DA6-E972-4873-FBF31B5F18AB}"/>
              </a:ext>
            </a:extLst>
          </p:cNvPr>
          <p:cNvSpPr txBox="1">
            <a:spLocks/>
          </p:cNvSpPr>
          <p:nvPr/>
        </p:nvSpPr>
        <p:spPr>
          <a:xfrm>
            <a:off x="907886" y="2223841"/>
            <a:ext cx="10058400" cy="1205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" b="1" dirty="0"/>
              <a:t>Bilan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B17B227-7771-23E9-FE36-55F99001AA77}"/>
              </a:ext>
            </a:extLst>
          </p:cNvPr>
          <p:cNvCxnSpPr/>
          <p:nvPr/>
        </p:nvCxnSpPr>
        <p:spPr>
          <a:xfrm>
            <a:off x="3057935" y="3213510"/>
            <a:ext cx="58581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6C1CF471-8563-344E-2B8D-53C78072A633}"/>
              </a:ext>
            </a:extLst>
          </p:cNvPr>
          <p:cNvSpPr txBox="1">
            <a:spLocks/>
          </p:cNvSpPr>
          <p:nvPr/>
        </p:nvSpPr>
        <p:spPr>
          <a:xfrm>
            <a:off x="4520242" y="3404649"/>
            <a:ext cx="4140679" cy="1371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Les points positifs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Les points de difficultés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Pour aller plus loin…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FR" sz="16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606EDB-E244-99E7-978A-71EE175C3AFF}"/>
              </a:ext>
            </a:extLst>
          </p:cNvPr>
          <p:cNvSpPr txBox="1"/>
          <p:nvPr/>
        </p:nvSpPr>
        <p:spPr>
          <a:xfrm>
            <a:off x="752781" y="6593818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Février</a:t>
            </a:r>
            <a:endParaRPr lang="fr-FR" b="1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2FDFD38-6A3F-75E8-F9F8-D5F446B1C013}"/>
              </a:ext>
            </a:extLst>
          </p:cNvPr>
          <p:cNvCxnSpPr/>
          <p:nvPr/>
        </p:nvCxnSpPr>
        <p:spPr>
          <a:xfrm>
            <a:off x="847725" y="6491976"/>
            <a:ext cx="1000125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Graphique 12" descr="Décollage avec un remplissage uni">
            <a:extLst>
              <a:ext uri="{FF2B5EF4-FFF2-40B4-BE49-F238E27FC236}">
                <a16:creationId xmlns:a16="http://schemas.microsoft.com/office/drawing/2014/main" id="{0D648ABE-BCFD-31B4-12AC-1C22217005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0792"/>
          <a:stretch/>
        </p:blipFill>
        <p:spPr>
          <a:xfrm rot="765283">
            <a:off x="8505460" y="5868037"/>
            <a:ext cx="864000" cy="59795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D7C06BF-4815-1693-F78D-EE72B928F72E}"/>
              </a:ext>
            </a:extLst>
          </p:cNvPr>
          <p:cNvSpPr txBox="1"/>
          <p:nvPr/>
        </p:nvSpPr>
        <p:spPr>
          <a:xfrm>
            <a:off x="10443532" y="6603980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Mai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355690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17700F0-07FF-79D1-5AC5-C5AB0B9D70B8}"/>
              </a:ext>
            </a:extLst>
          </p:cNvPr>
          <p:cNvSpPr txBox="1">
            <a:spLocks/>
          </p:cNvSpPr>
          <p:nvPr/>
        </p:nvSpPr>
        <p:spPr>
          <a:xfrm>
            <a:off x="568960" y="369161"/>
            <a:ext cx="11033760" cy="1205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" b="1" dirty="0"/>
              <a:t>Les points forts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1C1C149-A1A9-5373-F47B-91EFC9D06ADA}"/>
              </a:ext>
            </a:extLst>
          </p:cNvPr>
          <p:cNvCxnSpPr/>
          <p:nvPr/>
        </p:nvCxnSpPr>
        <p:spPr>
          <a:xfrm>
            <a:off x="3152826" y="1358830"/>
            <a:ext cx="58581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3167DED-F5E2-FF5E-B56A-FEEFCE62F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55" y="1962679"/>
            <a:ext cx="7273555" cy="3057893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>
                <a:sym typeface="Wingdings" panose="05000000000000000000" pitchFamily="2" charset="2"/>
              </a:rPr>
              <a:t>Découverte d’un nouveau langage</a:t>
            </a:r>
          </a:p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>
                <a:sym typeface="Wingdings" panose="05000000000000000000" pitchFamily="2" charset="2"/>
              </a:rPr>
              <a:t>Premier pas dans le monde de la donnée</a:t>
            </a:r>
          </a:p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>
                <a:sym typeface="Wingdings" panose="05000000000000000000" pitchFamily="2" charset="2"/>
              </a:rPr>
              <a:t>Travail mené en équipe de bout en bout</a:t>
            </a:r>
          </a:p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>
                <a:sym typeface="Wingdings" panose="05000000000000000000" pitchFamily="2" charset="2"/>
              </a:rPr>
              <a:t>Page web interactive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8966CD3-57EF-BCEE-B71A-A9B1A5E7530E}"/>
              </a:ext>
            </a:extLst>
          </p:cNvPr>
          <p:cNvCxnSpPr/>
          <p:nvPr/>
        </p:nvCxnSpPr>
        <p:spPr>
          <a:xfrm>
            <a:off x="847725" y="6491976"/>
            <a:ext cx="1000125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D3B9DD40-FB40-A8B2-1ADE-C0BB667459A0}"/>
              </a:ext>
            </a:extLst>
          </p:cNvPr>
          <p:cNvSpPr txBox="1"/>
          <p:nvPr/>
        </p:nvSpPr>
        <p:spPr>
          <a:xfrm>
            <a:off x="752781" y="6593818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Février</a:t>
            </a:r>
            <a:endParaRPr lang="fr-FR" b="1" dirty="0"/>
          </a:p>
        </p:txBody>
      </p:sp>
      <p:pic>
        <p:nvPicPr>
          <p:cNvPr id="7170" name="Picture 2" descr="Nos points forts - Etablissement Saint Pierre Abbeville">
            <a:extLst>
              <a:ext uri="{FF2B5EF4-FFF2-40B4-BE49-F238E27FC236}">
                <a16:creationId xmlns:a16="http://schemas.microsoft.com/office/drawing/2014/main" id="{BA6EBE79-651C-ED5B-7273-DCADEBEA2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965215"/>
            <a:ext cx="32956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que 11" descr="Décollage avec un remplissage uni">
            <a:extLst>
              <a:ext uri="{FF2B5EF4-FFF2-40B4-BE49-F238E27FC236}">
                <a16:creationId xmlns:a16="http://schemas.microsoft.com/office/drawing/2014/main" id="{E44D247D-9D5F-4398-CA66-0D87D3464A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0792"/>
          <a:stretch/>
        </p:blipFill>
        <p:spPr>
          <a:xfrm rot="1137464">
            <a:off x="8881380" y="5888357"/>
            <a:ext cx="864000" cy="59795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8234D78-04A0-3BB3-58C3-AA0EFA653CB3}"/>
              </a:ext>
            </a:extLst>
          </p:cNvPr>
          <p:cNvSpPr txBox="1"/>
          <p:nvPr/>
        </p:nvSpPr>
        <p:spPr>
          <a:xfrm>
            <a:off x="10443532" y="6603980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Mai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77006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17700F0-07FF-79D1-5AC5-C5AB0B9D70B8}"/>
              </a:ext>
            </a:extLst>
          </p:cNvPr>
          <p:cNvSpPr txBox="1">
            <a:spLocks/>
          </p:cNvSpPr>
          <p:nvPr/>
        </p:nvSpPr>
        <p:spPr>
          <a:xfrm>
            <a:off x="568960" y="369161"/>
            <a:ext cx="11033760" cy="1205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" b="1" dirty="0"/>
              <a:t>Les points de difficultés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1C1C149-A1A9-5373-F47B-91EFC9D06ADA}"/>
              </a:ext>
            </a:extLst>
          </p:cNvPr>
          <p:cNvCxnSpPr/>
          <p:nvPr/>
        </p:nvCxnSpPr>
        <p:spPr>
          <a:xfrm>
            <a:off x="3152826" y="1358830"/>
            <a:ext cx="58581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3167DED-F5E2-FF5E-B56A-FEEFCE62F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55" y="1924131"/>
            <a:ext cx="7273555" cy="3775261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>
                <a:sym typeface="Wingdings" panose="05000000000000000000" pitchFamily="2" charset="2"/>
              </a:rPr>
              <a:t>Début de projet compliqué car très vaste</a:t>
            </a:r>
          </a:p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>
                <a:sym typeface="Wingdings" panose="05000000000000000000" pitchFamily="2" charset="2"/>
              </a:rPr>
              <a:t>Beaucoup de tests non concluant</a:t>
            </a:r>
          </a:p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>
                <a:sym typeface="Wingdings" panose="05000000000000000000" pitchFamily="2" charset="2"/>
              </a:rPr>
              <a:t>Widget python </a:t>
            </a:r>
            <a:r>
              <a:rPr lang="fr-FR" sz="2400">
                <a:sym typeface="Wingdings" panose="05000000000000000000" pitchFamily="2" charset="2"/>
              </a:rPr>
              <a:t>+ </a:t>
            </a:r>
            <a:r>
              <a:rPr lang="fr-FR" sz="2400" i="1">
                <a:sym typeface="Wingdings" panose="05000000000000000000" pitchFamily="2" charset="2"/>
              </a:rPr>
              <a:t>voilà</a:t>
            </a:r>
            <a:r>
              <a:rPr lang="fr-FR" sz="2400">
                <a:sym typeface="Wingdings" panose="05000000000000000000" pitchFamily="2" charset="2"/>
              </a:rPr>
              <a:t> </a:t>
            </a:r>
            <a:r>
              <a:rPr lang="fr-FR" sz="2400" dirty="0">
                <a:sym typeface="Wingdings" panose="05000000000000000000" pitchFamily="2" charset="2"/>
              </a:rPr>
              <a:t>pas stable </a:t>
            </a:r>
          </a:p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>
                <a:sym typeface="Wingdings" panose="05000000000000000000" pitchFamily="2" charset="2"/>
              </a:rPr>
              <a:t>Configuration python (local vs environnement virtuel)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8966CD3-57EF-BCEE-B71A-A9B1A5E7530E}"/>
              </a:ext>
            </a:extLst>
          </p:cNvPr>
          <p:cNvCxnSpPr/>
          <p:nvPr/>
        </p:nvCxnSpPr>
        <p:spPr>
          <a:xfrm>
            <a:off x="847725" y="6491976"/>
            <a:ext cx="1000125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D3B9DD40-FB40-A8B2-1ADE-C0BB667459A0}"/>
              </a:ext>
            </a:extLst>
          </p:cNvPr>
          <p:cNvSpPr txBox="1"/>
          <p:nvPr/>
        </p:nvSpPr>
        <p:spPr>
          <a:xfrm>
            <a:off x="752781" y="6593818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Février</a:t>
            </a:r>
            <a:endParaRPr lang="fr-FR" b="1" dirty="0"/>
          </a:p>
        </p:txBody>
      </p:sp>
      <p:pic>
        <p:nvPicPr>
          <p:cNvPr id="10242" name="Picture 2" descr="Difficultés d'entreprise : Les aides publiques -  alzas-claudine-expert-comptable-formatrice">
            <a:extLst>
              <a:ext uri="{FF2B5EF4-FFF2-40B4-BE49-F238E27FC236}">
                <a16:creationId xmlns:a16="http://schemas.microsoft.com/office/drawing/2014/main" id="{C9382ECD-085F-B466-2FB2-5A804AE3C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35" y="2180704"/>
            <a:ext cx="2881878" cy="288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que 11" descr="Décollage avec un remplissage uni">
            <a:extLst>
              <a:ext uri="{FF2B5EF4-FFF2-40B4-BE49-F238E27FC236}">
                <a16:creationId xmlns:a16="http://schemas.microsoft.com/office/drawing/2014/main" id="{F2FF8355-8D6F-D43D-753F-FEEEBBBED4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0792"/>
          <a:stretch/>
        </p:blipFill>
        <p:spPr>
          <a:xfrm rot="1417686">
            <a:off x="9236980" y="5959477"/>
            <a:ext cx="864000" cy="59795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CA47139-9D57-1414-5390-3B3C832CB100}"/>
              </a:ext>
            </a:extLst>
          </p:cNvPr>
          <p:cNvSpPr txBox="1"/>
          <p:nvPr/>
        </p:nvSpPr>
        <p:spPr>
          <a:xfrm>
            <a:off x="10443532" y="6603980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Mai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41921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17700F0-07FF-79D1-5AC5-C5AB0B9D70B8}"/>
              </a:ext>
            </a:extLst>
          </p:cNvPr>
          <p:cNvSpPr txBox="1">
            <a:spLocks/>
          </p:cNvSpPr>
          <p:nvPr/>
        </p:nvSpPr>
        <p:spPr>
          <a:xfrm>
            <a:off x="568960" y="369161"/>
            <a:ext cx="11033760" cy="1205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" b="1" dirty="0"/>
              <a:t>Pour aller plus loin…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1C1C149-A1A9-5373-F47B-91EFC9D06ADA}"/>
              </a:ext>
            </a:extLst>
          </p:cNvPr>
          <p:cNvCxnSpPr/>
          <p:nvPr/>
        </p:nvCxnSpPr>
        <p:spPr>
          <a:xfrm>
            <a:off x="3152826" y="1358830"/>
            <a:ext cx="58581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3167DED-F5E2-FF5E-B56A-FEEFCE62F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55" y="1924131"/>
            <a:ext cx="7273555" cy="329564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>
                <a:sym typeface="Wingdings" panose="05000000000000000000" pitchFamily="2" charset="2"/>
              </a:rPr>
              <a:t>Notion de temps dans nos données</a:t>
            </a:r>
          </a:p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>
                <a:sym typeface="Wingdings" panose="05000000000000000000" pitchFamily="2" charset="2"/>
              </a:rPr>
              <a:t>Calcul d’itinéraire avec différents impacts (écologique, temps escale, etc…)</a:t>
            </a:r>
          </a:p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FR" sz="2400" dirty="0">
              <a:sym typeface="Wingdings" panose="05000000000000000000" pitchFamily="2" charset="2"/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8966CD3-57EF-BCEE-B71A-A9B1A5E7530E}"/>
              </a:ext>
            </a:extLst>
          </p:cNvPr>
          <p:cNvCxnSpPr/>
          <p:nvPr/>
        </p:nvCxnSpPr>
        <p:spPr>
          <a:xfrm>
            <a:off x="847725" y="6491976"/>
            <a:ext cx="1000125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D3B9DD40-FB40-A8B2-1ADE-C0BB667459A0}"/>
              </a:ext>
            </a:extLst>
          </p:cNvPr>
          <p:cNvSpPr txBox="1"/>
          <p:nvPr/>
        </p:nvSpPr>
        <p:spPr>
          <a:xfrm>
            <a:off x="752781" y="6593818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Février</a:t>
            </a:r>
            <a:endParaRPr lang="fr-FR" b="1" dirty="0"/>
          </a:p>
        </p:txBody>
      </p:sp>
      <p:pic>
        <p:nvPicPr>
          <p:cNvPr id="11266" name="Picture 2" descr="TCO « ASSPI">
            <a:extLst>
              <a:ext uri="{FF2B5EF4-FFF2-40B4-BE49-F238E27FC236}">
                <a16:creationId xmlns:a16="http://schemas.microsoft.com/office/drawing/2014/main" id="{38111BC0-F411-1897-0C5A-970C268AA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055686"/>
            <a:ext cx="32956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que 11" descr="Décollage avec un remplissage uni">
            <a:extLst>
              <a:ext uri="{FF2B5EF4-FFF2-40B4-BE49-F238E27FC236}">
                <a16:creationId xmlns:a16="http://schemas.microsoft.com/office/drawing/2014/main" id="{9A48CAD3-7A94-EC1D-FD70-ADBAB8FA85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0792"/>
          <a:stretch/>
        </p:blipFill>
        <p:spPr>
          <a:xfrm rot="1065261">
            <a:off x="9684020" y="6030597"/>
            <a:ext cx="864000" cy="5979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54283D8-9765-55E8-D95F-09B18918BEE6}"/>
              </a:ext>
            </a:extLst>
          </p:cNvPr>
          <p:cNvSpPr txBox="1"/>
          <p:nvPr/>
        </p:nvSpPr>
        <p:spPr>
          <a:xfrm>
            <a:off x="10443532" y="6603980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Mai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86159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D8EEECE0-7DA6-E972-4873-FBF31B5F18AB}"/>
              </a:ext>
            </a:extLst>
          </p:cNvPr>
          <p:cNvSpPr txBox="1">
            <a:spLocks/>
          </p:cNvSpPr>
          <p:nvPr/>
        </p:nvSpPr>
        <p:spPr>
          <a:xfrm>
            <a:off x="907886" y="2223841"/>
            <a:ext cx="10058400" cy="1205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" b="1" dirty="0"/>
              <a:t>Démonstration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B17B227-7771-23E9-FE36-55F99001AA77}"/>
              </a:ext>
            </a:extLst>
          </p:cNvPr>
          <p:cNvCxnSpPr/>
          <p:nvPr/>
        </p:nvCxnSpPr>
        <p:spPr>
          <a:xfrm>
            <a:off x="3057935" y="3213510"/>
            <a:ext cx="58581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98F2F84-9751-B8D3-39D0-734128B12187}"/>
              </a:ext>
            </a:extLst>
          </p:cNvPr>
          <p:cNvCxnSpPr/>
          <p:nvPr/>
        </p:nvCxnSpPr>
        <p:spPr>
          <a:xfrm>
            <a:off x="847725" y="6491976"/>
            <a:ext cx="1000125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E0E9F16E-A644-CDCE-654A-C5AD98604F41}"/>
              </a:ext>
            </a:extLst>
          </p:cNvPr>
          <p:cNvSpPr txBox="1"/>
          <p:nvPr/>
        </p:nvSpPr>
        <p:spPr>
          <a:xfrm>
            <a:off x="752781" y="6593818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Février</a:t>
            </a:r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5B1CBD3-C404-443E-6A42-28B407A5296D}"/>
              </a:ext>
            </a:extLst>
          </p:cNvPr>
          <p:cNvSpPr txBox="1"/>
          <p:nvPr/>
        </p:nvSpPr>
        <p:spPr>
          <a:xfrm>
            <a:off x="10443532" y="6603980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Mai</a:t>
            </a:r>
            <a:endParaRPr lang="fr-FR" b="1" dirty="0"/>
          </a:p>
        </p:txBody>
      </p:sp>
      <p:pic>
        <p:nvPicPr>
          <p:cNvPr id="9" name="Graphique 8" descr="Décollage avec un remplissage uni">
            <a:extLst>
              <a:ext uri="{FF2B5EF4-FFF2-40B4-BE49-F238E27FC236}">
                <a16:creationId xmlns:a16="http://schemas.microsoft.com/office/drawing/2014/main" id="{EF4D1408-671F-06FE-EAAF-FEFBC2C5F4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0792"/>
          <a:stretch/>
        </p:blipFill>
        <p:spPr>
          <a:xfrm rot="735161">
            <a:off x="10059940" y="6079863"/>
            <a:ext cx="864000" cy="59795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EEBA24D-250D-60B5-31FC-C123592AC913}"/>
              </a:ext>
            </a:extLst>
          </p:cNvPr>
          <p:cNvSpPr txBox="1"/>
          <p:nvPr/>
        </p:nvSpPr>
        <p:spPr>
          <a:xfrm>
            <a:off x="1562735" y="3391612"/>
            <a:ext cx="84435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hlinkClick r:id="rId4"/>
              </a:rPr>
              <a:t>https://mybinder.org/v2/gh/annevogel13/lifradar/HEAD?urlpath=voila%2Frender%2Fnotebook_ANLO.ipynb</a:t>
            </a:r>
            <a:endParaRPr lang="fr-FR" sz="1400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6678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que 7" descr="Décollage avec un remplissage uni">
            <a:extLst>
              <a:ext uri="{FF2B5EF4-FFF2-40B4-BE49-F238E27FC236}">
                <a16:creationId xmlns:a16="http://schemas.microsoft.com/office/drawing/2014/main" id="{24F890B0-85D7-4D05-9046-B6198FF305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0792"/>
          <a:stretch/>
        </p:blipFill>
        <p:spPr>
          <a:xfrm rot="724947">
            <a:off x="702945" y="6079863"/>
            <a:ext cx="864000" cy="597954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A99C12A-3EF5-43FC-9195-EC1C75B66240}"/>
              </a:ext>
            </a:extLst>
          </p:cNvPr>
          <p:cNvCxnSpPr/>
          <p:nvPr/>
        </p:nvCxnSpPr>
        <p:spPr>
          <a:xfrm>
            <a:off x="847725" y="6491976"/>
            <a:ext cx="1000125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062146D8-2B5C-4400-8F87-3969F26B04C9}"/>
              </a:ext>
            </a:extLst>
          </p:cNvPr>
          <p:cNvSpPr txBox="1"/>
          <p:nvPr/>
        </p:nvSpPr>
        <p:spPr>
          <a:xfrm>
            <a:off x="752781" y="6593818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Février</a:t>
            </a:r>
            <a:endParaRPr lang="fr-FR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3250F9A-8A44-C310-D7DC-245FFBEB755D}"/>
              </a:ext>
            </a:extLst>
          </p:cNvPr>
          <p:cNvSpPr txBox="1"/>
          <p:nvPr/>
        </p:nvSpPr>
        <p:spPr>
          <a:xfrm>
            <a:off x="2099134" y="133176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I) Présentation du sujet</a:t>
            </a:r>
          </a:p>
        </p:txBody>
      </p:sp>
      <p:pic>
        <p:nvPicPr>
          <p:cNvPr id="23" name="Graphique 22" descr="Décollage contour">
            <a:extLst>
              <a:ext uri="{FF2B5EF4-FFF2-40B4-BE49-F238E27FC236}">
                <a16:creationId xmlns:a16="http://schemas.microsoft.com/office/drawing/2014/main" id="{69620E87-8DE9-BD04-FDC8-C49A1F9056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8256"/>
          <a:stretch/>
        </p:blipFill>
        <p:spPr>
          <a:xfrm rot="658404">
            <a:off x="1130655" y="1259339"/>
            <a:ext cx="914400" cy="656028"/>
          </a:xfrm>
          <a:prstGeom prst="rect">
            <a:avLst/>
          </a:prstGeom>
        </p:spPr>
      </p:pic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46AD63DC-21B8-246E-CA04-0090E2D3565D}"/>
              </a:ext>
            </a:extLst>
          </p:cNvPr>
          <p:cNvSpPr txBox="1">
            <a:spLocks/>
          </p:cNvSpPr>
          <p:nvPr/>
        </p:nvSpPr>
        <p:spPr>
          <a:xfrm>
            <a:off x="2623759" y="1793425"/>
            <a:ext cx="4289160" cy="1163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fr-FR" sz="1400" dirty="0"/>
              <a:t>Le sujet </a:t>
            </a:r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fr-FR" sz="1400" dirty="0"/>
              <a:t>Les objectifs</a:t>
            </a:r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fr-FR" sz="1400" dirty="0"/>
              <a:t>Organisation et répartition des tâches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9EC038E-3BF2-B6D1-08E3-A2F5E250B388}"/>
              </a:ext>
            </a:extLst>
          </p:cNvPr>
          <p:cNvSpPr txBox="1"/>
          <p:nvPr/>
        </p:nvSpPr>
        <p:spPr>
          <a:xfrm>
            <a:off x="2095895" y="2875232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II) Travail effectué</a:t>
            </a:r>
          </a:p>
        </p:txBody>
      </p:sp>
      <p:pic>
        <p:nvPicPr>
          <p:cNvPr id="27" name="Graphique 26" descr="Décollage contour">
            <a:extLst>
              <a:ext uri="{FF2B5EF4-FFF2-40B4-BE49-F238E27FC236}">
                <a16:creationId xmlns:a16="http://schemas.microsoft.com/office/drawing/2014/main" id="{26263C7D-AF87-8C86-AD5F-F4AF407F7C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8256"/>
          <a:stretch/>
        </p:blipFill>
        <p:spPr>
          <a:xfrm rot="658404">
            <a:off x="1127416" y="2802811"/>
            <a:ext cx="914400" cy="656028"/>
          </a:xfrm>
          <a:prstGeom prst="rect">
            <a:avLst/>
          </a:prstGeom>
        </p:spPr>
      </p:pic>
      <p:sp>
        <p:nvSpPr>
          <p:cNvPr id="28" name="Espace réservé du contenu 3">
            <a:extLst>
              <a:ext uri="{FF2B5EF4-FFF2-40B4-BE49-F238E27FC236}">
                <a16:creationId xmlns:a16="http://schemas.microsoft.com/office/drawing/2014/main" id="{BBD79675-3CDE-0644-4200-F055512B0F98}"/>
              </a:ext>
            </a:extLst>
          </p:cNvPr>
          <p:cNvSpPr txBox="1">
            <a:spLocks/>
          </p:cNvSpPr>
          <p:nvPr/>
        </p:nvSpPr>
        <p:spPr>
          <a:xfrm>
            <a:off x="2620520" y="3336897"/>
            <a:ext cx="4289160" cy="1163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fr-FR" sz="1400" dirty="0"/>
              <a:t>Prise en main</a:t>
            </a:r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fr-FR" sz="1400" dirty="0"/>
              <a:t>Création de la base de données</a:t>
            </a:r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fr-FR" sz="1400" dirty="0"/>
              <a:t>Analyse : cartes, graphiques, graphes</a:t>
            </a:r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fr-FR" sz="1400" dirty="0"/>
              <a:t>Visualisation</a:t>
            </a:r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ADD9F405-FD91-F43F-3FEE-EC50684B6D39}"/>
              </a:ext>
            </a:extLst>
          </p:cNvPr>
          <p:cNvSpPr txBox="1">
            <a:spLocks/>
          </p:cNvSpPr>
          <p:nvPr/>
        </p:nvSpPr>
        <p:spPr>
          <a:xfrm>
            <a:off x="1066800" y="189255"/>
            <a:ext cx="10058400" cy="1205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" b="1" dirty="0"/>
              <a:t>Plan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515D534-5239-376D-01AD-3CEC200217CF}"/>
              </a:ext>
            </a:extLst>
          </p:cNvPr>
          <p:cNvCxnSpPr/>
          <p:nvPr/>
        </p:nvCxnSpPr>
        <p:spPr>
          <a:xfrm>
            <a:off x="3216849" y="1178924"/>
            <a:ext cx="58581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1642AA21-F135-8EFC-3D72-5224391898E2}"/>
              </a:ext>
            </a:extLst>
          </p:cNvPr>
          <p:cNvSpPr txBox="1"/>
          <p:nvPr/>
        </p:nvSpPr>
        <p:spPr>
          <a:xfrm>
            <a:off x="2089358" y="4435914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III) Bilan</a:t>
            </a:r>
          </a:p>
        </p:txBody>
      </p:sp>
      <p:pic>
        <p:nvPicPr>
          <p:cNvPr id="34" name="Graphique 33" descr="Décollage contour">
            <a:extLst>
              <a:ext uri="{FF2B5EF4-FFF2-40B4-BE49-F238E27FC236}">
                <a16:creationId xmlns:a16="http://schemas.microsoft.com/office/drawing/2014/main" id="{8FAECCE8-5D05-E1B7-0857-33622C4E62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8256"/>
          <a:stretch/>
        </p:blipFill>
        <p:spPr>
          <a:xfrm rot="658404">
            <a:off x="1120879" y="4363493"/>
            <a:ext cx="914400" cy="656028"/>
          </a:xfrm>
          <a:prstGeom prst="rect">
            <a:avLst/>
          </a:prstGeom>
        </p:spPr>
      </p:pic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2189989D-319D-E7A4-F6C7-0406E521941D}"/>
              </a:ext>
            </a:extLst>
          </p:cNvPr>
          <p:cNvSpPr txBox="1">
            <a:spLocks/>
          </p:cNvSpPr>
          <p:nvPr/>
        </p:nvSpPr>
        <p:spPr>
          <a:xfrm>
            <a:off x="2613983" y="4897579"/>
            <a:ext cx="4289160" cy="1163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fr-FR" sz="1400" dirty="0"/>
              <a:t>Les points positifs</a:t>
            </a:r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fr-FR" sz="1400" dirty="0"/>
              <a:t>Les points de difficultés</a:t>
            </a:r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fr-FR" sz="1400" dirty="0"/>
              <a:t>Pour aller plus loin…</a:t>
            </a:r>
          </a:p>
        </p:txBody>
      </p:sp>
      <p:pic>
        <p:nvPicPr>
          <p:cNvPr id="12290" name="Picture 2" descr="Plus de la moitié des français ont peur… en avion : Femme Actuelle Le MAG">
            <a:extLst>
              <a:ext uri="{FF2B5EF4-FFF2-40B4-BE49-F238E27FC236}">
                <a16:creationId xmlns:a16="http://schemas.microsoft.com/office/drawing/2014/main" id="{F90700E9-A2DC-A9C8-79FA-6FAED6559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521" y="2489850"/>
            <a:ext cx="5034947" cy="251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ECA99C4B-8D94-7248-C469-A5E4E50C01C2}"/>
              </a:ext>
            </a:extLst>
          </p:cNvPr>
          <p:cNvSpPr txBox="1"/>
          <p:nvPr/>
        </p:nvSpPr>
        <p:spPr>
          <a:xfrm>
            <a:off x="10443532" y="6603980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Mai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237436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  <p:bldP spid="28" grpId="0"/>
      <p:bldP spid="33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1">
            <a:extLst>
              <a:ext uri="{FF2B5EF4-FFF2-40B4-BE49-F238E27FC236}">
                <a16:creationId xmlns:a16="http://schemas.microsoft.com/office/drawing/2014/main" id="{E5237E55-CFD0-662F-A9D0-2985734D6DF2}"/>
              </a:ext>
            </a:extLst>
          </p:cNvPr>
          <p:cNvSpPr txBox="1">
            <a:spLocks/>
          </p:cNvSpPr>
          <p:nvPr/>
        </p:nvSpPr>
        <p:spPr>
          <a:xfrm>
            <a:off x="907886" y="2223841"/>
            <a:ext cx="10058400" cy="1205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" b="1" dirty="0"/>
              <a:t>Présentation du sujet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F17EC6B-B522-9576-9CA0-3B148198E4DC}"/>
              </a:ext>
            </a:extLst>
          </p:cNvPr>
          <p:cNvCxnSpPr/>
          <p:nvPr/>
        </p:nvCxnSpPr>
        <p:spPr>
          <a:xfrm>
            <a:off x="3057935" y="3213510"/>
            <a:ext cx="58581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B8B34EB-844F-C54A-85B0-D8CAFC1B9367}"/>
              </a:ext>
            </a:extLst>
          </p:cNvPr>
          <p:cNvCxnSpPr/>
          <p:nvPr/>
        </p:nvCxnSpPr>
        <p:spPr>
          <a:xfrm>
            <a:off x="847725" y="6491976"/>
            <a:ext cx="1000125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2AA89E1E-EC75-84ED-5C95-2AC3D8D8A6A9}"/>
              </a:ext>
            </a:extLst>
          </p:cNvPr>
          <p:cNvSpPr txBox="1"/>
          <p:nvPr/>
        </p:nvSpPr>
        <p:spPr>
          <a:xfrm>
            <a:off x="752781" y="6593818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Février</a:t>
            </a:r>
            <a:endParaRPr lang="fr-FR" b="1" dirty="0"/>
          </a:p>
        </p:txBody>
      </p:sp>
      <p:pic>
        <p:nvPicPr>
          <p:cNvPr id="11" name="Graphique 10" descr="Décollage avec un remplissage uni">
            <a:extLst>
              <a:ext uri="{FF2B5EF4-FFF2-40B4-BE49-F238E27FC236}">
                <a16:creationId xmlns:a16="http://schemas.microsoft.com/office/drawing/2014/main" id="{8A8DFD0E-CB53-45BA-51AA-FE55CFEFB3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0792"/>
          <a:stretch/>
        </p:blipFill>
        <p:spPr>
          <a:xfrm>
            <a:off x="967105" y="6040757"/>
            <a:ext cx="864000" cy="59795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93BBA6E-E9F6-41BE-FC5A-5C619973443C}"/>
              </a:ext>
            </a:extLst>
          </p:cNvPr>
          <p:cNvSpPr txBox="1"/>
          <p:nvPr/>
        </p:nvSpPr>
        <p:spPr>
          <a:xfrm>
            <a:off x="4826706" y="3296920"/>
            <a:ext cx="3910893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400" dirty="0"/>
              <a:t>Le sujet </a:t>
            </a:r>
          </a:p>
          <a:p>
            <a:pPr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400" dirty="0"/>
              <a:t>Les objectifs</a:t>
            </a:r>
          </a:p>
          <a:p>
            <a:pPr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400" dirty="0"/>
              <a:t>Organisation et répartition des tâches</a:t>
            </a:r>
          </a:p>
          <a:p>
            <a:pPr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fr-FR" sz="1400" dirty="0"/>
          </a:p>
          <a:p>
            <a:pPr>
              <a:lnSpc>
                <a:spcPct val="150000"/>
              </a:lnSpc>
            </a:pPr>
            <a:endParaRPr lang="fr-FR" sz="1400" dirty="0"/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fr-FR" sz="1800" dirty="0"/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6AE41FE-26E0-3A88-9236-59E64644BCA7}"/>
              </a:ext>
            </a:extLst>
          </p:cNvPr>
          <p:cNvSpPr txBox="1"/>
          <p:nvPr/>
        </p:nvSpPr>
        <p:spPr>
          <a:xfrm>
            <a:off x="10443532" y="6603980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Mai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437281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B2D07A9C-6023-97F6-D0F4-BC730E4B8158}"/>
              </a:ext>
            </a:extLst>
          </p:cNvPr>
          <p:cNvSpPr txBox="1">
            <a:spLocks/>
          </p:cNvSpPr>
          <p:nvPr/>
        </p:nvSpPr>
        <p:spPr>
          <a:xfrm>
            <a:off x="907886" y="1990740"/>
            <a:ext cx="10058400" cy="2755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/>
              <a:t>Le sujet : </a:t>
            </a:r>
            <a:r>
              <a:rPr lang="fr-FR" sz="1800" dirty="0" err="1">
                <a:solidFill>
                  <a:schemeClr val="accent2">
                    <a:lumMod val="75000"/>
                  </a:schemeClr>
                </a:solidFill>
              </a:rPr>
              <a:t>LifRadarAvion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Analyse de données aérienne (RC1)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1800" b="1" dirty="0"/>
              <a:t>Les raisons :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Découvrir un nouvel aspect du monde informatique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Préparer notre orientation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1005FA5-9A6A-741F-5C57-8FD495E977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59" b="1301"/>
          <a:stretch/>
        </p:blipFill>
        <p:spPr bwMode="auto">
          <a:xfrm>
            <a:off x="6552462" y="1895998"/>
            <a:ext cx="4957289" cy="28497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itre 1">
            <a:extLst>
              <a:ext uri="{FF2B5EF4-FFF2-40B4-BE49-F238E27FC236}">
                <a16:creationId xmlns:a16="http://schemas.microsoft.com/office/drawing/2014/main" id="{E5237E55-CFD0-662F-A9D0-2985734D6DF2}"/>
              </a:ext>
            </a:extLst>
          </p:cNvPr>
          <p:cNvSpPr txBox="1">
            <a:spLocks/>
          </p:cNvSpPr>
          <p:nvPr/>
        </p:nvSpPr>
        <p:spPr>
          <a:xfrm>
            <a:off x="1066800" y="383810"/>
            <a:ext cx="10058400" cy="1205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" b="1" dirty="0"/>
              <a:t>Présentation du sujet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F17EC6B-B522-9576-9CA0-3B148198E4DC}"/>
              </a:ext>
            </a:extLst>
          </p:cNvPr>
          <p:cNvCxnSpPr/>
          <p:nvPr/>
        </p:nvCxnSpPr>
        <p:spPr>
          <a:xfrm>
            <a:off x="3216849" y="1373479"/>
            <a:ext cx="58581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B9CD8F8-339A-C390-614A-238AAEB6B9E7}"/>
              </a:ext>
            </a:extLst>
          </p:cNvPr>
          <p:cNvCxnSpPr/>
          <p:nvPr/>
        </p:nvCxnSpPr>
        <p:spPr>
          <a:xfrm>
            <a:off x="847725" y="6491976"/>
            <a:ext cx="1000125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9D28D4A-295A-D5B8-EC96-792FDA148A71}"/>
              </a:ext>
            </a:extLst>
          </p:cNvPr>
          <p:cNvSpPr txBox="1"/>
          <p:nvPr/>
        </p:nvSpPr>
        <p:spPr>
          <a:xfrm>
            <a:off x="752781" y="6593818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Février</a:t>
            </a:r>
            <a:endParaRPr lang="fr-FR" b="1" dirty="0"/>
          </a:p>
        </p:txBody>
      </p:sp>
      <p:pic>
        <p:nvPicPr>
          <p:cNvPr id="12" name="Graphique 11" descr="Décollage avec un remplissage uni">
            <a:extLst>
              <a:ext uri="{FF2B5EF4-FFF2-40B4-BE49-F238E27FC236}">
                <a16:creationId xmlns:a16="http://schemas.microsoft.com/office/drawing/2014/main" id="{53780666-9F73-24DD-148B-97043D6796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0792"/>
          <a:stretch/>
        </p:blipFill>
        <p:spPr>
          <a:xfrm rot="340492">
            <a:off x="1454785" y="5868037"/>
            <a:ext cx="864000" cy="59795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C2AE2B8-097A-6E05-9D00-3170E29AD936}"/>
              </a:ext>
            </a:extLst>
          </p:cNvPr>
          <p:cNvSpPr txBox="1"/>
          <p:nvPr/>
        </p:nvSpPr>
        <p:spPr>
          <a:xfrm>
            <a:off x="10443532" y="6603980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Mai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B2D07A9C-6023-97F6-D0F4-BC730E4B8158}"/>
              </a:ext>
            </a:extLst>
          </p:cNvPr>
          <p:cNvSpPr txBox="1">
            <a:spLocks/>
          </p:cNvSpPr>
          <p:nvPr/>
        </p:nvSpPr>
        <p:spPr>
          <a:xfrm>
            <a:off x="847724" y="1555648"/>
            <a:ext cx="7666547" cy="1239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/>
              <a:t>Nos objectifs :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Travailler sur différentes aspects du monde de la donnée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6AC6B1C3-0AFF-12E2-CBEE-DC5C37DA8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031631"/>
              </p:ext>
            </p:extLst>
          </p:nvPr>
        </p:nvGraphicFramePr>
        <p:xfrm>
          <a:off x="3354865" y="1978496"/>
          <a:ext cx="5352211" cy="2222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ZoneTexte 20">
            <a:extLst>
              <a:ext uri="{FF2B5EF4-FFF2-40B4-BE49-F238E27FC236}">
                <a16:creationId xmlns:a16="http://schemas.microsoft.com/office/drawing/2014/main" id="{36974D9F-4002-EE25-4D05-E8C6764930D6}"/>
              </a:ext>
            </a:extLst>
          </p:cNvPr>
          <p:cNvSpPr txBox="1"/>
          <p:nvPr/>
        </p:nvSpPr>
        <p:spPr>
          <a:xfrm>
            <a:off x="1070269" y="4141030"/>
            <a:ext cx="2544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Collecter les données via des API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0D157FB-ED9C-497F-BBD6-1DC928E8CCCA}"/>
              </a:ext>
            </a:extLst>
          </p:cNvPr>
          <p:cNvSpPr txBox="1"/>
          <p:nvPr/>
        </p:nvSpPr>
        <p:spPr>
          <a:xfrm>
            <a:off x="4546121" y="4139107"/>
            <a:ext cx="2848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600" dirty="0"/>
              <a:t>Analyse géographique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600" dirty="0"/>
              <a:t>Analyse statistique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600" dirty="0"/>
              <a:t>Calcul d’itinéraire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8E7D63C-AA0F-B6A8-544B-9E2A934FA970}"/>
              </a:ext>
            </a:extLst>
          </p:cNvPr>
          <p:cNvSpPr txBox="1"/>
          <p:nvPr/>
        </p:nvSpPr>
        <p:spPr>
          <a:xfrm>
            <a:off x="8262579" y="4139106"/>
            <a:ext cx="2544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Application interactive avec cartes et graphiques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9A2A397A-3EDE-AF2A-9F4C-61D7BAA4E42C}"/>
              </a:ext>
            </a:extLst>
          </p:cNvPr>
          <p:cNvCxnSpPr>
            <a:cxnSpLocks/>
          </p:cNvCxnSpPr>
          <p:nvPr/>
        </p:nvCxnSpPr>
        <p:spPr>
          <a:xfrm flipH="1">
            <a:off x="2342665" y="3517693"/>
            <a:ext cx="1737768" cy="61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6793EF4-BA17-E587-76FD-594225AF239F}"/>
              </a:ext>
            </a:extLst>
          </p:cNvPr>
          <p:cNvCxnSpPr>
            <a:cxnSpLocks/>
          </p:cNvCxnSpPr>
          <p:nvPr/>
        </p:nvCxnSpPr>
        <p:spPr>
          <a:xfrm>
            <a:off x="6096000" y="3519577"/>
            <a:ext cx="0" cy="61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395628F-747B-1CCE-66C5-BB9EE07836C7}"/>
              </a:ext>
            </a:extLst>
          </p:cNvPr>
          <p:cNvCxnSpPr>
            <a:cxnSpLocks/>
          </p:cNvCxnSpPr>
          <p:nvPr/>
        </p:nvCxnSpPr>
        <p:spPr>
          <a:xfrm>
            <a:off x="8051173" y="3515809"/>
            <a:ext cx="1483802" cy="60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itre 1">
            <a:extLst>
              <a:ext uri="{FF2B5EF4-FFF2-40B4-BE49-F238E27FC236}">
                <a16:creationId xmlns:a16="http://schemas.microsoft.com/office/drawing/2014/main" id="{4E52625B-BAC5-9766-7FDF-CA3D56C22B8E}"/>
              </a:ext>
            </a:extLst>
          </p:cNvPr>
          <p:cNvSpPr txBox="1">
            <a:spLocks/>
          </p:cNvSpPr>
          <p:nvPr/>
        </p:nvSpPr>
        <p:spPr>
          <a:xfrm>
            <a:off x="1066800" y="383810"/>
            <a:ext cx="10058400" cy="1205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" b="1"/>
              <a:t>Présentation du sujet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5E0D774-7F6F-64B5-D432-44CB3DFE7280}"/>
              </a:ext>
            </a:extLst>
          </p:cNvPr>
          <p:cNvCxnSpPr/>
          <p:nvPr/>
        </p:nvCxnSpPr>
        <p:spPr>
          <a:xfrm>
            <a:off x="3216849" y="1373479"/>
            <a:ext cx="58581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02F0E99A-44E6-8B7B-DA56-3548751A8681}"/>
              </a:ext>
            </a:extLst>
          </p:cNvPr>
          <p:cNvCxnSpPr/>
          <p:nvPr/>
        </p:nvCxnSpPr>
        <p:spPr>
          <a:xfrm>
            <a:off x="847725" y="6491976"/>
            <a:ext cx="1000125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2896224D-3996-3C12-622A-DA927A91E6CD}"/>
              </a:ext>
            </a:extLst>
          </p:cNvPr>
          <p:cNvSpPr txBox="1"/>
          <p:nvPr/>
        </p:nvSpPr>
        <p:spPr>
          <a:xfrm>
            <a:off x="752781" y="6593818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Février</a:t>
            </a:r>
            <a:endParaRPr lang="fr-FR" b="1" dirty="0"/>
          </a:p>
        </p:txBody>
      </p:sp>
      <p:pic>
        <p:nvPicPr>
          <p:cNvPr id="18" name="Graphique 17" descr="Décollage avec un remplissage uni">
            <a:extLst>
              <a:ext uri="{FF2B5EF4-FFF2-40B4-BE49-F238E27FC236}">
                <a16:creationId xmlns:a16="http://schemas.microsoft.com/office/drawing/2014/main" id="{A5F2D057-250E-8524-4C53-63621742929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30792"/>
          <a:stretch/>
        </p:blipFill>
        <p:spPr>
          <a:xfrm rot="657833">
            <a:off x="1851025" y="5868037"/>
            <a:ext cx="864000" cy="597954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EF26573-7708-9663-50E6-8DBA8D52FBBC}"/>
              </a:ext>
            </a:extLst>
          </p:cNvPr>
          <p:cNvSpPr txBox="1"/>
          <p:nvPr/>
        </p:nvSpPr>
        <p:spPr>
          <a:xfrm>
            <a:off x="10443532" y="6603980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Mai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134382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6BED5E-DD9B-4B1E-8C3C-1299063F1B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746BED5E-DD9B-4B1E-8C3C-1299063F1B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3EB30C-9F54-49C3-BA70-D7F53FD14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413EB30C-9F54-49C3-BA70-D7F53FD14B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4E6B5A-6B34-4521-8758-111A2B34A6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ED4E6B5A-6B34-4521-8758-111A2B34A6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9B022E-CAB6-4040-931A-66F6642F8D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4B9B022E-CAB6-4040-931A-66F6642F8D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31FC8F-55E5-4921-84A3-791D4E5A3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9531FC8F-55E5-4921-84A3-791D4E5A35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Graphic spid="4" grpId="0" uiExpand="1">
        <p:bldSub>
          <a:bldDgm bld="one"/>
        </p:bldSub>
      </p:bldGraphic>
      <p:bldP spid="21" grpId="0"/>
      <p:bldP spid="22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re 1">
            <a:extLst>
              <a:ext uri="{FF2B5EF4-FFF2-40B4-BE49-F238E27FC236}">
                <a16:creationId xmlns:a16="http://schemas.microsoft.com/office/drawing/2014/main" id="{4E52625B-BAC5-9766-7FDF-CA3D56C22B8E}"/>
              </a:ext>
            </a:extLst>
          </p:cNvPr>
          <p:cNvSpPr txBox="1">
            <a:spLocks/>
          </p:cNvSpPr>
          <p:nvPr/>
        </p:nvSpPr>
        <p:spPr>
          <a:xfrm>
            <a:off x="1066800" y="383810"/>
            <a:ext cx="10058400" cy="1205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" b="1"/>
              <a:t>Présentation du sujet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5E0D774-7F6F-64B5-D432-44CB3DFE7280}"/>
              </a:ext>
            </a:extLst>
          </p:cNvPr>
          <p:cNvCxnSpPr/>
          <p:nvPr/>
        </p:nvCxnSpPr>
        <p:spPr>
          <a:xfrm>
            <a:off x="3216849" y="1373479"/>
            <a:ext cx="58581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space réservé du contenu 3">
            <a:extLst>
              <a:ext uri="{FF2B5EF4-FFF2-40B4-BE49-F238E27FC236}">
                <a16:creationId xmlns:a16="http://schemas.microsoft.com/office/drawing/2014/main" id="{C3999DDC-47E9-E201-04C6-750460392648}"/>
              </a:ext>
            </a:extLst>
          </p:cNvPr>
          <p:cNvSpPr txBox="1">
            <a:spLocks/>
          </p:cNvSpPr>
          <p:nvPr/>
        </p:nvSpPr>
        <p:spPr>
          <a:xfrm>
            <a:off x="847725" y="1743494"/>
            <a:ext cx="7666547" cy="162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/>
              <a:t>Notre organisation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Gestionnaire de code GIT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Réunion de mise en commun toutes les semaines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Division équitable des tâches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FR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24" name="Espace réservé du contenu 3">
            <a:extLst>
              <a:ext uri="{FF2B5EF4-FFF2-40B4-BE49-F238E27FC236}">
                <a16:creationId xmlns:a16="http://schemas.microsoft.com/office/drawing/2014/main" id="{DC09E668-1D73-A5EE-57A4-91C8B761833D}"/>
              </a:ext>
            </a:extLst>
          </p:cNvPr>
          <p:cNvSpPr txBox="1">
            <a:spLocks/>
          </p:cNvSpPr>
          <p:nvPr/>
        </p:nvSpPr>
        <p:spPr>
          <a:xfrm>
            <a:off x="847724" y="3560788"/>
            <a:ext cx="8664137" cy="162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/>
              <a:t>Répartition du travail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Prise en main et collecte des données </a:t>
            </a:r>
            <a:r>
              <a:rPr lang="fr-FR" sz="1600" u="sng" dirty="0"/>
              <a:t>en commun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3 axes d’analyse indépendants (cartes, graphiques, graphes) </a:t>
            </a:r>
            <a:r>
              <a:rPr lang="fr-FR" sz="1600" dirty="0">
                <a:sym typeface="Wingdings" panose="05000000000000000000" pitchFamily="2" charset="2"/>
              </a:rPr>
              <a:t> Division du travail</a:t>
            </a:r>
            <a:endParaRPr lang="fr-FR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2050" name="Picture 2" descr="Mise à jour Gitlab 14.7.3 - Mise Sur Orbite">
            <a:extLst>
              <a:ext uri="{FF2B5EF4-FFF2-40B4-BE49-F238E27FC236}">
                <a16:creationId xmlns:a16="http://schemas.microsoft.com/office/drawing/2014/main" id="{2622621D-8775-2D81-DD55-F31A2A27A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853" y="1301295"/>
            <a:ext cx="2995134" cy="27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CE744BB-866D-72A9-83E9-3AEB69E89E94}"/>
              </a:ext>
            </a:extLst>
          </p:cNvPr>
          <p:cNvCxnSpPr/>
          <p:nvPr/>
        </p:nvCxnSpPr>
        <p:spPr>
          <a:xfrm>
            <a:off x="847725" y="6491976"/>
            <a:ext cx="1000125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5728AB40-B321-05E9-8142-5B11C1B48307}"/>
              </a:ext>
            </a:extLst>
          </p:cNvPr>
          <p:cNvSpPr txBox="1"/>
          <p:nvPr/>
        </p:nvSpPr>
        <p:spPr>
          <a:xfrm>
            <a:off x="752781" y="6593818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Février</a:t>
            </a:r>
            <a:endParaRPr lang="fr-FR" b="1" dirty="0"/>
          </a:p>
        </p:txBody>
      </p:sp>
      <p:pic>
        <p:nvPicPr>
          <p:cNvPr id="13" name="Graphique 12" descr="Décollage avec un remplissage uni">
            <a:extLst>
              <a:ext uri="{FF2B5EF4-FFF2-40B4-BE49-F238E27FC236}">
                <a16:creationId xmlns:a16="http://schemas.microsoft.com/office/drawing/2014/main" id="{BF28E253-C26C-279D-8078-D44F7E1731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0792"/>
          <a:stretch/>
        </p:blipFill>
        <p:spPr>
          <a:xfrm rot="765283">
            <a:off x="2044065" y="5868037"/>
            <a:ext cx="864000" cy="59795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47EEF77-EEB8-9160-1D8F-F9ECB1B051D7}"/>
              </a:ext>
            </a:extLst>
          </p:cNvPr>
          <p:cNvSpPr txBox="1"/>
          <p:nvPr/>
        </p:nvSpPr>
        <p:spPr>
          <a:xfrm>
            <a:off x="10443532" y="6603980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Mai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0871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D8EEECE0-7DA6-E972-4873-FBF31B5F18AB}"/>
              </a:ext>
            </a:extLst>
          </p:cNvPr>
          <p:cNvSpPr txBox="1">
            <a:spLocks/>
          </p:cNvSpPr>
          <p:nvPr/>
        </p:nvSpPr>
        <p:spPr>
          <a:xfrm>
            <a:off x="907886" y="2223841"/>
            <a:ext cx="10058400" cy="1205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" b="1" dirty="0"/>
              <a:t>Travail effectué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B17B227-7771-23E9-FE36-55F99001AA77}"/>
              </a:ext>
            </a:extLst>
          </p:cNvPr>
          <p:cNvCxnSpPr/>
          <p:nvPr/>
        </p:nvCxnSpPr>
        <p:spPr>
          <a:xfrm>
            <a:off x="3057935" y="3213510"/>
            <a:ext cx="58581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6C1CF471-8563-344E-2B8D-53C78072A633}"/>
              </a:ext>
            </a:extLst>
          </p:cNvPr>
          <p:cNvSpPr txBox="1">
            <a:spLocks/>
          </p:cNvSpPr>
          <p:nvPr/>
        </p:nvSpPr>
        <p:spPr>
          <a:xfrm>
            <a:off x="4520242" y="3404649"/>
            <a:ext cx="4140679" cy="14865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Prise en main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Création de la base de données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Analyse : cartes, graphiques, graphes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Visualisation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FR" sz="1600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5720C39-B964-2273-C2A3-6BF1405D190F}"/>
              </a:ext>
            </a:extLst>
          </p:cNvPr>
          <p:cNvCxnSpPr/>
          <p:nvPr/>
        </p:nvCxnSpPr>
        <p:spPr>
          <a:xfrm>
            <a:off x="847725" y="6491976"/>
            <a:ext cx="1000125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DE96DA8-20C3-10A8-AC4A-59DC0ADF6134}"/>
              </a:ext>
            </a:extLst>
          </p:cNvPr>
          <p:cNvSpPr txBox="1"/>
          <p:nvPr/>
        </p:nvSpPr>
        <p:spPr>
          <a:xfrm>
            <a:off x="752781" y="6593818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Février</a:t>
            </a:r>
            <a:endParaRPr lang="fr-FR" b="1" dirty="0"/>
          </a:p>
        </p:txBody>
      </p:sp>
      <p:pic>
        <p:nvPicPr>
          <p:cNvPr id="13" name="Graphique 12" descr="Décollage avec un remplissage uni">
            <a:extLst>
              <a:ext uri="{FF2B5EF4-FFF2-40B4-BE49-F238E27FC236}">
                <a16:creationId xmlns:a16="http://schemas.microsoft.com/office/drawing/2014/main" id="{BBA5AFDF-F842-33FB-5269-3210F4B89D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0792"/>
          <a:stretch/>
        </p:blipFill>
        <p:spPr>
          <a:xfrm rot="765283">
            <a:off x="2277745" y="5868037"/>
            <a:ext cx="864000" cy="59795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6499604-1547-D631-61E0-FDCBFED08E15}"/>
              </a:ext>
            </a:extLst>
          </p:cNvPr>
          <p:cNvSpPr txBox="1"/>
          <p:nvPr/>
        </p:nvSpPr>
        <p:spPr>
          <a:xfrm>
            <a:off x="10443532" y="6603980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Mai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06189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A75C3F-CA5C-4E80-8E4F-F152AED1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79868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dirty="0"/>
              <a:t>Découverte des outils :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Langage Python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Utilisation de </a:t>
            </a:r>
            <a:r>
              <a:rPr lang="fr-FR" sz="1600" dirty="0" err="1"/>
              <a:t>Jupyter</a:t>
            </a:r>
            <a:r>
              <a:rPr lang="fr-FR" sz="1600" dirty="0"/>
              <a:t> notebook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600" dirty="0"/>
              <a:t>Choix des bibliothèques &amp; API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63346B09-DD90-7035-3C1D-7A4BD23F5024}"/>
              </a:ext>
            </a:extLst>
          </p:cNvPr>
          <p:cNvSpPr txBox="1">
            <a:spLocks/>
          </p:cNvSpPr>
          <p:nvPr/>
        </p:nvSpPr>
        <p:spPr>
          <a:xfrm>
            <a:off x="1037281" y="369161"/>
            <a:ext cx="10058400" cy="1205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" b="1" dirty="0"/>
              <a:t>Prise en main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32FD99B-52A1-7FBB-1F41-A2B8927929C9}"/>
              </a:ext>
            </a:extLst>
          </p:cNvPr>
          <p:cNvCxnSpPr/>
          <p:nvPr/>
        </p:nvCxnSpPr>
        <p:spPr>
          <a:xfrm>
            <a:off x="3152826" y="1358830"/>
            <a:ext cx="58581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46" name="Picture 2" descr="Langage Python : c'est quoi ? Que peut-on faire avec en 2022 ?">
            <a:extLst>
              <a:ext uri="{FF2B5EF4-FFF2-40B4-BE49-F238E27FC236}">
                <a16:creationId xmlns:a16="http://schemas.microsoft.com/office/drawing/2014/main" id="{9D2653E4-0469-4F3D-E9A1-19E839F6C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221" y="1832652"/>
            <a:ext cx="2837952" cy="159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roject Jupyter | Home">
            <a:extLst>
              <a:ext uri="{FF2B5EF4-FFF2-40B4-BE49-F238E27FC236}">
                <a16:creationId xmlns:a16="http://schemas.microsoft.com/office/drawing/2014/main" id="{30EFD8C2-A6AF-B4F3-41C9-8B745B108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19" y="1757178"/>
            <a:ext cx="3328183" cy="174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A047D56-6872-FBF9-4D5D-FC5117E1D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09" y="3825724"/>
            <a:ext cx="3449128" cy="84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22EE016-B7B7-FE60-6B57-733A0F82D192}"/>
              </a:ext>
            </a:extLst>
          </p:cNvPr>
          <p:cNvCxnSpPr/>
          <p:nvPr/>
        </p:nvCxnSpPr>
        <p:spPr>
          <a:xfrm>
            <a:off x="847725" y="6491976"/>
            <a:ext cx="1000125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22F9B8A8-F8C7-1EC3-C36F-E595E686B3DF}"/>
              </a:ext>
            </a:extLst>
          </p:cNvPr>
          <p:cNvSpPr txBox="1"/>
          <p:nvPr/>
        </p:nvSpPr>
        <p:spPr>
          <a:xfrm>
            <a:off x="752781" y="6593818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Février</a:t>
            </a:r>
            <a:endParaRPr lang="fr-FR" b="1" dirty="0"/>
          </a:p>
        </p:txBody>
      </p:sp>
      <p:pic>
        <p:nvPicPr>
          <p:cNvPr id="15" name="Graphique 14" descr="Décollage avec un remplissage uni">
            <a:extLst>
              <a:ext uri="{FF2B5EF4-FFF2-40B4-BE49-F238E27FC236}">
                <a16:creationId xmlns:a16="http://schemas.microsoft.com/office/drawing/2014/main" id="{6B82DCF7-D266-1A3E-3927-FDC198DDC70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b="30792"/>
          <a:stretch/>
        </p:blipFill>
        <p:spPr>
          <a:xfrm rot="765283">
            <a:off x="2480945" y="5868037"/>
            <a:ext cx="864000" cy="59795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E00B616-88FB-C847-8D01-F8F65A12160D}"/>
              </a:ext>
            </a:extLst>
          </p:cNvPr>
          <p:cNvSpPr txBox="1"/>
          <p:nvPr/>
        </p:nvSpPr>
        <p:spPr>
          <a:xfrm>
            <a:off x="10443532" y="6603980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Mai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89365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que 19" descr="Décollage avec un remplissage uni">
            <a:extLst>
              <a:ext uri="{FF2B5EF4-FFF2-40B4-BE49-F238E27FC236}">
                <a16:creationId xmlns:a16="http://schemas.microsoft.com/office/drawing/2014/main" id="{325E6F18-EE48-FACD-876D-11E445A07E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0792"/>
          <a:stretch/>
        </p:blipFill>
        <p:spPr>
          <a:xfrm rot="765283">
            <a:off x="2977064" y="5868037"/>
            <a:ext cx="864000" cy="597954"/>
          </a:xfrm>
          <a:prstGeom prst="rect">
            <a:avLst/>
          </a:prstGeom>
        </p:spPr>
      </p:pic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84D8127-B68E-E2F0-9394-5E99CC1EE051}"/>
              </a:ext>
            </a:extLst>
          </p:cNvPr>
          <p:cNvCxnSpPr/>
          <p:nvPr/>
        </p:nvCxnSpPr>
        <p:spPr>
          <a:xfrm>
            <a:off x="847725" y="6491976"/>
            <a:ext cx="1000125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3D3806CA-0B7B-2A77-B319-5CECBA87B5E1}"/>
              </a:ext>
            </a:extLst>
          </p:cNvPr>
          <p:cNvSpPr txBox="1"/>
          <p:nvPr/>
        </p:nvSpPr>
        <p:spPr>
          <a:xfrm>
            <a:off x="752781" y="6593818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Février</a:t>
            </a:r>
            <a:endParaRPr lang="fr-FR" b="1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1214286-24B1-F07E-CDFB-10E42B93AF1D}"/>
              </a:ext>
            </a:extLst>
          </p:cNvPr>
          <p:cNvSpPr txBox="1">
            <a:spLocks/>
          </p:cNvSpPr>
          <p:nvPr/>
        </p:nvSpPr>
        <p:spPr>
          <a:xfrm>
            <a:off x="916512" y="369161"/>
            <a:ext cx="10058400" cy="1205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" b="1" dirty="0"/>
              <a:t>Création de la base de données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C717307-5E54-F9A9-C75E-5FD4296244F2}"/>
              </a:ext>
            </a:extLst>
          </p:cNvPr>
          <p:cNvCxnSpPr/>
          <p:nvPr/>
        </p:nvCxnSpPr>
        <p:spPr>
          <a:xfrm>
            <a:off x="3152826" y="1358830"/>
            <a:ext cx="58581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23DAA5C6-02DA-0AD2-1305-92989DCA7647}"/>
              </a:ext>
            </a:extLst>
          </p:cNvPr>
          <p:cNvSpPr txBox="1">
            <a:spLocks/>
          </p:cNvSpPr>
          <p:nvPr/>
        </p:nvSpPr>
        <p:spPr>
          <a:xfrm>
            <a:off x="920159" y="1848337"/>
            <a:ext cx="4037692" cy="1906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fr-FR" sz="1800" b="1" dirty="0"/>
              <a:t>Mise en œuvre :</a:t>
            </a:r>
          </a:p>
          <a:p>
            <a:pPr>
              <a:buFont typeface="Garamond" pitchFamily="18" charset="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600" dirty="0"/>
              <a:t>Test et compréhension de l’API</a:t>
            </a:r>
          </a:p>
          <a:p>
            <a:pPr>
              <a:buFont typeface="Garamond" pitchFamily="18" charset="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600" dirty="0"/>
              <a:t>Script python pour extraire les données, les formatter puis les stocker en fichier </a:t>
            </a:r>
            <a:r>
              <a:rPr lang="fr-FR" sz="1600" dirty="0" err="1"/>
              <a:t>json</a:t>
            </a:r>
            <a:endParaRPr lang="fr-FR" sz="1600" dirty="0"/>
          </a:p>
          <a:p>
            <a:pPr>
              <a:buFont typeface="Garamond" pitchFamily="18" charset="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600" dirty="0"/>
              <a:t>Dépôt du script sur un serveur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96003FDE-E51E-19E1-59E5-A34F2909AD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b="37044"/>
          <a:stretch/>
        </p:blipFill>
        <p:spPr>
          <a:xfrm>
            <a:off x="4957852" y="1612623"/>
            <a:ext cx="1837050" cy="256396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A23E2E32-C78F-6F96-506C-9A0291631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3972" y="1623099"/>
            <a:ext cx="1843610" cy="2633729"/>
          </a:xfrm>
          <a:prstGeom prst="rect">
            <a:avLst/>
          </a:prstGeom>
        </p:spPr>
      </p:pic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340185EC-5D25-A3EC-A044-943E3D69429B}"/>
              </a:ext>
            </a:extLst>
          </p:cNvPr>
          <p:cNvSpPr/>
          <p:nvPr/>
        </p:nvSpPr>
        <p:spPr>
          <a:xfrm>
            <a:off x="7140997" y="2563989"/>
            <a:ext cx="833261" cy="48768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68DEC954-29AB-8A90-63BC-BF621196F0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2613" y="5348301"/>
            <a:ext cx="6608139" cy="695593"/>
          </a:xfrm>
          <a:prstGeom prst="rect">
            <a:avLst/>
          </a:prstGeom>
        </p:spPr>
      </p:pic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8ADDF662-B1F1-1165-7B6C-D43E3E3A7668}"/>
              </a:ext>
            </a:extLst>
          </p:cNvPr>
          <p:cNvSpPr/>
          <p:nvPr/>
        </p:nvSpPr>
        <p:spPr>
          <a:xfrm rot="5400000">
            <a:off x="8594341" y="4494910"/>
            <a:ext cx="833261" cy="48768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0EE733F-4D8C-C558-1905-E79B78EEC775}"/>
              </a:ext>
            </a:extLst>
          </p:cNvPr>
          <p:cNvSpPr txBox="1"/>
          <p:nvPr/>
        </p:nvSpPr>
        <p:spPr>
          <a:xfrm>
            <a:off x="902901" y="3816935"/>
            <a:ext cx="348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Oui mais…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EB1679-4E87-4666-9567-36BD5D892C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50" y="4176588"/>
            <a:ext cx="10888440" cy="2284025"/>
          </a:xfrm>
          <a:prstGeom prst="rect">
            <a:avLst/>
          </a:prstGeom>
        </p:spPr>
      </p:pic>
      <p:sp>
        <p:nvSpPr>
          <p:cNvPr id="43" name="Espace réservé du contenu 2">
            <a:extLst>
              <a:ext uri="{FF2B5EF4-FFF2-40B4-BE49-F238E27FC236}">
                <a16:creationId xmlns:a16="http://schemas.microsoft.com/office/drawing/2014/main" id="{94A40CD4-0FE9-408B-71FB-184891A38D05}"/>
              </a:ext>
            </a:extLst>
          </p:cNvPr>
          <p:cNvSpPr txBox="1">
            <a:spLocks/>
          </p:cNvSpPr>
          <p:nvPr/>
        </p:nvSpPr>
        <p:spPr>
          <a:xfrm>
            <a:off x="6372173" y="1803640"/>
            <a:ext cx="5031706" cy="2363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fr-FR" sz="1800" b="1" dirty="0"/>
              <a:t>Bilan :</a:t>
            </a:r>
          </a:p>
          <a:p>
            <a:pPr>
              <a:buFont typeface="Garamond" pitchFamily="18" charset="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600" dirty="0"/>
              <a:t>118 748 vols, 4636 aéroports, 1663 compagnies</a:t>
            </a:r>
            <a:endParaRPr lang="fr-FR" sz="1600" i="1" dirty="0"/>
          </a:p>
          <a:p>
            <a:pPr>
              <a:buFont typeface="Garamond" pitchFamily="18" charset="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600" dirty="0"/>
              <a:t>Découpage en plusieurs bases </a:t>
            </a:r>
            <a:r>
              <a:rPr lang="fr-FR" sz="1600" i="1" dirty="0"/>
              <a:t>(Vols, Aéroport, Compagnies)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81AE05B-A70B-ED17-02FF-992151DB87B2}"/>
              </a:ext>
            </a:extLst>
          </p:cNvPr>
          <p:cNvCxnSpPr/>
          <p:nvPr/>
        </p:nvCxnSpPr>
        <p:spPr>
          <a:xfrm>
            <a:off x="5657269" y="1859305"/>
            <a:ext cx="0" cy="1755429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062B26C0-9FE2-9CCB-EE71-3248A89915C2}"/>
              </a:ext>
            </a:extLst>
          </p:cNvPr>
          <p:cNvSpPr txBox="1"/>
          <p:nvPr/>
        </p:nvSpPr>
        <p:spPr>
          <a:xfrm>
            <a:off x="10443532" y="6603980"/>
            <a:ext cx="74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Mai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56168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37" grpId="0" animBg="1"/>
      <p:bldP spid="37" grpId="1" animBg="1"/>
      <p:bldP spid="41" grpId="0" animBg="1"/>
      <p:bldP spid="41" grpId="1" animBg="1"/>
      <p:bldP spid="42" grpId="0"/>
      <p:bldP spid="4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{41679DF3-1A27-4855-ABEE-5E5B06BA2E07}tf78438558_win32</Template>
  <TotalTime>0</TotalTime>
  <Words>597</Words>
  <Application>Microsoft Office PowerPoint</Application>
  <PresentationFormat>Grand écran</PresentationFormat>
  <Paragraphs>170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Garamond</vt:lpstr>
      <vt:lpstr>SavonVTI</vt:lpstr>
      <vt:lpstr>Projet LifRadarAvion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LifRadarAvion</dc:title>
  <dc:creator>Loris MERCIER</dc:creator>
  <cp:lastModifiedBy>Loris MERCIER</cp:lastModifiedBy>
  <cp:revision>1</cp:revision>
  <dcterms:created xsi:type="dcterms:W3CDTF">2022-04-26T13:55:27Z</dcterms:created>
  <dcterms:modified xsi:type="dcterms:W3CDTF">2022-05-02T06:55:05Z</dcterms:modified>
</cp:coreProperties>
</file>