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2" r:id="rId9"/>
    <p:sldId id="263" r:id="rId10"/>
    <p:sldId id="260" r:id="rId11"/>
    <p:sldId id="266" r:id="rId12"/>
    <p:sldId id="268" r:id="rId13"/>
    <p:sldId id="270" r:id="rId14"/>
    <p:sldId id="267" r:id="rId15"/>
    <p:sldId id="271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DAF7F-B17E-4065-AA27-A49B81AF5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39A9FF-B0AB-442E-B861-C66C567BE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963CB4-C6E9-4A1B-9C36-4897A3A2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3D8-5D62-4587-9BE6-8DDF7867B06A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511F31-2B29-46AC-BF29-162893AF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E19C0F-9755-4397-BEAC-22B5FD23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4EE-094D-4572-9E27-8B7098CFCE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819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F8592D-F07C-40A4-AFD5-62D7BD55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11497BF-83EA-445A-ABBE-423BEE9A5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AFF577-3934-4123-99F0-7C89F0B4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3D8-5D62-4587-9BE6-8DDF7867B06A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401BC2-3AFA-4439-B273-632852CB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028618-B2B0-41D5-8E76-B0642D6C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4EE-094D-4572-9E27-8B7098CFCE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092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68D4BBC-6CD0-47E5-AC13-BAEB7B79C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DE00F94-C18E-430C-AAF6-58D9CF3E8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41762C-9956-4782-9BFB-B7FAC78A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3D8-5D62-4587-9BE6-8DDF7867B06A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C81808-3F42-463F-8070-A30B9118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C64538-5CF3-4C52-B595-9CBBCF07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4EE-094D-4572-9E27-8B7098CFCE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59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B70EE8-AC4C-415E-AE1B-4B1D60D4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BD4647-869B-45A9-AA39-BFEDA7E50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73B167-9046-473B-A101-9E9FF4E0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3D8-5D62-4587-9BE6-8DDF7867B06A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D31C07-DD0A-4E40-B354-8732981A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CB2EDF-CDAD-49F0-B88B-5FEF0978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4EE-094D-4572-9E27-8B7098CFCE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445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DCBF01-FDC6-438D-8681-A79D1ABA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28E5BD-41C1-482F-B4AF-125A33AA8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FDE3AB-C0A7-49BB-8240-BB5D39AF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3D8-5D62-4587-9BE6-8DDF7867B06A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34F2CF-A1E1-4AB6-AA44-C5DEEE42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F5F981-C7BF-459F-BCC3-6A64B0BB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4EE-094D-4572-9E27-8B7098CFCE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66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722DCA-715A-4EFC-9243-E994C3C2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F4D256-4D48-443A-B3F2-FD5CC8CE6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B02DD7A-F963-457D-A63B-50FA3EF89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68B931-7986-440F-BDE7-AAE8220F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3D8-5D62-4587-9BE6-8DDF7867B06A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09AF00-DF24-4C42-98EA-E0B3E8E4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EDFD54-A3E6-4F47-B523-9DD8B11C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4EE-094D-4572-9E27-8B7098CFCE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902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27CF3E-EDC0-48E9-A5FB-7D47CE46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1BC090-15D5-4E94-8B02-72603F19B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6F21EC-7280-4098-9D35-F2320FC7A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2FD74C7-C167-4CA9-A96D-8FBB3012B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204B36C-F980-4AF5-9205-BC55EB791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747A56E-7B0D-4874-BEF6-60BA76BC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3D8-5D62-4587-9BE6-8DDF7867B06A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CBA1A67-6EB4-4A1C-9F57-903BF8A5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A6AB1B4-33F9-47D6-ACA3-2F6AA4C3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4EE-094D-4572-9E27-8B7098CFCE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51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6DD77E-1E2A-4DF5-A238-CBA6A67D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EF54B2B-106E-4647-AD0F-539358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3D8-5D62-4587-9BE6-8DDF7867B06A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A26D094-2B35-4BDD-B885-97582A6A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23D826-CBA7-4D92-A253-C5CEB5A8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4EE-094D-4572-9E27-8B7098CFCE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955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4712150-BD2A-44DF-B86E-B6611046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3D8-5D62-4587-9BE6-8DDF7867B06A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9CCB865-1568-4375-8559-591C404B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3027EA-9DFF-4D7C-8D86-EF81515E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4EE-094D-4572-9E27-8B7098CFCE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158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56285-72C8-45C6-8461-C3A1A5757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7FA9FC-F444-4387-8F58-E1105D3A5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6F88836-B47D-4F80-BC04-9BD457C73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07D630-54F5-4812-9F8F-D9AF3A71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3D8-5D62-4587-9BE6-8DDF7867B06A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818A21F-498F-40D6-8E46-457C92935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80FF54-09C4-44E0-9C42-A7380FA8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4EE-094D-4572-9E27-8B7098CFCE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08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E5F757-6D5C-4F6A-B7DF-70C61410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5DA1726-F518-41C9-8FE7-A54FBFB6C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D79CC2-D169-4824-A0C9-E09CAA60F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D59FF1-C7F9-4193-9F4B-01A4AB5F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3D8-5D62-4587-9BE6-8DDF7867B06A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1CDEF1-2543-4107-9D4B-0E21D2C0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B2D921-4CA7-4058-AF70-9DF37336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4EE-094D-4572-9E27-8B7098CFCE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572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A527143-22C4-4FA5-85F6-E690DE74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C93246-0926-4DE4-B5A2-D692CC8B7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0463B5-591E-4BD6-B8DE-8341E9C76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413D8-5D62-4587-9BE6-8DDF7867B06A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DC7BF5-1D68-4A90-BD51-826D1958B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97C94F-85C0-4449-9349-7BEEBDB1E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B74EE-094D-4572-9E27-8B7098CFCE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737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de-de/library/bb979228.aspx#ID0E3BAC" TargetMode="External"/><Relationship Id="rId2" Type="http://schemas.openxmlformats.org/officeDocument/2006/relationships/hyperlink" Target="https://github.com/Siliconifier/Python-Unity-Socket-Communic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A2578B-4174-4665-A30A-8ABAFABAB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942"/>
            <a:ext cx="9144000" cy="2483021"/>
          </a:xfrm>
        </p:spPr>
        <p:txBody>
          <a:bodyPr>
            <a:normAutofit/>
          </a:bodyPr>
          <a:lstStyle/>
          <a:p>
            <a:r>
              <a:rPr lang="it-IT" sz="8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German</a:t>
            </a:r>
            <a:r>
              <a:rPr lang="it-IT" sz="8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8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Shepherd</a:t>
            </a:r>
            <a:br>
              <a:rPr lang="it-IT" sz="8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it-IT" sz="8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simulation</a:t>
            </a:r>
            <a:endParaRPr lang="it-IT" sz="8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8A0CA9-0731-4EBC-A6C8-3DE40F2CF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83724"/>
            <a:ext cx="9144000" cy="1655762"/>
          </a:xfrm>
        </p:spPr>
        <p:txBody>
          <a:bodyPr/>
          <a:lstStyle/>
          <a:p>
            <a:r>
              <a:rPr lang="it-I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progetto realizzato da</a:t>
            </a:r>
          </a:p>
          <a:p>
            <a:r>
              <a:rPr lang="it-I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Nanni Loris</a:t>
            </a:r>
          </a:p>
          <a:p>
            <a:r>
              <a:rPr lang="it-I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Giancola Jessica</a:t>
            </a:r>
          </a:p>
        </p:txBody>
      </p:sp>
    </p:spTree>
    <p:extLst>
      <p:ext uri="{BB962C8B-B14F-4D97-AF65-F5344CB8AC3E}">
        <p14:creationId xmlns:p14="http://schemas.microsoft.com/office/powerpoint/2010/main" val="2913992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594CB-4E5A-4CFA-93BD-CB665B74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b="1" dirty="0"/>
              <a:t>Implementazione Python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FA3CB-C267-42DA-9B12-474BF6EA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08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nostro </a:t>
            </a:r>
            <a:r>
              <a:rPr lang="it-IT" b="1" dirty="0"/>
              <a:t>agent</a:t>
            </a:r>
            <a:r>
              <a:rPr lang="it-IT" dirty="0"/>
              <a:t> è composto da una componente </a:t>
            </a:r>
            <a:r>
              <a:rPr lang="it-IT" u="sng" dirty="0"/>
              <a:t>Sensor</a:t>
            </a:r>
            <a:r>
              <a:rPr lang="it-IT" dirty="0"/>
              <a:t> che si occupa di elaborare i dati dei sensori ricevuti da </a:t>
            </a:r>
            <a:r>
              <a:rPr lang="it-IT" dirty="0" err="1"/>
              <a:t>Unity</a:t>
            </a:r>
            <a:r>
              <a:rPr lang="it-IT" dirty="0"/>
              <a:t> e una componente </a:t>
            </a:r>
            <a:r>
              <a:rPr lang="it-IT" u="sng" dirty="0"/>
              <a:t>Brain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Quest’ultima si suddivide a sua volta in 3 componenti:</a:t>
            </a:r>
          </a:p>
          <a:p>
            <a:r>
              <a:rPr lang="it-IT" dirty="0"/>
              <a:t>Memoria</a:t>
            </a:r>
          </a:p>
          <a:p>
            <a:r>
              <a:rPr lang="it-IT" dirty="0"/>
              <a:t>Apprendimento</a:t>
            </a:r>
          </a:p>
          <a:p>
            <a:r>
              <a:rPr lang="it-IT" dirty="0"/>
              <a:t>Comportamento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987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9D3FAF-248A-403F-9B66-02063CF9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b="1" dirty="0"/>
              <a:t>Implementazione Python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1EACCC-7D01-4C89-8475-58A91BDD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Tramite la libreria di </a:t>
            </a:r>
            <a:r>
              <a:rPr lang="it-IT" dirty="0" err="1"/>
              <a:t>PySwip</a:t>
            </a:r>
            <a:r>
              <a:rPr lang="it-IT" dirty="0"/>
              <a:t> per il </a:t>
            </a:r>
            <a:r>
              <a:rPr lang="it-IT" dirty="0" err="1"/>
              <a:t>Prolog</a:t>
            </a:r>
            <a:r>
              <a:rPr lang="it-IT" dirty="0"/>
              <a:t>, la componente </a:t>
            </a:r>
            <a:r>
              <a:rPr lang="it-IT" u="sng" dirty="0"/>
              <a:t>Apprendimento</a:t>
            </a:r>
            <a:r>
              <a:rPr lang="it-IT" dirty="0"/>
              <a:t> si occupa di asserire i nuovi fatti, mentre la componente </a:t>
            </a:r>
            <a:r>
              <a:rPr lang="it-IT" u="sng" dirty="0"/>
              <a:t>Comportamento</a:t>
            </a:r>
            <a:r>
              <a:rPr lang="it-IT" dirty="0"/>
              <a:t> si occupa di eseguire la query </a:t>
            </a:r>
            <a:r>
              <a:rPr lang="it-IT" dirty="0" err="1"/>
              <a:t>Prolog</a:t>
            </a:r>
            <a:r>
              <a:rPr lang="it-IT" dirty="0"/>
              <a:t> che restituirà le possibili azioni tra le seguenti:</a:t>
            </a:r>
          </a:p>
          <a:p>
            <a:r>
              <a:rPr lang="it-IT" dirty="0"/>
              <a:t>Rotazione a sinistra, destra, indietro</a:t>
            </a:r>
          </a:p>
          <a:p>
            <a:r>
              <a:rPr lang="it-IT" dirty="0"/>
              <a:t>Movimento in avanti, avanti-sinistra, avanti-destra, sinistra e destra.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La componente </a:t>
            </a:r>
            <a:r>
              <a:rPr lang="it-IT" u="sng" dirty="0"/>
              <a:t>Memoria</a:t>
            </a:r>
            <a:r>
              <a:rPr lang="it-IT" dirty="0"/>
              <a:t>, invece, tiene traccia delle informazioni utili quali la propria posizione, la posizione del </a:t>
            </a:r>
            <a:r>
              <a:rPr lang="it-IT" b="1" dirty="0"/>
              <a:t>goal</a:t>
            </a:r>
            <a:r>
              <a:rPr lang="it-IT" dirty="0"/>
              <a:t> e il mondo conosciuto.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253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9E536F-8F76-42FE-AE2E-AB4B6676F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Inoltre il </a:t>
            </a:r>
            <a:r>
              <a:rPr lang="it-IT" u="sng" dirty="0"/>
              <a:t>Brain</a:t>
            </a:r>
            <a:r>
              <a:rPr lang="it-IT" dirty="0"/>
              <a:t> contiene metodi utili alla scelta di una decisione, qualora il </a:t>
            </a:r>
            <a:r>
              <a:rPr lang="it-IT" dirty="0" err="1"/>
              <a:t>Prolog</a:t>
            </a:r>
            <a:r>
              <a:rPr lang="it-IT" dirty="0"/>
              <a:t> ne restituisse più di una.</a:t>
            </a:r>
          </a:p>
          <a:p>
            <a:pPr marL="0" indent="0">
              <a:buNone/>
            </a:pPr>
            <a:r>
              <a:rPr lang="it-IT" dirty="0"/>
              <a:t>Dalle possibili decisioni restituite, ne viene estratta una casualmente e viene valutata a seconda della situazione in cui ci troviamo:</a:t>
            </a:r>
          </a:p>
          <a:p>
            <a:r>
              <a:rPr lang="it-IT" dirty="0"/>
              <a:t>Se non ho ancora trovato il </a:t>
            </a:r>
            <a:r>
              <a:rPr lang="it-IT" b="1" dirty="0"/>
              <a:t>goal</a:t>
            </a:r>
            <a:r>
              <a:rPr lang="it-IT" dirty="0"/>
              <a:t>, scelgo la decisione se mi avvicina a punti inesplorati</a:t>
            </a:r>
          </a:p>
          <a:p>
            <a:r>
              <a:rPr lang="it-IT" dirty="0"/>
              <a:t>Se invece ho trovato il </a:t>
            </a:r>
            <a:r>
              <a:rPr lang="it-IT" b="1" dirty="0"/>
              <a:t>goal</a:t>
            </a:r>
            <a:r>
              <a:rPr lang="it-IT" dirty="0"/>
              <a:t>, scelgo la decisione se mi avvicina a una pecora che ho visto precedentemente o a un </a:t>
            </a:r>
            <a:r>
              <a:rPr lang="it-IT" b="1" dirty="0"/>
              <a:t>target</a:t>
            </a:r>
            <a:r>
              <a:rPr lang="it-IT" dirty="0"/>
              <a:t> se ne ho calcolato uno.</a:t>
            </a:r>
          </a:p>
          <a:p>
            <a:pPr marL="0" indent="0">
              <a:buNone/>
            </a:pPr>
            <a:r>
              <a:rPr lang="it-IT" dirty="0"/>
              <a:t>Nell’eventualità che nessuna decisione rispetti i criteri, viene restituita una decisione casuale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3D7855C5-0EDB-46A1-882A-6546CA21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b="1" dirty="0"/>
              <a:t>Implementazione Python</a:t>
            </a:r>
          </a:p>
        </p:txBody>
      </p:sp>
    </p:spTree>
    <p:extLst>
      <p:ext uri="{BB962C8B-B14F-4D97-AF65-F5344CB8AC3E}">
        <p14:creationId xmlns:p14="http://schemas.microsoft.com/office/powerpoint/2010/main" val="3166827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EBDE1E-F179-47F8-8A9A-8E50E6A5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b="1" dirty="0"/>
              <a:t>Implementazione Python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A82CFC-250B-4BD4-B04C-96EDD4C8D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Per far si che il cane si posizioni correttamente in modo da spingere la pecora all’interno del </a:t>
            </a:r>
            <a:r>
              <a:rPr lang="it-IT" b="1" dirty="0"/>
              <a:t>goal</a:t>
            </a:r>
            <a:r>
              <a:rPr lang="it-IT" dirty="0"/>
              <a:t>, calcoliamo un punto che chiameremo ‘</a:t>
            </a:r>
            <a:r>
              <a:rPr lang="it-IT" b="1" dirty="0"/>
              <a:t>target</a:t>
            </a:r>
            <a:r>
              <a:rPr lang="it-IT" dirty="0"/>
              <a:t>’, il quale viene inserito nel fatto che il nostro </a:t>
            </a:r>
            <a:r>
              <a:rPr lang="it-IT" b="1" dirty="0"/>
              <a:t>agent</a:t>
            </a:r>
            <a:r>
              <a:rPr lang="it-IT" dirty="0"/>
              <a:t> andrà ad imparare.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Grazie a questo, il </a:t>
            </a:r>
            <a:r>
              <a:rPr lang="it-IT" dirty="0" err="1"/>
              <a:t>Prolog</a:t>
            </a:r>
            <a:r>
              <a:rPr lang="it-IT" dirty="0"/>
              <a:t> restituirà una decisione che porterà il nostro cane a posizionarsi nel punto marcato come </a:t>
            </a:r>
            <a:r>
              <a:rPr lang="it-IT" b="1" dirty="0"/>
              <a:t>target</a:t>
            </a:r>
            <a:r>
              <a:rPr lang="it-IT" dirty="0"/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442E9A9-32A9-4DBC-AC4D-E4F3E4D4E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31" y="3747269"/>
            <a:ext cx="9826737" cy="5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7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53A196-B00B-40FC-AE04-67D35931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b="1" dirty="0"/>
              <a:t>Flusso di esecuzione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B0A203-FB6E-46CE-A11E-E7B1893A6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Dopo aver inizializzato il nostro </a:t>
            </a:r>
            <a:r>
              <a:rPr lang="it-IT" b="1" dirty="0"/>
              <a:t>agent</a:t>
            </a:r>
            <a:r>
              <a:rPr lang="it-IT" dirty="0"/>
              <a:t> in Python, il flusso di esecuzione è il seguente:</a:t>
            </a:r>
          </a:p>
          <a:p>
            <a:r>
              <a:rPr lang="it-IT" dirty="0"/>
              <a:t>Elaborazione e invio delle informazioni dei sensori in </a:t>
            </a:r>
            <a:r>
              <a:rPr lang="it-IT" dirty="0" err="1"/>
              <a:t>Unity</a:t>
            </a:r>
            <a:endParaRPr lang="it-IT" dirty="0"/>
          </a:p>
          <a:p>
            <a:r>
              <a:rPr lang="it-IT" dirty="0"/>
              <a:t>Ricezione del messaggio che viene passato all’</a:t>
            </a:r>
            <a:r>
              <a:rPr lang="it-IT" u="sng" dirty="0"/>
              <a:t>Agent</a:t>
            </a:r>
          </a:p>
          <a:p>
            <a:r>
              <a:rPr lang="it-IT" dirty="0"/>
              <a:t>Con i dati ricevuti viene aggiornato il mondo nella memoria</a:t>
            </a:r>
          </a:p>
          <a:p>
            <a:r>
              <a:rPr lang="it-IT" dirty="0"/>
              <a:t>Viene asserito un nuovo fatto in base ai dati</a:t>
            </a:r>
          </a:p>
          <a:p>
            <a:r>
              <a:rPr lang="it-IT" dirty="0"/>
              <a:t>Viene eseguita la query sul database </a:t>
            </a:r>
            <a:r>
              <a:rPr lang="it-IT" dirty="0" err="1"/>
              <a:t>Prolog</a:t>
            </a:r>
            <a:r>
              <a:rPr lang="it-IT" dirty="0"/>
              <a:t>, il quale restituisce un array con una o più decisioni</a:t>
            </a:r>
          </a:p>
          <a:p>
            <a:r>
              <a:rPr lang="it-IT" dirty="0"/>
              <a:t>Se la decisione è più di una, vengono valutate in ordine casuale dal </a:t>
            </a:r>
            <a:r>
              <a:rPr lang="it-IT" u="sng" dirty="0"/>
              <a:t>Brain</a:t>
            </a:r>
          </a:p>
          <a:p>
            <a:r>
              <a:rPr lang="it-IT" dirty="0"/>
              <a:t>Viene mandata la decisione scelta a </a:t>
            </a:r>
            <a:r>
              <a:rPr lang="it-IT" dirty="0" err="1"/>
              <a:t>Unity</a:t>
            </a:r>
            <a:endParaRPr lang="it-IT" dirty="0"/>
          </a:p>
          <a:p>
            <a:r>
              <a:rPr lang="it-IT" dirty="0" err="1"/>
              <a:t>L’</a:t>
            </a:r>
            <a:r>
              <a:rPr lang="it-IT" b="1" u="sng" dirty="0" err="1"/>
              <a:t>agent</a:t>
            </a:r>
            <a:r>
              <a:rPr lang="it-IT" dirty="0"/>
              <a:t> in </a:t>
            </a:r>
            <a:r>
              <a:rPr lang="it-IT" dirty="0" err="1"/>
              <a:t>Unity</a:t>
            </a:r>
            <a:r>
              <a:rPr lang="it-IT" dirty="0"/>
              <a:t> esegue l’istruzione ricevuta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6309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9A6819-DFEF-4F04-884D-B33E7BEB4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430" y="2037659"/>
            <a:ext cx="10373140" cy="32499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6000" dirty="0"/>
              <a:t>E ora.. </a:t>
            </a:r>
          </a:p>
          <a:p>
            <a:pPr marL="0" indent="0" algn="ctr">
              <a:buNone/>
            </a:pPr>
            <a:r>
              <a:rPr lang="it-IT" sz="6000" dirty="0"/>
              <a:t>è il momento della simulazione!</a:t>
            </a:r>
          </a:p>
        </p:txBody>
      </p:sp>
    </p:spTree>
    <p:extLst>
      <p:ext uri="{BB962C8B-B14F-4D97-AF65-F5344CB8AC3E}">
        <p14:creationId xmlns:p14="http://schemas.microsoft.com/office/powerpoint/2010/main" val="64177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304CD0-0CF3-45AE-B703-D1E670C0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b="1" dirty="0"/>
              <a:t>Environment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F7DE3F-CB65-4C2A-B9D4-9604495AF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nostro progetto consiste in una simulazione su </a:t>
            </a:r>
            <a:r>
              <a:rPr lang="it-IT" dirty="0" err="1"/>
              <a:t>Unity</a:t>
            </a:r>
            <a:r>
              <a:rPr lang="it-IT" dirty="0"/>
              <a:t> di una scena, nella quale troviamo come oggetti:</a:t>
            </a:r>
          </a:p>
          <a:p>
            <a:r>
              <a:rPr lang="it-IT" dirty="0"/>
              <a:t>Il cane, </a:t>
            </a:r>
            <a:r>
              <a:rPr lang="it-IT" dirty="0" err="1"/>
              <a:t>l’agent</a:t>
            </a:r>
            <a:r>
              <a:rPr lang="it-IT" dirty="0"/>
              <a:t> nonché protagonista</a:t>
            </a:r>
          </a:p>
          <a:p>
            <a:r>
              <a:rPr lang="it-IT" dirty="0"/>
              <a:t>Delle pecore, obiettivi del nostro cane</a:t>
            </a:r>
          </a:p>
          <a:p>
            <a:r>
              <a:rPr lang="it-IT" dirty="0"/>
              <a:t>Dei muri, che circondano la scena</a:t>
            </a:r>
          </a:p>
          <a:p>
            <a:r>
              <a:rPr lang="it-IT" dirty="0"/>
              <a:t>Alberi e sassi, ostacoli da evitare</a:t>
            </a:r>
          </a:p>
          <a:p>
            <a:r>
              <a:rPr lang="it-IT" dirty="0"/>
              <a:t>Il goal, la pedana rossa.</a:t>
            </a:r>
          </a:p>
        </p:txBody>
      </p:sp>
      <p:pic>
        <p:nvPicPr>
          <p:cNvPr id="7" name="Immagine 6" descr="Immagine che contiene testo, monitor, schermo, cornice&#10;&#10;Descrizione generata automaticamente">
            <a:extLst>
              <a:ext uri="{FF2B5EF4-FFF2-40B4-BE49-F238E27FC236}">
                <a16:creationId xmlns:a16="http://schemas.microsoft.com/office/drawing/2014/main" id="{AB2B3F72-C8AF-45CC-B6C6-4D05543EE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372" y="2274345"/>
            <a:ext cx="4419428" cy="442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7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845124-197E-4CEF-AEE9-FD3CF07F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b="1" dirty="0"/>
              <a:t>Obiettivo della simulazione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E6C8E1-A95B-425C-90F3-5E2D056D0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L’</a:t>
            </a:r>
            <a:r>
              <a:rPr lang="it-IT" b="1" dirty="0" err="1"/>
              <a:t>agent</a:t>
            </a:r>
            <a:r>
              <a:rPr lang="it-IT" dirty="0"/>
              <a:t> ha come primo obiettivo quello di individuare la posizione del </a:t>
            </a:r>
            <a:r>
              <a:rPr lang="it-IT" b="1" dirty="0"/>
              <a:t>goal</a:t>
            </a:r>
            <a:r>
              <a:rPr lang="it-IT" dirty="0"/>
              <a:t> all’interno del mondo.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Successivamente si dedicherà alla ricerca delle pecore con lo scopo di guidarle fino ad entrare nel </a:t>
            </a:r>
            <a:r>
              <a:rPr lang="it-IT" b="1" dirty="0"/>
              <a:t>goal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93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57BEB5-CEC7-4D05-9AEC-E41211BE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b="1" dirty="0"/>
              <a:t>Meccaniche e regole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AE1413-152F-4FC5-94DB-1810F4BB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La simulazione si svolge a turni, e ogni elemento mobile (cane e pecore) si può muovere al massimo di una sola casella e solo nel proprio turno.</a:t>
            </a:r>
          </a:p>
          <a:p>
            <a:pPr marL="0" indent="0">
              <a:buNone/>
            </a:pPr>
            <a:r>
              <a:rPr lang="it-IT" dirty="0"/>
              <a:t>In particolare le pecore si muovono solo se avvertono il cane in una posizione adiacente e si muovono nella casella di direzione opposta, o nel caso questa sia occupata, nella prima posizione adiacente disponibile.</a:t>
            </a:r>
          </a:p>
          <a:p>
            <a:pPr marL="0" indent="0">
              <a:buNone/>
            </a:pPr>
            <a:r>
              <a:rPr lang="it-IT" dirty="0"/>
              <a:t>Al raggiungimento del </a:t>
            </a:r>
            <a:r>
              <a:rPr lang="it-IT" b="1" dirty="0"/>
              <a:t>goal</a:t>
            </a:r>
            <a:r>
              <a:rPr lang="it-IT" dirty="0"/>
              <a:t>, la pecora scompare (viene disattivata).</a:t>
            </a:r>
          </a:p>
        </p:txBody>
      </p:sp>
    </p:spTree>
    <p:extLst>
      <p:ext uri="{BB962C8B-B14F-4D97-AF65-F5344CB8AC3E}">
        <p14:creationId xmlns:p14="http://schemas.microsoft.com/office/powerpoint/2010/main" val="185230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E56769-728B-4183-87D4-38149229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7970"/>
            <a:ext cx="10515600" cy="141239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11500" dirty="0"/>
              <a:t>L’AGENT</a:t>
            </a:r>
          </a:p>
        </p:txBody>
      </p:sp>
    </p:spTree>
    <p:extLst>
      <p:ext uri="{BB962C8B-B14F-4D97-AF65-F5344CB8AC3E}">
        <p14:creationId xmlns:p14="http://schemas.microsoft.com/office/powerpoint/2010/main" val="117883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587E93-5228-4003-A50F-F9CFD1DF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egoe UI" panose="020B0502040204020203" pitchFamily="34" charset="0"/>
              </a:rPr>
              <a:t>Two-way communication between Python 3 and Unity (C#) - Y. T. </a:t>
            </a:r>
            <a:r>
              <a:rPr lang="it-IT" b="0" i="0" dirty="0" err="1">
                <a:effectLst/>
                <a:latin typeface="Segoe UI" panose="020B0502040204020203" pitchFamily="34" charset="0"/>
              </a:rPr>
              <a:t>Elashry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51D817-FFB8-4B57-AEAF-407262812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La comunicazione tra il programma Python e l’ambiente di simulazione </a:t>
            </a:r>
            <a:r>
              <a:rPr lang="it-IT" dirty="0" err="1"/>
              <a:t>Unity</a:t>
            </a:r>
            <a:r>
              <a:rPr lang="it-IT" dirty="0"/>
              <a:t> avviene attraverso una libreria che abbiamo trovato su GitHub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0" i="0" dirty="0">
                <a:effectLst/>
                <a:latin typeface="Segoe UI" panose="020B0502040204020203" pitchFamily="34" charset="0"/>
                <a:hlinkClick r:id="rId2" tooltip="https://github.com/siliconifier/python-unity-socket-communication"/>
              </a:rPr>
              <a:t>https://github.com/Siliconifier/Python-Unity-Socket-Communication</a:t>
            </a:r>
            <a:endParaRPr lang="it-IT" b="0" i="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it-IT" b="0" i="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it-IT" dirty="0">
                <a:latin typeface="Segoe UI" panose="020B0502040204020203" pitchFamily="34" charset="0"/>
              </a:rPr>
              <a:t>Realizzata da </a:t>
            </a:r>
            <a:r>
              <a:rPr lang="it-IT" b="0" i="0" dirty="0">
                <a:effectLst/>
                <a:latin typeface="Segoe UI" panose="020B0502040204020203" pitchFamily="34" charset="0"/>
              </a:rPr>
              <a:t>Youssef </a:t>
            </a:r>
            <a:r>
              <a:rPr lang="it-IT" b="0" i="0" dirty="0" err="1">
                <a:effectLst/>
                <a:latin typeface="Segoe UI" panose="020B0502040204020203" pitchFamily="34" charset="0"/>
              </a:rPr>
              <a:t>Elashry</a:t>
            </a:r>
            <a:r>
              <a:rPr lang="it-IT" dirty="0">
                <a:latin typeface="Segoe UI" panose="020B0502040204020203" pitchFamily="34" charset="0"/>
              </a:rPr>
              <a:t>, basata su un vecchio lavoro di Sandra </a:t>
            </a:r>
            <a:r>
              <a:rPr lang="it-IT" dirty="0" err="1">
                <a:latin typeface="Segoe UI" panose="020B0502040204020203" pitchFamily="34" charset="0"/>
              </a:rPr>
              <a:t>Fang</a:t>
            </a:r>
            <a:r>
              <a:rPr lang="it-IT" dirty="0">
                <a:latin typeface="Segoe UI" panose="020B0502040204020203" pitchFamily="34" charset="0"/>
              </a:rPr>
              <a:t> del 2016 - 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Unity3D to MATLAB UDP communication</a:t>
            </a:r>
          </a:p>
          <a:p>
            <a:pPr marL="0" indent="0">
              <a:buNone/>
            </a:pPr>
            <a:r>
              <a:rPr lang="it-IT" b="0" i="0" u="sng" dirty="0">
                <a:effectLst/>
                <a:latin typeface="Segoe UI" panose="020B0502040204020203" pitchFamily="34" charset="0"/>
                <a:hlinkClick r:id="rId3"/>
              </a:rPr>
              <a:t>http://msdn.microsoft.com/de-de/library/bb979228.aspx#ID0E3BAC</a:t>
            </a:r>
            <a:endParaRPr lang="it-IT" b="0" i="0" u="sng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8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2AE0F-96EF-48C5-A876-969614F9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b="1" dirty="0"/>
              <a:t>Comunicazione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490CE1-B541-4357-9E1F-E87D3BAE7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La libreria precedentemente nominata, apre una comunicazione </a:t>
            </a:r>
            <a:r>
              <a:rPr lang="it-IT" dirty="0" err="1"/>
              <a:t>socket</a:t>
            </a:r>
            <a:r>
              <a:rPr lang="it-IT" dirty="0"/>
              <a:t> UDP tramite i 2 end-point in modo tale da poter inviare e ricevere i messaggi di tipo stringa.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Abbiamo esteso una sottoclasse dallo script di comunicazione principale in C# per adattarlo alle nostre esigenze.</a:t>
            </a:r>
          </a:p>
        </p:txBody>
      </p:sp>
    </p:spTree>
    <p:extLst>
      <p:ext uri="{BB962C8B-B14F-4D97-AF65-F5344CB8AC3E}">
        <p14:creationId xmlns:p14="http://schemas.microsoft.com/office/powerpoint/2010/main" val="264767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38CDEF-560F-46E2-9795-6660F384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b="1" dirty="0"/>
              <a:t>Implementazione </a:t>
            </a:r>
            <a:r>
              <a:rPr lang="it-IT" sz="5400" b="1" dirty="0" err="1"/>
              <a:t>Unity</a:t>
            </a:r>
            <a:endParaRPr lang="it-IT" sz="5400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02564F-0DE6-47C3-ACD1-C98A53041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940" y="1825625"/>
            <a:ext cx="544906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Nell’ambiente </a:t>
            </a:r>
            <a:r>
              <a:rPr lang="it-IT" dirty="0" err="1"/>
              <a:t>Unity</a:t>
            </a:r>
            <a:r>
              <a:rPr lang="it-IT" dirty="0"/>
              <a:t> il nostro </a:t>
            </a:r>
            <a:r>
              <a:rPr lang="it-IT" b="1" dirty="0"/>
              <a:t>agent</a:t>
            </a:r>
            <a:r>
              <a:rPr lang="it-IT" dirty="0"/>
              <a:t> ha 11 sensori, 2 laterali (destra e sinistra) e 9 frontali,  realizzati tramite dei collider che fungono da trigger per individuare gli oggetti all’interno del mondo.</a:t>
            </a:r>
          </a:p>
          <a:p>
            <a:pPr marL="0" indent="0">
              <a:buNone/>
            </a:pPr>
            <a:r>
              <a:rPr lang="it-IT" dirty="0"/>
              <a:t>Lo script che li gestisce, raccoglie le informazioni dei collider (posizione e contenuto) e le invia al programma Python, all’inizio di ogni turno del cane.</a:t>
            </a:r>
          </a:p>
        </p:txBody>
      </p:sp>
      <p:pic>
        <p:nvPicPr>
          <p:cNvPr id="5" name="Immagine 4" descr="Immagine che contiene testo, circuito, elettronico&#10;&#10;Descrizione generata automaticamente">
            <a:extLst>
              <a:ext uri="{FF2B5EF4-FFF2-40B4-BE49-F238E27FC236}">
                <a16:creationId xmlns:a16="http://schemas.microsoft.com/office/drawing/2014/main" id="{EC3BDC8F-8514-4D29-9A71-454789BA6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443" y="2029058"/>
            <a:ext cx="5449060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4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DA78AC-E93C-4EB8-8572-86B82EB9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b="1" dirty="0"/>
              <a:t>Implementazione </a:t>
            </a:r>
            <a:r>
              <a:rPr lang="it-IT" sz="5400" b="1" dirty="0" err="1"/>
              <a:t>Unity</a:t>
            </a:r>
            <a:endParaRPr lang="it-IT" sz="5400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7CA321-8D7D-4048-B9B3-9D577B0E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13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Dopo l’invio del messaggio dei sensori, </a:t>
            </a:r>
            <a:r>
              <a:rPr lang="it-IT" dirty="0" err="1"/>
              <a:t>l’</a:t>
            </a:r>
            <a:r>
              <a:rPr lang="it-IT" b="1" dirty="0" err="1"/>
              <a:t>agent</a:t>
            </a:r>
            <a:r>
              <a:rPr lang="it-IT" dirty="0"/>
              <a:t> rimane in attesa di ricevere in risposta dal Python l’azione da eseguire.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Infine dopo averla eseguita, passa il proprio turno, lasciandolo alle pecore.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A555892-88C9-41A9-8A69-9191744D4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4" y="1845495"/>
            <a:ext cx="11911112" cy="46356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86213C8-B739-4391-9A34-D3F037A84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910" y="3852862"/>
            <a:ext cx="5420180" cy="46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4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829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Segoe UI</vt:lpstr>
      <vt:lpstr>Tema di Office</vt:lpstr>
      <vt:lpstr>German Shepherd simulation</vt:lpstr>
      <vt:lpstr>Environment</vt:lpstr>
      <vt:lpstr>Obiettivo della simulazione</vt:lpstr>
      <vt:lpstr>Meccaniche e regole</vt:lpstr>
      <vt:lpstr>L’AGENT</vt:lpstr>
      <vt:lpstr>Two-way communication between Python 3 and Unity (C#) - Y. T. Elashry</vt:lpstr>
      <vt:lpstr>Comunicazione</vt:lpstr>
      <vt:lpstr>Implementazione Unity</vt:lpstr>
      <vt:lpstr>Implementazione Unity</vt:lpstr>
      <vt:lpstr>Implementazione Python</vt:lpstr>
      <vt:lpstr>Implementazione Python</vt:lpstr>
      <vt:lpstr>Implementazione Python</vt:lpstr>
      <vt:lpstr>Implementazione Python</vt:lpstr>
      <vt:lpstr>Flusso di esecuzione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German Sheperd simulation</dc:title>
  <dc:creator>Jessica Giancola</dc:creator>
  <cp:lastModifiedBy>Jessica Giancola</cp:lastModifiedBy>
  <cp:revision>30</cp:revision>
  <dcterms:created xsi:type="dcterms:W3CDTF">2021-01-25T20:25:10Z</dcterms:created>
  <dcterms:modified xsi:type="dcterms:W3CDTF">2021-02-14T16:42:13Z</dcterms:modified>
</cp:coreProperties>
</file>