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DAF7F-B17E-4065-AA27-A49B81AF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39A9FF-B0AB-442E-B861-C66C567B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63CB4-C6E9-4A1B-9C36-4897A3A2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511F31-2B29-46AC-BF29-162893A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19C0F-9755-4397-BEAC-22B5FD2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1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8592D-F07C-40A4-AFD5-62D7BD55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1497BF-83EA-445A-ABBE-423BEE9A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AFF577-3934-4123-99F0-7C89F0B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401BC2-3AFA-4439-B273-632852C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28618-B2B0-41D5-8E76-B0642D6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9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8D4BBC-6CD0-47E5-AC13-BAEB7B79C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E00F94-C18E-430C-AAF6-58D9CF3E8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1762C-9956-4782-9BFB-B7FAC78A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C81808-3F42-463F-8070-A30B9118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C64538-5CF3-4C52-B595-9CBBCF0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5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70EE8-AC4C-415E-AE1B-4B1D60D4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BD4647-869B-45A9-AA39-BFEDA7E5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73B167-9046-473B-A101-9E9FF4E0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31C07-DD0A-4E40-B354-8732981A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B2EDF-CDAD-49F0-B88B-5FEF0978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45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CBF01-FDC6-438D-8681-A79D1AB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28E5BD-41C1-482F-B4AF-125A33AA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DE3AB-C0A7-49BB-8240-BB5D39AF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4F2CF-A1E1-4AB6-AA44-C5DEEE4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5F981-C7BF-459F-BCC3-6A64B0BB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22DCA-715A-4EFC-9243-E994C3C2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4D256-4D48-443A-B3F2-FD5CC8CE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02DD7A-F963-457D-A63B-50FA3EF89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68B931-7986-440F-BDE7-AAE8220F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9AF00-DF24-4C42-98EA-E0B3E8E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EDFD54-A3E6-4F47-B523-9DD8B11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7CF3E-EDC0-48E9-A5FB-7D47CE4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1BC090-15D5-4E94-8B02-72603F19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6F21EC-7280-4098-9D35-F2320FC7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FD74C7-C167-4CA9-A96D-8FBB3012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04B36C-F980-4AF5-9205-BC55EB791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47A56E-7B0D-4874-BEF6-60BA76BC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CBA1A67-6EB4-4A1C-9F57-903BF8A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6AB1B4-33F9-47D6-ACA3-2F6AA4C3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1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DD77E-1E2A-4DF5-A238-CBA6A67D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F54B2B-106E-4647-AD0F-539358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26D094-2B35-4BDD-B885-97582A6A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23D826-CBA7-4D92-A253-C5CEB5A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4712150-BD2A-44DF-B86E-B6611046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CCB865-1568-4375-8559-591C404B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3027EA-9DFF-4D7C-8D86-EF81515E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5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56285-72C8-45C6-8461-C3A1A575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FA9FC-F444-4387-8F58-E1105D3A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F88836-B47D-4F80-BC04-9BD457C7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07D630-54F5-4812-9F8F-D9AF3A71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18A21F-498F-40D6-8E46-457C929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80FF54-09C4-44E0-9C42-A7380FA8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5F757-6D5C-4F6A-B7DF-70C61410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DA1726-F518-41C9-8FE7-A54FBFB6C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D79CC2-D169-4824-A0C9-E09CAA60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D59FF1-C7F9-4193-9F4B-01A4AB5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CDEF1-2543-4107-9D4B-0E21D2C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B2D921-4CA7-4058-AF70-9DF37336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7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527143-22C4-4FA5-85F6-E690DE74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93246-0926-4DE4-B5A2-D692CC8B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0463B5-591E-4BD6-B8DE-8341E9C7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13D8-5D62-4587-9BE6-8DDF7867B06A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C7BF5-1D68-4A90-BD51-826D1958B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7C94F-85C0-4449-9349-7BEEBDB1E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74EE-094D-4572-9E27-8B7098CFC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3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2578B-4174-4665-A30A-8ABAFABA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942"/>
            <a:ext cx="9144000" cy="2483021"/>
          </a:xfrm>
        </p:spPr>
        <p:txBody>
          <a:bodyPr>
            <a:normAutofit/>
          </a:bodyPr>
          <a:lstStyle/>
          <a:p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German</a:t>
            </a:r>
            <a:r>
              <a:rPr lang="it-IT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Shepherd</a:t>
            </a:r>
            <a:br>
              <a:rPr lang="it-IT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it-IT" sz="8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  <a:endParaRPr lang="it-IT" sz="8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8A0CA9-0731-4EBC-A6C8-3DE40F2C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3724"/>
            <a:ext cx="9144000" cy="1655762"/>
          </a:xfrm>
        </p:spPr>
        <p:txBody>
          <a:bodyPr/>
          <a:lstStyle/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progetto realizzato da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Nanni Loris</a:t>
            </a:r>
          </a:p>
          <a:p>
            <a:r>
              <a:rPr lang="it-I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Giancola Jessica</a:t>
            </a:r>
          </a:p>
        </p:txBody>
      </p:sp>
    </p:spTree>
    <p:extLst>
      <p:ext uri="{BB962C8B-B14F-4D97-AF65-F5344CB8AC3E}">
        <p14:creationId xmlns:p14="http://schemas.microsoft.com/office/powerpoint/2010/main" val="291399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04CD0-0CF3-45AE-B703-D1E670C0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7DE3F-CB65-4C2A-B9D4-9604495A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progetto consiste in una simulazione su </a:t>
            </a:r>
            <a:r>
              <a:rPr lang="it-IT" dirty="0" err="1"/>
              <a:t>Unity</a:t>
            </a:r>
            <a:r>
              <a:rPr lang="it-IT" dirty="0"/>
              <a:t> di una scena, nella quale troviamo come oggetti:</a:t>
            </a:r>
          </a:p>
          <a:p>
            <a:r>
              <a:rPr lang="it-IT" dirty="0"/>
              <a:t>Il cane, l’agente nonché protagonista</a:t>
            </a:r>
          </a:p>
          <a:p>
            <a:r>
              <a:rPr lang="it-IT" dirty="0"/>
              <a:t>Delle pecore, target del nostro cane</a:t>
            </a:r>
          </a:p>
          <a:p>
            <a:r>
              <a:rPr lang="it-IT" dirty="0"/>
              <a:t>Dei muri, ostacoli da evitare</a:t>
            </a:r>
          </a:p>
          <a:p>
            <a:r>
              <a:rPr lang="it-IT" dirty="0"/>
              <a:t>Il goal.</a:t>
            </a:r>
          </a:p>
        </p:txBody>
      </p:sp>
    </p:spTree>
    <p:extLst>
      <p:ext uri="{BB962C8B-B14F-4D97-AF65-F5344CB8AC3E}">
        <p14:creationId xmlns:p14="http://schemas.microsoft.com/office/powerpoint/2010/main" val="39876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45124-197E-4CEF-AEE9-FD3CF07F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E6C8E1-A95B-425C-90F3-5E2D056D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progetto consiste in una simulazione in ambiente </a:t>
            </a:r>
            <a:r>
              <a:rPr lang="it-IT" dirty="0" err="1"/>
              <a:t>Unity</a:t>
            </a:r>
            <a:r>
              <a:rPr lang="it-IT" dirty="0"/>
              <a:t> avente come protagonista un cane pastore, che guidato </a:t>
            </a:r>
            <a:r>
              <a:rPr lang="it-IT" dirty="0" err="1"/>
              <a:t>dall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 di Office</vt:lpstr>
      <vt:lpstr>German Shepherd simulation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Sheperd simulation</dc:title>
  <dc:creator>Jessica Giancola</dc:creator>
  <cp:lastModifiedBy>Jessica Giancola</cp:lastModifiedBy>
  <cp:revision>7</cp:revision>
  <dcterms:created xsi:type="dcterms:W3CDTF">2021-01-25T20:25:10Z</dcterms:created>
  <dcterms:modified xsi:type="dcterms:W3CDTF">2021-02-03T23:42:42Z</dcterms:modified>
</cp:coreProperties>
</file>