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Fallturm_Bremen" TargetMode="External"/><Relationship Id="rId2" Type="http://schemas.openxmlformats.org/officeDocument/2006/relationships/hyperlink" Target="http://www.wiebe.de/presse/pressefo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arm.uni-bremen.de/fileadmin/_migrated/pics/UFF_kursiv2_1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 smtClean="0"/>
              <a:t>Der </a:t>
            </a:r>
            <a:r>
              <a:rPr lang="de-DE" u="sng" dirty="0" err="1" smtClean="0"/>
              <a:t>Fallturm</a:t>
            </a:r>
            <a:r>
              <a:rPr lang="de-DE" u="sng" dirty="0" smtClean="0"/>
              <a:t> Bremen</a:t>
            </a:r>
            <a:endParaRPr lang="de-DE" u="sng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Präsentation von Marcel G, Marcel B, Serhat und </a:t>
            </a:r>
            <a:r>
              <a:rPr lang="de-DE" dirty="0" err="1" smtClean="0"/>
              <a:t>Darian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24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Gliederung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Vakuum</a:t>
            </a:r>
          </a:p>
          <a:p>
            <a:r>
              <a:rPr lang="de-DE" dirty="0" smtClean="0"/>
              <a:t>Das Katapult</a:t>
            </a:r>
          </a:p>
          <a:p>
            <a:r>
              <a:rPr lang="de-DE" dirty="0" smtClean="0"/>
              <a:t>Geschichte</a:t>
            </a:r>
            <a:endParaRPr lang="de-DE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83" y="1600200"/>
            <a:ext cx="3221634" cy="4525963"/>
          </a:xfrm>
          <a:ln w="317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73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Allgemeines</a:t>
            </a:r>
            <a:endParaRPr lang="de-DE" u="sng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der </a:t>
            </a:r>
            <a:r>
              <a:rPr lang="de-DE" dirty="0" err="1" smtClean="0"/>
              <a:t>Fallturm</a:t>
            </a:r>
            <a:r>
              <a:rPr lang="de-DE" dirty="0" smtClean="0"/>
              <a:t>?</a:t>
            </a:r>
          </a:p>
          <a:p>
            <a:r>
              <a:rPr lang="de-DE" dirty="0" smtClean="0"/>
              <a:t>Standort</a:t>
            </a:r>
          </a:p>
          <a:p>
            <a:r>
              <a:rPr lang="de-DE" dirty="0" smtClean="0"/>
              <a:t>Wofür wird er benötigt?</a:t>
            </a:r>
          </a:p>
          <a:p>
            <a:r>
              <a:rPr lang="de-DE" dirty="0" smtClean="0"/>
              <a:t>Beispiele</a:t>
            </a:r>
          </a:p>
        </p:txBody>
      </p:sp>
      <p:pic>
        <p:nvPicPr>
          <p:cNvPr id="9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3221634" cy="322163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 smtClean="0"/>
              <a:t>Vakuum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Vakuum?</a:t>
            </a:r>
          </a:p>
          <a:p>
            <a:r>
              <a:rPr lang="de-DE" dirty="0" smtClean="0"/>
              <a:t>Warum wird dies benötigt?</a:t>
            </a:r>
          </a:p>
          <a:p>
            <a:r>
              <a:rPr lang="de-DE" dirty="0" smtClean="0"/>
              <a:t>Durchführung</a:t>
            </a:r>
          </a:p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40" y="1700808"/>
            <a:ext cx="3221634" cy="298835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1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Das Katapult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Katapult?</a:t>
            </a:r>
          </a:p>
          <a:p>
            <a:r>
              <a:rPr lang="de-DE" dirty="0" smtClean="0"/>
              <a:t>Wozu wird er benötigt?</a:t>
            </a:r>
          </a:p>
          <a:p>
            <a:r>
              <a:rPr lang="de-DE" dirty="0" smtClean="0"/>
              <a:t>Funktionsweise</a:t>
            </a:r>
          </a:p>
          <a:p>
            <a:endParaRPr lang="de-DE" dirty="0" smtClean="0"/>
          </a:p>
        </p:txBody>
      </p:sp>
      <p:pic>
        <p:nvPicPr>
          <p:cNvPr id="8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83" y="1717109"/>
            <a:ext cx="3221634" cy="429214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96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Geschichte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Gründung</a:t>
            </a:r>
          </a:p>
          <a:p>
            <a:r>
              <a:rPr lang="de-DE" dirty="0" smtClean="0"/>
              <a:t>Erfinder</a:t>
            </a:r>
          </a:p>
          <a:p>
            <a:r>
              <a:rPr lang="de-DE" dirty="0" smtClean="0"/>
              <a:t>Kosten</a:t>
            </a:r>
          </a:p>
          <a:p>
            <a:r>
              <a:rPr lang="de-DE" dirty="0" smtClean="0"/>
              <a:t>Zukunft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44824"/>
            <a:ext cx="3221634" cy="252576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76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33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Quellen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</a:t>
            </a:r>
            <a:r>
              <a:rPr lang="de-DE" sz="2800" dirty="0" smtClean="0">
                <a:hlinkClick r:id="rId2"/>
              </a:rPr>
              <a:t>www.wiebe.de/presse/pressefotos/</a:t>
            </a:r>
            <a:endParaRPr lang="de-DE" sz="2800" dirty="0" smtClean="0"/>
          </a:p>
          <a:p>
            <a:r>
              <a:rPr lang="de-DE" sz="2800" dirty="0">
                <a:hlinkClick r:id="rId3"/>
              </a:rPr>
              <a:t>https://</a:t>
            </a:r>
            <a:r>
              <a:rPr lang="de-DE" sz="2800" dirty="0" smtClean="0">
                <a:hlinkClick r:id="rId3"/>
              </a:rPr>
              <a:t>de.wikipedia.org/wiki/Fallturm_Bremen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https://www.zarm.uni-bremen.de</a:t>
            </a:r>
            <a:r>
              <a:rPr lang="de-DE" sz="2800" dirty="0" smtClean="0">
                <a:hlinkClick r:id="rId4"/>
              </a:rPr>
              <a:t>/</a:t>
            </a:r>
            <a:endParaRPr lang="de-DE" sz="2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00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(4:3)</PresentationFormat>
  <Paragraphs>31</Paragraphs>
  <Slides>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Der Fallturm Bremen</vt:lpstr>
      <vt:lpstr>Gliederung</vt:lpstr>
      <vt:lpstr>Allgemeines</vt:lpstr>
      <vt:lpstr>Vakuum</vt:lpstr>
      <vt:lpstr>Das Katapult</vt:lpstr>
      <vt:lpstr>Geschichte</vt:lpstr>
      <vt:lpstr>Danke für Ihre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Fallturm Bremen</dc:title>
  <cp:lastModifiedBy>Köhler Darian</cp:lastModifiedBy>
  <cp:revision>12</cp:revision>
  <dcterms:modified xsi:type="dcterms:W3CDTF">2016-05-19T12:15:39Z</dcterms:modified>
</cp:coreProperties>
</file>