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7" r:id="rId2"/>
    <p:sldId id="264" r:id="rId3"/>
    <p:sldId id="325" r:id="rId4"/>
    <p:sldId id="432" r:id="rId5"/>
    <p:sldId id="444" r:id="rId6"/>
    <p:sldId id="433" r:id="rId7"/>
    <p:sldId id="446" r:id="rId8"/>
    <p:sldId id="434" r:id="rId9"/>
    <p:sldId id="435" r:id="rId10"/>
    <p:sldId id="44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318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1" d="100"/>
          <a:sy n="141" d="100"/>
        </p:scale>
        <p:origin x="17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puerts+tx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97" y="0"/>
            <a:ext cx="9144000" cy="21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9832" y="200529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EB6D107-4CF7-43BF-B638-9A27E2143B41}"/>
              </a:ext>
            </a:extLst>
          </p:cNvPr>
          <p:cNvSpPr/>
          <p:nvPr/>
        </p:nvSpPr>
        <p:spPr>
          <a:xfrm>
            <a:off x="0" y="3776085"/>
            <a:ext cx="906541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完美元宇宙招聘：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E2A642-C913-48EA-86BD-38D14F9B8B16}"/>
              </a:ext>
            </a:extLst>
          </p:cNvPr>
          <p:cNvSpPr/>
          <p:nvPr/>
        </p:nvSpPr>
        <p:spPr>
          <a:xfrm>
            <a:off x="0" y="2366677"/>
            <a:ext cx="9108504" cy="121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乐观锁关键算法和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ByteBuffer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代码来自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完美前员工（现途游）黄强同学。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主要代码以及加密压缩算法来自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limax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曾攀等维护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7">
            <a:extLst>
              <a:ext uri="{FF2B5EF4-FFF2-40B4-BE49-F238E27FC236}">
                <a16:creationId xmlns:a16="http://schemas.microsoft.com/office/drawing/2014/main" id="{F404AA4F-92A5-6540-B12B-955048FC08DB}"/>
              </a:ext>
            </a:extLst>
          </p:cNvPr>
          <p:cNvCxnSpPr/>
          <p:nvPr/>
        </p:nvCxnSpPr>
        <p:spPr>
          <a:xfrm>
            <a:off x="1909123" y="8219455"/>
            <a:ext cx="200025" cy="204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8">
            <a:extLst>
              <a:ext uri="{FF2B5EF4-FFF2-40B4-BE49-F238E27FC236}">
                <a16:creationId xmlns:a16="http://schemas.microsoft.com/office/drawing/2014/main" id="{347F09EE-5DEC-2D41-87D6-3FE8430FF875}"/>
              </a:ext>
            </a:extLst>
          </p:cNvPr>
          <p:cNvCxnSpPr/>
          <p:nvPr/>
        </p:nvCxnSpPr>
        <p:spPr>
          <a:xfrm flipH="1">
            <a:off x="3423598" y="8228345"/>
            <a:ext cx="114300" cy="195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">
            <a:extLst>
              <a:ext uri="{FF2B5EF4-FFF2-40B4-BE49-F238E27FC236}">
                <a16:creationId xmlns:a16="http://schemas.microsoft.com/office/drawing/2014/main" id="{1AD8F4D6-CB6F-4C46-BC6A-DDDFF2614404}"/>
              </a:ext>
            </a:extLst>
          </p:cNvPr>
          <p:cNvCxnSpPr/>
          <p:nvPr/>
        </p:nvCxnSpPr>
        <p:spPr>
          <a:xfrm>
            <a:off x="1961193" y="8228980"/>
            <a:ext cx="1438275" cy="16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">
            <a:extLst>
              <a:ext uri="{FF2B5EF4-FFF2-40B4-BE49-F238E27FC236}">
                <a16:creationId xmlns:a16="http://schemas.microsoft.com/office/drawing/2014/main" id="{DE4C91DB-6E7A-C140-9BD9-AD87CACFC676}"/>
              </a:ext>
            </a:extLst>
          </p:cNvPr>
          <p:cNvCxnSpPr/>
          <p:nvPr/>
        </p:nvCxnSpPr>
        <p:spPr>
          <a:xfrm flipH="1">
            <a:off x="2109148" y="8228980"/>
            <a:ext cx="1371600" cy="147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id="{7209467F-4D42-CF45-BE47-1F317E732FD3}"/>
              </a:ext>
            </a:extLst>
          </p:cNvPr>
          <p:cNvCxnSpPr/>
          <p:nvPr/>
        </p:nvCxnSpPr>
        <p:spPr>
          <a:xfrm>
            <a:off x="2185348" y="8686180"/>
            <a:ext cx="661670" cy="194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>
            <a:extLst>
              <a:ext uri="{FF2B5EF4-FFF2-40B4-BE49-F238E27FC236}">
                <a16:creationId xmlns:a16="http://schemas.microsoft.com/office/drawing/2014/main" id="{4A2723C0-CF8F-184D-AD00-4713615DF39B}"/>
              </a:ext>
            </a:extLst>
          </p:cNvPr>
          <p:cNvCxnSpPr/>
          <p:nvPr/>
        </p:nvCxnSpPr>
        <p:spPr>
          <a:xfrm flipH="1">
            <a:off x="2899723" y="8662050"/>
            <a:ext cx="566420" cy="213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6207D-1174-C84F-9256-282963F4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41059"/>
            <a:ext cx="5188010" cy="3702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C41076-B19B-1445-A4CD-88446637BF86}"/>
              </a:ext>
            </a:extLst>
          </p:cNvPr>
          <p:cNvSpPr txBox="1"/>
          <p:nvPr/>
        </p:nvSpPr>
        <p:spPr>
          <a:xfrm>
            <a:off x="6300192" y="2715766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仅供参考，换为自己的图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661C79-B6C7-B148-95D7-11DF4712FF61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7C243D-B902-4BDB-8B9D-B984FB2FCF04}"/>
              </a:ext>
            </a:extLst>
          </p:cNvPr>
          <p:cNvSpPr txBox="1"/>
          <p:nvPr/>
        </p:nvSpPr>
        <p:spPr>
          <a:xfrm>
            <a:off x="751197" y="195486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9DD3D-0322-431E-81E7-6B76E485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61126"/>
            <a:ext cx="7632848" cy="44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5862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下页有示例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1177</Words>
  <Application>Microsoft Office PowerPoint</Application>
  <PresentationFormat>全屏显示(16:9)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305</cp:revision>
  <dcterms:created xsi:type="dcterms:W3CDTF">2015-12-11T17:46:17Z</dcterms:created>
  <dcterms:modified xsi:type="dcterms:W3CDTF">2022-01-04T11:53:33Z</dcterms:modified>
</cp:coreProperties>
</file>