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7" r:id="rId2"/>
    <p:sldId id="264" r:id="rId3"/>
    <p:sldId id="325" r:id="rId4"/>
    <p:sldId id="432" r:id="rId5"/>
    <p:sldId id="444" r:id="rId6"/>
    <p:sldId id="434" r:id="rId7"/>
    <p:sldId id="435" r:id="rId8"/>
    <p:sldId id="433" r:id="rId9"/>
    <p:sldId id="44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318" r:id="rId18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成华" initials="李" lastIdx="1" clrIdx="0">
    <p:extLst>
      <p:ext uri="{19B8F6BF-5375-455C-9EA6-DF929625EA0E}">
        <p15:presenceInfo xmlns:p15="http://schemas.microsoft.com/office/powerpoint/2012/main" userId="831ff29b7d6bf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1801" autoAdjust="0"/>
  </p:normalViewPr>
  <p:slideViewPr>
    <p:cSldViewPr>
      <p:cViewPr varScale="1">
        <p:scale>
          <a:sx n="144" d="100"/>
          <a:sy n="144" d="100"/>
        </p:scale>
        <p:origin x="81" y="2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成华" userId="831ff29b7d6bfc73" providerId="LiveId" clId="{E6A52C64-DC3A-4C47-8BC1-CD3EF88FB50A}"/>
    <pc:docChg chg="undo custSel addSld delSld modSld sldOrd">
      <pc:chgData name="李 成华" userId="831ff29b7d6bfc73" providerId="LiveId" clId="{E6A52C64-DC3A-4C47-8BC1-CD3EF88FB50A}" dt="2022-01-04T11:07:59.726" v="434" actId="207"/>
      <pc:docMkLst>
        <pc:docMk/>
      </pc:docMkLst>
      <pc:sldChg chg="delSp mod">
        <pc:chgData name="李 成华" userId="831ff29b7d6bfc73" providerId="LiveId" clId="{E6A52C64-DC3A-4C47-8BC1-CD3EF88FB50A}" dt="2022-01-04T07:03:20.194" v="0" actId="21"/>
        <pc:sldMkLst>
          <pc:docMk/>
          <pc:sldMk cId="2433670959" sldId="317"/>
        </pc:sldMkLst>
        <pc:spChg chg="del">
          <ac:chgData name="李 成华" userId="831ff29b7d6bfc73" providerId="LiveId" clId="{E6A52C64-DC3A-4C47-8BC1-CD3EF88FB50A}" dt="2022-01-04T07:03:20.194" v="0" actId="21"/>
          <ac:spMkLst>
            <pc:docMk/>
            <pc:sldMk cId="2433670959" sldId="317"/>
            <ac:spMk id="6" creationId="{3B849FCA-6AED-D344-874A-586E5F39F295}"/>
          </ac:spMkLst>
        </pc:spChg>
      </pc:sldChg>
      <pc:sldChg chg="addSp modSp mod">
        <pc:chgData name="李 成华" userId="831ff29b7d6bfc73" providerId="LiveId" clId="{E6A52C64-DC3A-4C47-8BC1-CD3EF88FB50A}" dt="2022-01-04T11:07:59.726" v="434" actId="207"/>
        <pc:sldMkLst>
          <pc:docMk/>
          <pc:sldMk cId="884963254" sldId="318"/>
        </pc:sldMkLst>
        <pc:spChg chg="add mod">
          <ac:chgData name="李 成华" userId="831ff29b7d6bfc73" providerId="LiveId" clId="{E6A52C64-DC3A-4C47-8BC1-CD3EF88FB50A}" dt="2022-01-04T11:07:59.726" v="434" actId="207"/>
          <ac:spMkLst>
            <pc:docMk/>
            <pc:sldMk cId="884963254" sldId="318"/>
            <ac:spMk id="2" creationId="{BEB6D107-4CF7-43BF-B638-9A27E2143B41}"/>
          </ac:spMkLst>
        </pc:spChg>
      </pc:sldChg>
      <pc:sldChg chg="modSp mod">
        <pc:chgData name="李 成华" userId="831ff29b7d6bfc73" providerId="LiveId" clId="{E6A52C64-DC3A-4C47-8BC1-CD3EF88FB50A}" dt="2022-01-04T07:13:48.104" v="165" actId="20577"/>
        <pc:sldMkLst>
          <pc:docMk/>
          <pc:sldMk cId="4046799254" sldId="432"/>
        </pc:sldMkLst>
        <pc:spChg chg="mod">
          <ac:chgData name="李 成华" userId="831ff29b7d6bfc73" providerId="LiveId" clId="{E6A52C64-DC3A-4C47-8BC1-CD3EF88FB50A}" dt="2022-01-04T07:13:48.104" v="165" actId="20577"/>
          <ac:spMkLst>
            <pc:docMk/>
            <pc:sldMk cId="4046799254" sldId="432"/>
            <ac:spMk id="2" creationId="{00000000-0000-0000-0000-000000000000}"/>
          </ac:spMkLst>
        </pc:spChg>
      </pc:sldChg>
      <pc:sldChg chg="addSp delSp mod addCm">
        <pc:chgData name="李 成华" userId="831ff29b7d6bfc73" providerId="LiveId" clId="{E6A52C64-DC3A-4C47-8BC1-CD3EF88FB50A}" dt="2022-01-04T07:15:05.738" v="174" actId="478"/>
        <pc:sldMkLst>
          <pc:docMk/>
          <pc:sldMk cId="1160453049" sldId="434"/>
        </pc:sldMkLst>
        <pc:spChg chg="add del">
          <ac:chgData name="李 成华" userId="831ff29b7d6bfc73" providerId="LiveId" clId="{E6A52C64-DC3A-4C47-8BC1-CD3EF88FB50A}" dt="2022-01-04T07:15:05.738" v="174" actId="478"/>
          <ac:spMkLst>
            <pc:docMk/>
            <pc:sldMk cId="1160453049" sldId="434"/>
            <ac:spMk id="2" creationId="{61365F2E-9584-42FC-858A-AB56044BBC3E}"/>
          </ac:spMkLst>
        </pc:spChg>
      </pc:sldChg>
      <pc:sldChg chg="modSp mod">
        <pc:chgData name="李 成华" userId="831ff29b7d6bfc73" providerId="LiveId" clId="{E6A52C64-DC3A-4C47-8BC1-CD3EF88FB50A}" dt="2022-01-04T07:23:07.413" v="181" actId="20577"/>
        <pc:sldMkLst>
          <pc:docMk/>
          <pc:sldMk cId="2016780515" sldId="437"/>
        </pc:sldMkLst>
        <pc:spChg chg="mod">
          <ac:chgData name="李 成华" userId="831ff29b7d6bfc73" providerId="LiveId" clId="{E6A52C64-DC3A-4C47-8BC1-CD3EF88FB50A}" dt="2022-01-04T07:23:07.413" v="181" actId="20577"/>
          <ac:spMkLst>
            <pc:docMk/>
            <pc:sldMk cId="2016780515" sldId="437"/>
            <ac:spMk id="4" creationId="{4FEA1026-D6D5-EA4C-B5E5-EE2DF4B55C1E}"/>
          </ac:spMkLst>
        </pc:spChg>
      </pc:sldChg>
      <pc:sldChg chg="addSp modSp mod">
        <pc:chgData name="李 成华" userId="831ff29b7d6bfc73" providerId="LiveId" clId="{E6A52C64-DC3A-4C47-8BC1-CD3EF88FB50A}" dt="2022-01-04T11:01:56.317" v="324" actId="20577"/>
        <pc:sldMkLst>
          <pc:docMk/>
          <pc:sldMk cId="3953950249" sldId="439"/>
        </pc:sldMkLst>
        <pc:spChg chg="add mod">
          <ac:chgData name="李 成华" userId="831ff29b7d6bfc73" providerId="LiveId" clId="{E6A52C64-DC3A-4C47-8BC1-CD3EF88FB50A}" dt="2022-01-04T11:01:56.317" v="324" actId="20577"/>
          <ac:spMkLst>
            <pc:docMk/>
            <pc:sldMk cId="3953950249" sldId="439"/>
            <ac:spMk id="2" creationId="{83B6C917-FBFA-461B-8CCC-F1AB3246EC76}"/>
          </ac:spMkLst>
        </pc:spChg>
        <pc:spChg chg="mod">
          <ac:chgData name="李 成华" userId="831ff29b7d6bfc73" providerId="LiveId" clId="{E6A52C64-DC3A-4C47-8BC1-CD3EF88FB50A}" dt="2022-01-04T10:59:09.439" v="187" actId="20577"/>
          <ac:spMkLst>
            <pc:docMk/>
            <pc:sldMk cId="3953950249" sldId="439"/>
            <ac:spMk id="4" creationId="{4FEA1026-D6D5-EA4C-B5E5-EE2DF4B55C1E}"/>
          </ac:spMkLst>
        </pc:spChg>
      </pc:sldChg>
      <pc:sldChg chg="modSp mod modTransition">
        <pc:chgData name="李 成华" userId="831ff29b7d6bfc73" providerId="LiveId" clId="{E6A52C64-DC3A-4C47-8BC1-CD3EF88FB50A}" dt="2022-01-04T07:10:31.649" v="131" actId="108"/>
        <pc:sldMkLst>
          <pc:docMk/>
          <pc:sldMk cId="1631298091" sldId="441"/>
        </pc:sldMkLst>
        <pc:spChg chg="mod">
          <ac:chgData name="李 成华" userId="831ff29b7d6bfc73" providerId="LiveId" clId="{E6A52C64-DC3A-4C47-8BC1-CD3EF88FB50A}" dt="2022-01-04T07:09:13.085" v="95" actId="13926"/>
          <ac:spMkLst>
            <pc:docMk/>
            <pc:sldMk cId="1631298091" sldId="441"/>
            <ac:spMk id="8" creationId="{8974069B-B575-AB42-8664-9F6C1A356F38}"/>
          </ac:spMkLst>
        </pc:spChg>
        <pc:spChg chg="mod">
          <ac:chgData name="李 成华" userId="831ff29b7d6bfc73" providerId="LiveId" clId="{E6A52C64-DC3A-4C47-8BC1-CD3EF88FB50A}" dt="2022-01-04T07:10:31.649" v="131" actId="108"/>
          <ac:spMkLst>
            <pc:docMk/>
            <pc:sldMk cId="1631298091" sldId="441"/>
            <ac:spMk id="12" creationId="{13EA5AC5-C184-FC41-80D9-156FBCC8839D}"/>
          </ac:spMkLst>
        </pc:spChg>
      </pc:sldChg>
      <pc:sldChg chg="modSp mod">
        <pc:chgData name="李 成华" userId="831ff29b7d6bfc73" providerId="LiveId" clId="{E6A52C64-DC3A-4C47-8BC1-CD3EF88FB50A}" dt="2022-01-04T07:19:15.680" v="180" actId="108"/>
        <pc:sldMkLst>
          <pc:docMk/>
          <pc:sldMk cId="1137616765" sldId="442"/>
        </pc:sldMkLst>
        <pc:spChg chg="mod">
          <ac:chgData name="李 成华" userId="831ff29b7d6bfc73" providerId="LiveId" clId="{E6A52C64-DC3A-4C47-8BC1-CD3EF88FB50A}" dt="2022-01-04T07:19:15.680" v="180" actId="108"/>
          <ac:spMkLst>
            <pc:docMk/>
            <pc:sldMk cId="1137616765" sldId="442"/>
            <ac:spMk id="4" creationId="{4FEA1026-D6D5-EA4C-B5E5-EE2DF4B55C1E}"/>
          </ac:spMkLst>
        </pc:spChg>
      </pc:sldChg>
      <pc:sldChg chg="del">
        <pc:chgData name="李 成华" userId="831ff29b7d6bfc73" providerId="LiveId" clId="{E6A52C64-DC3A-4C47-8BC1-CD3EF88FB50A}" dt="2022-01-04T07:19:04.530" v="179" actId="2696"/>
        <pc:sldMkLst>
          <pc:docMk/>
          <pc:sldMk cId="4123717283" sldId="443"/>
        </pc:sldMkLst>
      </pc:sldChg>
      <pc:sldChg chg="delSp modSp mod ord">
        <pc:chgData name="李 成华" userId="831ff29b7d6bfc73" providerId="LiveId" clId="{E6A52C64-DC3A-4C47-8BC1-CD3EF88FB50A}" dt="2022-01-04T07:14:03.115" v="167"/>
        <pc:sldMkLst>
          <pc:docMk/>
          <pc:sldMk cId="2285211267" sldId="444"/>
        </pc:sldMkLst>
        <pc:spChg chg="mod">
          <ac:chgData name="李 成华" userId="831ff29b7d6bfc73" providerId="LiveId" clId="{E6A52C64-DC3A-4C47-8BC1-CD3EF88FB50A}" dt="2022-01-04T07:05:17.954" v="20" actId="20577"/>
          <ac:spMkLst>
            <pc:docMk/>
            <pc:sldMk cId="2285211267" sldId="444"/>
            <ac:spMk id="3" creationId="{00000000-0000-0000-0000-000000000000}"/>
          </ac:spMkLst>
        </pc:spChg>
        <pc:spChg chg="mod">
          <ac:chgData name="李 成华" userId="831ff29b7d6bfc73" providerId="LiveId" clId="{E6A52C64-DC3A-4C47-8BC1-CD3EF88FB50A}" dt="2022-01-04T07:04:31.028" v="7" actId="21"/>
          <ac:spMkLst>
            <pc:docMk/>
            <pc:sldMk cId="2285211267" sldId="444"/>
            <ac:spMk id="49" creationId="{D1BC359D-A525-7444-AB1B-BE36F9943791}"/>
          </ac:spMkLst>
        </pc:spChg>
        <pc:picChg chg="del mod">
          <ac:chgData name="李 成华" userId="831ff29b7d6bfc73" providerId="LiveId" clId="{E6A52C64-DC3A-4C47-8BC1-CD3EF88FB50A}" dt="2022-01-04T07:12:48.251" v="138" actId="478"/>
          <ac:picMkLst>
            <pc:docMk/>
            <pc:sldMk cId="2285211267" sldId="444"/>
            <ac:picMk id="59" creationId="{0694AA9C-CD2D-9B41-8BB8-D517BA4853BD}"/>
          </ac:picMkLst>
        </pc:picChg>
      </pc:sldChg>
      <pc:sldChg chg="addSp modSp new mod ord">
        <pc:chgData name="李 成华" userId="831ff29b7d6bfc73" providerId="LiveId" clId="{E6A52C64-DC3A-4C47-8BC1-CD3EF88FB50A}" dt="2022-01-04T07:16:24.230" v="176"/>
        <pc:sldMkLst>
          <pc:docMk/>
          <pc:sldMk cId="2918582748" sldId="445"/>
        </pc:sldMkLst>
        <pc:spChg chg="add mod">
          <ac:chgData name="李 成华" userId="831ff29b7d6bfc73" providerId="LiveId" clId="{E6A52C64-DC3A-4C47-8BC1-CD3EF88FB50A}" dt="2022-01-04T07:03:59.899" v="5" actId="113"/>
          <ac:spMkLst>
            <pc:docMk/>
            <pc:sldMk cId="2918582748" sldId="445"/>
            <ac:spMk id="2" creationId="{4901A419-B838-4349-A4BD-5B7A2C741C02}"/>
          </ac:spMkLst>
        </pc:spChg>
      </pc:sldChg>
      <pc:sldChg chg="addSp delSp modSp new mod">
        <pc:chgData name="李 成华" userId="831ff29b7d6bfc73" providerId="LiveId" clId="{E6A52C64-DC3A-4C47-8BC1-CD3EF88FB50A}" dt="2022-01-04T07:14:26.352" v="171" actId="14100"/>
        <pc:sldMkLst>
          <pc:docMk/>
          <pc:sldMk cId="2064355862" sldId="446"/>
        </pc:sldMkLst>
        <pc:spChg chg="add mod">
          <ac:chgData name="李 成华" userId="831ff29b7d6bfc73" providerId="LiveId" clId="{E6A52C64-DC3A-4C47-8BC1-CD3EF88FB50A}" dt="2022-01-04T07:14:22.928" v="170" actId="1076"/>
          <ac:spMkLst>
            <pc:docMk/>
            <pc:sldMk cId="2064355862" sldId="446"/>
            <ac:spMk id="3" creationId="{6A7C243D-B902-4BDB-8B9D-B984FB2FCF04}"/>
          </ac:spMkLst>
        </pc:spChg>
        <pc:spChg chg="add del">
          <ac:chgData name="李 成华" userId="831ff29b7d6bfc73" providerId="LiveId" clId="{E6A52C64-DC3A-4C47-8BC1-CD3EF88FB50A}" dt="2022-01-04T07:11:47.255" v="133" actId="22"/>
          <ac:spMkLst>
            <pc:docMk/>
            <pc:sldMk cId="2064355862" sldId="446"/>
            <ac:spMk id="5" creationId="{EF7D82B9-0017-42F7-AF25-9801B2872753}"/>
          </ac:spMkLst>
        </pc:spChg>
        <pc:picChg chg="add mod">
          <ac:chgData name="李 成华" userId="831ff29b7d6bfc73" providerId="LiveId" clId="{E6A52C64-DC3A-4C47-8BC1-CD3EF88FB50A}" dt="2022-01-04T07:14:26.352" v="171" actId="14100"/>
          <ac:picMkLst>
            <pc:docMk/>
            <pc:sldMk cId="2064355862" sldId="446"/>
            <ac:picMk id="7" creationId="{FAF9DD3D-0322-431E-81E7-6B76E485D9FF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04T15:14:44.21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FA743-830B-A743-BDA0-E18D2A0FB9D5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838B398-AE55-6A4D-B94E-A50FA100B4A4}">
      <dgm:prSet phldrT="[文本]"/>
      <dgm:spPr/>
      <dgm:t>
        <a:bodyPr/>
        <a:lstStyle/>
        <a:p>
          <a:r>
            <a:rPr lang="zh-CN" altLang="en-US" dirty="0"/>
            <a:t>数据</a:t>
          </a:r>
          <a:endParaRPr lang="en-US" altLang="zh-CN" dirty="0"/>
        </a:p>
        <a:p>
          <a:r>
            <a:rPr lang="zh-CN" altLang="en-US" dirty="0"/>
            <a:t>易访问</a:t>
          </a:r>
        </a:p>
      </dgm:t>
    </dgm:pt>
    <dgm:pt modelId="{32A4932E-1888-CF4D-A223-8BC4ACA7F82F}" type="parTrans" cxnId="{BFF41170-818C-CE47-A57D-72A13DFB4564}">
      <dgm:prSet/>
      <dgm:spPr/>
      <dgm:t>
        <a:bodyPr/>
        <a:lstStyle/>
        <a:p>
          <a:endParaRPr lang="zh-CN" altLang="en-US"/>
        </a:p>
      </dgm:t>
    </dgm:pt>
    <dgm:pt modelId="{81EF4DC5-DE43-2B4A-8F20-7956DE4A9B43}" type="sibTrans" cxnId="{BFF41170-818C-CE47-A57D-72A13DFB4564}">
      <dgm:prSet/>
      <dgm:spPr/>
      <dgm:t>
        <a:bodyPr/>
        <a:lstStyle/>
        <a:p>
          <a:endParaRPr lang="zh-CN" altLang="en-US"/>
        </a:p>
      </dgm:t>
    </dgm:pt>
    <dgm:pt modelId="{2F8A2A89-40B9-0447-934B-3230FB5DE831}">
      <dgm:prSet phldrT="[文本]" custT="1"/>
      <dgm:spPr/>
      <dgm:t>
        <a:bodyPr/>
        <a:lstStyle/>
        <a:p>
          <a:r>
            <a:rPr lang="zh-CN" altLang="en-US" sz="1600" dirty="0"/>
            <a:t>数据完整性严格保护</a:t>
          </a:r>
        </a:p>
      </dgm:t>
    </dgm:pt>
    <dgm:pt modelId="{008EF93F-58C9-F543-B157-4EB6F120B295}" type="parTrans" cxnId="{378CCFB6-28B3-1E4A-A0FB-A65CE2DA3494}">
      <dgm:prSet/>
      <dgm:spPr/>
      <dgm:t>
        <a:bodyPr/>
        <a:lstStyle/>
        <a:p>
          <a:endParaRPr lang="zh-CN" altLang="en-US"/>
        </a:p>
      </dgm:t>
    </dgm:pt>
    <dgm:pt modelId="{8B149163-AB84-7340-9393-E3A09983FEDA}" type="sibTrans" cxnId="{378CCFB6-28B3-1E4A-A0FB-A65CE2DA3494}">
      <dgm:prSet/>
      <dgm:spPr/>
      <dgm:t>
        <a:bodyPr/>
        <a:lstStyle/>
        <a:p>
          <a:endParaRPr lang="zh-CN" altLang="en-US"/>
        </a:p>
      </dgm:t>
    </dgm:pt>
    <dgm:pt modelId="{6E9F8B87-D697-0A4E-A164-61CD439A545F}">
      <dgm:prSet phldrT="[文本]"/>
      <dgm:spPr/>
      <dgm:t>
        <a:bodyPr/>
        <a:lstStyle/>
        <a:p>
          <a:r>
            <a:rPr lang="zh-CN" altLang="en-US" dirty="0"/>
            <a:t>易编程</a:t>
          </a:r>
          <a:endParaRPr lang="en-US" altLang="zh-CN" dirty="0"/>
        </a:p>
        <a:p>
          <a:r>
            <a:rPr lang="zh-CN" altLang="en-US" dirty="0"/>
            <a:t>融入语言</a:t>
          </a:r>
        </a:p>
      </dgm:t>
    </dgm:pt>
    <dgm:pt modelId="{7E576412-ACA9-9142-86F9-847E0487C17D}" type="parTrans" cxnId="{E0767E07-0087-7C41-A7D9-0B5ED12CACBC}">
      <dgm:prSet/>
      <dgm:spPr/>
      <dgm:t>
        <a:bodyPr/>
        <a:lstStyle/>
        <a:p>
          <a:endParaRPr lang="zh-CN" altLang="en-US"/>
        </a:p>
      </dgm:t>
    </dgm:pt>
    <dgm:pt modelId="{0C97E729-5010-094E-ABE7-6590A6D57383}" type="sibTrans" cxnId="{E0767E07-0087-7C41-A7D9-0B5ED12CACBC}">
      <dgm:prSet/>
      <dgm:spPr/>
      <dgm:t>
        <a:bodyPr/>
        <a:lstStyle/>
        <a:p>
          <a:endParaRPr lang="zh-CN" altLang="en-US"/>
        </a:p>
      </dgm:t>
    </dgm:pt>
    <dgm:pt modelId="{EF7158AA-13D4-4C4E-BE2C-44CD92300E64}">
      <dgm:prSet phldrT="[文本]"/>
      <dgm:spPr/>
      <dgm:t>
        <a:bodyPr/>
        <a:lstStyle/>
        <a:p>
          <a:r>
            <a:rPr lang="zh-CN" altLang="en-US" dirty="0"/>
            <a:t>高可用</a:t>
          </a:r>
        </a:p>
      </dgm:t>
    </dgm:pt>
    <dgm:pt modelId="{9900C572-4733-A443-8279-86F5565500C2}" type="parTrans" cxnId="{FC29AA1B-1AF8-C140-BD9D-6066E412ADF7}">
      <dgm:prSet/>
      <dgm:spPr/>
      <dgm:t>
        <a:bodyPr/>
        <a:lstStyle/>
        <a:p>
          <a:endParaRPr lang="zh-CN" altLang="en-US"/>
        </a:p>
      </dgm:t>
    </dgm:pt>
    <dgm:pt modelId="{579E7AD2-4334-1445-957E-1F3296DD0EA0}" type="sibTrans" cxnId="{FC29AA1B-1AF8-C140-BD9D-6066E412ADF7}">
      <dgm:prSet/>
      <dgm:spPr/>
      <dgm:t>
        <a:bodyPr/>
        <a:lstStyle/>
        <a:p>
          <a:endParaRPr lang="zh-CN" altLang="en-US"/>
        </a:p>
      </dgm:t>
    </dgm:pt>
    <dgm:pt modelId="{512533D8-CB86-AB46-B012-7BEA244000BB}">
      <dgm:prSet phldrT="[文本]"/>
      <dgm:spPr/>
      <dgm:t>
        <a:bodyPr/>
        <a:lstStyle/>
        <a:p>
          <a:r>
            <a:rPr lang="zh-CN" altLang="en-US" dirty="0"/>
            <a:t>高性能</a:t>
          </a:r>
        </a:p>
      </dgm:t>
    </dgm:pt>
    <dgm:pt modelId="{553C1BE0-F6E0-0344-AE2F-75BA0BF0D0AE}" type="parTrans" cxnId="{DB855DD0-5638-3F4B-9FF6-FDF3FC76EE83}">
      <dgm:prSet/>
      <dgm:spPr/>
      <dgm:t>
        <a:bodyPr/>
        <a:lstStyle/>
        <a:p>
          <a:endParaRPr lang="zh-CN" altLang="en-US"/>
        </a:p>
      </dgm:t>
    </dgm:pt>
    <dgm:pt modelId="{772AF486-1C20-9347-9347-FD00D0719A7E}" type="sibTrans" cxnId="{DB855DD0-5638-3F4B-9FF6-FDF3FC76EE83}">
      <dgm:prSet/>
      <dgm:spPr/>
      <dgm:t>
        <a:bodyPr/>
        <a:lstStyle/>
        <a:p>
          <a:endParaRPr lang="zh-CN" altLang="en-US"/>
        </a:p>
      </dgm:t>
    </dgm:pt>
    <dgm:pt modelId="{2187CAD1-6250-924F-9BA7-50C0D28937B2}" type="pres">
      <dgm:prSet presAssocID="{0A6FA743-830B-A743-BDA0-E18D2A0FB9D5}" presName="Name0" presStyleCnt="0">
        <dgm:presLayoutVars>
          <dgm:dir/>
          <dgm:resizeHandles val="exact"/>
        </dgm:presLayoutVars>
      </dgm:prSet>
      <dgm:spPr/>
    </dgm:pt>
    <dgm:pt modelId="{D73CF3EA-ABDD-8E47-BD41-4222D1EAEB53}" type="pres">
      <dgm:prSet presAssocID="{9838B398-AE55-6A4D-B94E-A50FA100B4A4}" presName="node" presStyleLbl="node1" presStyleIdx="0" presStyleCnt="5">
        <dgm:presLayoutVars>
          <dgm:bulletEnabled val="1"/>
        </dgm:presLayoutVars>
      </dgm:prSet>
      <dgm:spPr/>
    </dgm:pt>
    <dgm:pt modelId="{88639A06-917B-4E49-B440-1B0A9DD1298C}" type="pres">
      <dgm:prSet presAssocID="{81EF4DC5-DE43-2B4A-8F20-7956DE4A9B43}" presName="sibTrans" presStyleLbl="sibTrans2D1" presStyleIdx="0" presStyleCnt="4"/>
      <dgm:spPr/>
    </dgm:pt>
    <dgm:pt modelId="{CDF4FFB6-D1A9-C346-8AA1-9EB57DB541AD}" type="pres">
      <dgm:prSet presAssocID="{81EF4DC5-DE43-2B4A-8F20-7956DE4A9B43}" presName="connectorText" presStyleLbl="sibTrans2D1" presStyleIdx="0" presStyleCnt="4"/>
      <dgm:spPr/>
    </dgm:pt>
    <dgm:pt modelId="{2A559C51-8F03-B64F-A2CA-2FE87BA471F3}" type="pres">
      <dgm:prSet presAssocID="{2F8A2A89-40B9-0447-934B-3230FB5DE831}" presName="node" presStyleLbl="node1" presStyleIdx="1" presStyleCnt="5">
        <dgm:presLayoutVars>
          <dgm:bulletEnabled val="1"/>
        </dgm:presLayoutVars>
      </dgm:prSet>
      <dgm:spPr/>
    </dgm:pt>
    <dgm:pt modelId="{79FDD919-3414-3049-9186-476628ABAFD5}" type="pres">
      <dgm:prSet presAssocID="{8B149163-AB84-7340-9393-E3A09983FEDA}" presName="sibTrans" presStyleLbl="sibTrans2D1" presStyleIdx="1" presStyleCnt="4"/>
      <dgm:spPr/>
    </dgm:pt>
    <dgm:pt modelId="{416B6031-E1D7-1143-9D55-5360D4F1EA38}" type="pres">
      <dgm:prSet presAssocID="{8B149163-AB84-7340-9393-E3A09983FEDA}" presName="connectorText" presStyleLbl="sibTrans2D1" presStyleIdx="1" presStyleCnt="4"/>
      <dgm:spPr/>
    </dgm:pt>
    <dgm:pt modelId="{F410CFDE-152D-FF4D-B4FC-CB3B97EE91C5}" type="pres">
      <dgm:prSet presAssocID="{EF7158AA-13D4-4C4E-BE2C-44CD92300E64}" presName="node" presStyleLbl="node1" presStyleIdx="2" presStyleCnt="5">
        <dgm:presLayoutVars>
          <dgm:bulletEnabled val="1"/>
        </dgm:presLayoutVars>
      </dgm:prSet>
      <dgm:spPr/>
    </dgm:pt>
    <dgm:pt modelId="{C0BD5C24-6F10-874F-A3E2-5E487535B0F4}" type="pres">
      <dgm:prSet presAssocID="{579E7AD2-4334-1445-957E-1F3296DD0EA0}" presName="sibTrans" presStyleLbl="sibTrans2D1" presStyleIdx="2" presStyleCnt="4"/>
      <dgm:spPr/>
    </dgm:pt>
    <dgm:pt modelId="{DC6A0634-42E5-344E-BCF8-4820BDCEEE87}" type="pres">
      <dgm:prSet presAssocID="{579E7AD2-4334-1445-957E-1F3296DD0EA0}" presName="connectorText" presStyleLbl="sibTrans2D1" presStyleIdx="2" presStyleCnt="4"/>
      <dgm:spPr/>
    </dgm:pt>
    <dgm:pt modelId="{6C268880-A807-7D44-B8C1-F9C91D356823}" type="pres">
      <dgm:prSet presAssocID="{512533D8-CB86-AB46-B012-7BEA244000BB}" presName="node" presStyleLbl="node1" presStyleIdx="3" presStyleCnt="5">
        <dgm:presLayoutVars>
          <dgm:bulletEnabled val="1"/>
        </dgm:presLayoutVars>
      </dgm:prSet>
      <dgm:spPr/>
    </dgm:pt>
    <dgm:pt modelId="{79148247-47A3-2E40-B409-D4C28F12C3D7}" type="pres">
      <dgm:prSet presAssocID="{772AF486-1C20-9347-9347-FD00D0719A7E}" presName="sibTrans" presStyleLbl="sibTrans2D1" presStyleIdx="3" presStyleCnt="4"/>
      <dgm:spPr/>
    </dgm:pt>
    <dgm:pt modelId="{ED83136F-2FBE-1541-9A44-E0DD5C3BA634}" type="pres">
      <dgm:prSet presAssocID="{772AF486-1C20-9347-9347-FD00D0719A7E}" presName="connectorText" presStyleLbl="sibTrans2D1" presStyleIdx="3" presStyleCnt="4"/>
      <dgm:spPr/>
    </dgm:pt>
    <dgm:pt modelId="{8ECBAC4D-2D3C-6143-A579-02E76DE18E72}" type="pres">
      <dgm:prSet presAssocID="{6E9F8B87-D697-0A4E-A164-61CD439A545F}" presName="node" presStyleLbl="node1" presStyleIdx="4" presStyleCnt="5">
        <dgm:presLayoutVars>
          <dgm:bulletEnabled val="1"/>
        </dgm:presLayoutVars>
      </dgm:prSet>
      <dgm:spPr/>
    </dgm:pt>
  </dgm:ptLst>
  <dgm:cxnLst>
    <dgm:cxn modelId="{E0767E07-0087-7C41-A7D9-0B5ED12CACBC}" srcId="{0A6FA743-830B-A743-BDA0-E18D2A0FB9D5}" destId="{6E9F8B87-D697-0A4E-A164-61CD439A545F}" srcOrd="4" destOrd="0" parTransId="{7E576412-ACA9-9142-86F9-847E0487C17D}" sibTransId="{0C97E729-5010-094E-ABE7-6590A6D57383}"/>
    <dgm:cxn modelId="{39F6320B-BF32-804D-A019-3877392F9C31}" type="presOf" srcId="{EF7158AA-13D4-4C4E-BE2C-44CD92300E64}" destId="{F410CFDE-152D-FF4D-B4FC-CB3B97EE91C5}" srcOrd="0" destOrd="0" presId="urn:microsoft.com/office/officeart/2005/8/layout/process1"/>
    <dgm:cxn modelId="{FC29AA1B-1AF8-C140-BD9D-6066E412ADF7}" srcId="{0A6FA743-830B-A743-BDA0-E18D2A0FB9D5}" destId="{EF7158AA-13D4-4C4E-BE2C-44CD92300E64}" srcOrd="2" destOrd="0" parTransId="{9900C572-4733-A443-8279-86F5565500C2}" sibTransId="{579E7AD2-4334-1445-957E-1F3296DD0EA0}"/>
    <dgm:cxn modelId="{4D683F20-03CD-2A4A-BAEC-C2583999F8DD}" type="presOf" srcId="{772AF486-1C20-9347-9347-FD00D0719A7E}" destId="{79148247-47A3-2E40-B409-D4C28F12C3D7}" srcOrd="0" destOrd="0" presId="urn:microsoft.com/office/officeart/2005/8/layout/process1"/>
    <dgm:cxn modelId="{E6126823-176F-8E44-BB28-82CF0BF0282E}" type="presOf" srcId="{0A6FA743-830B-A743-BDA0-E18D2A0FB9D5}" destId="{2187CAD1-6250-924F-9BA7-50C0D28937B2}" srcOrd="0" destOrd="0" presId="urn:microsoft.com/office/officeart/2005/8/layout/process1"/>
    <dgm:cxn modelId="{E150276E-FD6C-1E42-94D6-0D2370374C0D}" type="presOf" srcId="{772AF486-1C20-9347-9347-FD00D0719A7E}" destId="{ED83136F-2FBE-1541-9A44-E0DD5C3BA634}" srcOrd="1" destOrd="0" presId="urn:microsoft.com/office/officeart/2005/8/layout/process1"/>
    <dgm:cxn modelId="{BFF41170-818C-CE47-A57D-72A13DFB4564}" srcId="{0A6FA743-830B-A743-BDA0-E18D2A0FB9D5}" destId="{9838B398-AE55-6A4D-B94E-A50FA100B4A4}" srcOrd="0" destOrd="0" parTransId="{32A4932E-1888-CF4D-A223-8BC4ACA7F82F}" sibTransId="{81EF4DC5-DE43-2B4A-8F20-7956DE4A9B43}"/>
    <dgm:cxn modelId="{16405E57-080D-5144-A778-D60A07032536}" type="presOf" srcId="{512533D8-CB86-AB46-B012-7BEA244000BB}" destId="{6C268880-A807-7D44-B8C1-F9C91D356823}" srcOrd="0" destOrd="0" presId="urn:microsoft.com/office/officeart/2005/8/layout/process1"/>
    <dgm:cxn modelId="{F1AD487C-1023-AD4A-AF35-70DEF46D29B3}" type="presOf" srcId="{8B149163-AB84-7340-9393-E3A09983FEDA}" destId="{79FDD919-3414-3049-9186-476628ABAFD5}" srcOrd="0" destOrd="0" presId="urn:microsoft.com/office/officeart/2005/8/layout/process1"/>
    <dgm:cxn modelId="{17DA8090-BF56-3F48-865A-8D070CF7A2C3}" type="presOf" srcId="{81EF4DC5-DE43-2B4A-8F20-7956DE4A9B43}" destId="{88639A06-917B-4E49-B440-1B0A9DD1298C}" srcOrd="0" destOrd="0" presId="urn:microsoft.com/office/officeart/2005/8/layout/process1"/>
    <dgm:cxn modelId="{FB632899-18E0-FC4E-A881-5B1C4794552C}" type="presOf" srcId="{81EF4DC5-DE43-2B4A-8F20-7956DE4A9B43}" destId="{CDF4FFB6-D1A9-C346-8AA1-9EB57DB541AD}" srcOrd="1" destOrd="0" presId="urn:microsoft.com/office/officeart/2005/8/layout/process1"/>
    <dgm:cxn modelId="{EFBDD7A4-EA71-C845-A12C-C8AA5411DB1F}" type="presOf" srcId="{579E7AD2-4334-1445-957E-1F3296DD0EA0}" destId="{C0BD5C24-6F10-874F-A3E2-5E487535B0F4}" srcOrd="0" destOrd="0" presId="urn:microsoft.com/office/officeart/2005/8/layout/process1"/>
    <dgm:cxn modelId="{16F9A7B2-B336-6B41-8971-08B264DB20F8}" type="presOf" srcId="{8B149163-AB84-7340-9393-E3A09983FEDA}" destId="{416B6031-E1D7-1143-9D55-5360D4F1EA38}" srcOrd="1" destOrd="0" presId="urn:microsoft.com/office/officeart/2005/8/layout/process1"/>
    <dgm:cxn modelId="{378CCFB6-28B3-1E4A-A0FB-A65CE2DA3494}" srcId="{0A6FA743-830B-A743-BDA0-E18D2A0FB9D5}" destId="{2F8A2A89-40B9-0447-934B-3230FB5DE831}" srcOrd="1" destOrd="0" parTransId="{008EF93F-58C9-F543-B157-4EB6F120B295}" sibTransId="{8B149163-AB84-7340-9393-E3A09983FEDA}"/>
    <dgm:cxn modelId="{A6AB0DBB-6EC3-524F-816E-76E741AD7F9A}" type="presOf" srcId="{6E9F8B87-D697-0A4E-A164-61CD439A545F}" destId="{8ECBAC4D-2D3C-6143-A579-02E76DE18E72}" srcOrd="0" destOrd="0" presId="urn:microsoft.com/office/officeart/2005/8/layout/process1"/>
    <dgm:cxn modelId="{B29B3ABE-3C5B-AC45-A3F1-EB7FD455F836}" type="presOf" srcId="{2F8A2A89-40B9-0447-934B-3230FB5DE831}" destId="{2A559C51-8F03-B64F-A2CA-2FE87BA471F3}" srcOrd="0" destOrd="0" presId="urn:microsoft.com/office/officeart/2005/8/layout/process1"/>
    <dgm:cxn modelId="{DB855DD0-5638-3F4B-9FF6-FDF3FC76EE83}" srcId="{0A6FA743-830B-A743-BDA0-E18D2A0FB9D5}" destId="{512533D8-CB86-AB46-B012-7BEA244000BB}" srcOrd="3" destOrd="0" parTransId="{553C1BE0-F6E0-0344-AE2F-75BA0BF0D0AE}" sibTransId="{772AF486-1C20-9347-9347-FD00D0719A7E}"/>
    <dgm:cxn modelId="{E9F7FDD1-F25B-8246-8593-70F1BEBDD995}" type="presOf" srcId="{9838B398-AE55-6A4D-B94E-A50FA100B4A4}" destId="{D73CF3EA-ABDD-8E47-BD41-4222D1EAEB53}" srcOrd="0" destOrd="0" presId="urn:microsoft.com/office/officeart/2005/8/layout/process1"/>
    <dgm:cxn modelId="{CBD144E6-DAE4-824C-B94F-0FDB89DDE3CA}" type="presOf" srcId="{579E7AD2-4334-1445-957E-1F3296DD0EA0}" destId="{DC6A0634-42E5-344E-BCF8-4820BDCEEE87}" srcOrd="1" destOrd="0" presId="urn:microsoft.com/office/officeart/2005/8/layout/process1"/>
    <dgm:cxn modelId="{C8249760-D109-4846-91A1-C11EFB619BC0}" type="presParOf" srcId="{2187CAD1-6250-924F-9BA7-50C0D28937B2}" destId="{D73CF3EA-ABDD-8E47-BD41-4222D1EAEB53}" srcOrd="0" destOrd="0" presId="urn:microsoft.com/office/officeart/2005/8/layout/process1"/>
    <dgm:cxn modelId="{B17AF016-400F-204E-8F1B-0ADA7065F3F6}" type="presParOf" srcId="{2187CAD1-6250-924F-9BA7-50C0D28937B2}" destId="{88639A06-917B-4E49-B440-1B0A9DD1298C}" srcOrd="1" destOrd="0" presId="urn:microsoft.com/office/officeart/2005/8/layout/process1"/>
    <dgm:cxn modelId="{837587C2-3996-8C43-9C2D-266EEE412FC3}" type="presParOf" srcId="{88639A06-917B-4E49-B440-1B0A9DD1298C}" destId="{CDF4FFB6-D1A9-C346-8AA1-9EB57DB541AD}" srcOrd="0" destOrd="0" presId="urn:microsoft.com/office/officeart/2005/8/layout/process1"/>
    <dgm:cxn modelId="{E7E62C58-9138-8448-AA71-B92FF0062108}" type="presParOf" srcId="{2187CAD1-6250-924F-9BA7-50C0D28937B2}" destId="{2A559C51-8F03-B64F-A2CA-2FE87BA471F3}" srcOrd="2" destOrd="0" presId="urn:microsoft.com/office/officeart/2005/8/layout/process1"/>
    <dgm:cxn modelId="{9C0C507A-492D-AA46-97C4-AF9A55E590D8}" type="presParOf" srcId="{2187CAD1-6250-924F-9BA7-50C0D28937B2}" destId="{79FDD919-3414-3049-9186-476628ABAFD5}" srcOrd="3" destOrd="0" presId="urn:microsoft.com/office/officeart/2005/8/layout/process1"/>
    <dgm:cxn modelId="{75EB79E1-28F6-3B4E-93BB-9BE29CF94946}" type="presParOf" srcId="{79FDD919-3414-3049-9186-476628ABAFD5}" destId="{416B6031-E1D7-1143-9D55-5360D4F1EA38}" srcOrd="0" destOrd="0" presId="urn:microsoft.com/office/officeart/2005/8/layout/process1"/>
    <dgm:cxn modelId="{22A80EED-8128-F047-BE85-637DD1AB8847}" type="presParOf" srcId="{2187CAD1-6250-924F-9BA7-50C0D28937B2}" destId="{F410CFDE-152D-FF4D-B4FC-CB3B97EE91C5}" srcOrd="4" destOrd="0" presId="urn:microsoft.com/office/officeart/2005/8/layout/process1"/>
    <dgm:cxn modelId="{843E2105-DF79-6D49-BEAF-CA944B27708C}" type="presParOf" srcId="{2187CAD1-6250-924F-9BA7-50C0D28937B2}" destId="{C0BD5C24-6F10-874F-A3E2-5E487535B0F4}" srcOrd="5" destOrd="0" presId="urn:microsoft.com/office/officeart/2005/8/layout/process1"/>
    <dgm:cxn modelId="{CA345478-0D47-EA4F-8580-C028D052B15A}" type="presParOf" srcId="{C0BD5C24-6F10-874F-A3E2-5E487535B0F4}" destId="{DC6A0634-42E5-344E-BCF8-4820BDCEEE87}" srcOrd="0" destOrd="0" presId="urn:microsoft.com/office/officeart/2005/8/layout/process1"/>
    <dgm:cxn modelId="{F833E17F-DF50-A64E-A76F-01D4E4D774F0}" type="presParOf" srcId="{2187CAD1-6250-924F-9BA7-50C0D28937B2}" destId="{6C268880-A807-7D44-B8C1-F9C91D356823}" srcOrd="6" destOrd="0" presId="urn:microsoft.com/office/officeart/2005/8/layout/process1"/>
    <dgm:cxn modelId="{C5E2AC64-8D85-B346-BE40-CA11A5DA6EE2}" type="presParOf" srcId="{2187CAD1-6250-924F-9BA7-50C0D28937B2}" destId="{79148247-47A3-2E40-B409-D4C28F12C3D7}" srcOrd="7" destOrd="0" presId="urn:microsoft.com/office/officeart/2005/8/layout/process1"/>
    <dgm:cxn modelId="{51E5897A-ABCC-824E-984C-E13D2E6239E9}" type="presParOf" srcId="{79148247-47A3-2E40-B409-D4C28F12C3D7}" destId="{ED83136F-2FBE-1541-9A44-E0DD5C3BA634}" srcOrd="0" destOrd="0" presId="urn:microsoft.com/office/officeart/2005/8/layout/process1"/>
    <dgm:cxn modelId="{BD98ECC3-C07B-7848-9C2B-6F4F5D00F455}" type="presParOf" srcId="{2187CAD1-6250-924F-9BA7-50C0D28937B2}" destId="{8ECBAC4D-2D3C-6143-A579-02E76DE18E7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CF3EA-ABDD-8E47-BD41-4222D1EAEB53}">
      <dsp:nvSpPr>
        <dsp:cNvPr id="0" name=""/>
        <dsp:cNvSpPr/>
      </dsp:nvSpPr>
      <dsp:spPr>
        <a:xfrm>
          <a:off x="4113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数据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易访问</a:t>
          </a:r>
        </a:p>
      </dsp:txBody>
      <dsp:txXfrm>
        <a:off x="28625" y="146127"/>
        <a:ext cx="1226234" cy="787864"/>
      </dsp:txXfrm>
    </dsp:sp>
    <dsp:sp modelId="{88639A06-917B-4E49-B440-1B0A9DD1298C}">
      <dsp:nvSpPr>
        <dsp:cNvPr id="0" name=""/>
        <dsp:cNvSpPr/>
      </dsp:nvSpPr>
      <dsp:spPr>
        <a:xfrm>
          <a:off x="1406898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406898" y="445180"/>
        <a:ext cx="189248" cy="189758"/>
      </dsp:txXfrm>
    </dsp:sp>
    <dsp:sp modelId="{2A559C51-8F03-B64F-A2CA-2FE87BA471F3}">
      <dsp:nvSpPr>
        <dsp:cNvPr id="0" name=""/>
        <dsp:cNvSpPr/>
      </dsp:nvSpPr>
      <dsp:spPr>
        <a:xfrm>
          <a:off x="1789476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数据完整性严格保护</a:t>
          </a:r>
        </a:p>
      </dsp:txBody>
      <dsp:txXfrm>
        <a:off x="1813988" y="146127"/>
        <a:ext cx="1226234" cy="787864"/>
      </dsp:txXfrm>
    </dsp:sp>
    <dsp:sp modelId="{79FDD919-3414-3049-9186-476628ABAFD5}">
      <dsp:nvSpPr>
        <dsp:cNvPr id="0" name=""/>
        <dsp:cNvSpPr/>
      </dsp:nvSpPr>
      <dsp:spPr>
        <a:xfrm>
          <a:off x="3192260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3192260" y="445180"/>
        <a:ext cx="189248" cy="189758"/>
      </dsp:txXfrm>
    </dsp:sp>
    <dsp:sp modelId="{F410CFDE-152D-FF4D-B4FC-CB3B97EE91C5}">
      <dsp:nvSpPr>
        <dsp:cNvPr id="0" name=""/>
        <dsp:cNvSpPr/>
      </dsp:nvSpPr>
      <dsp:spPr>
        <a:xfrm>
          <a:off x="3574838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高可用</a:t>
          </a:r>
        </a:p>
      </dsp:txBody>
      <dsp:txXfrm>
        <a:off x="3599350" y="146127"/>
        <a:ext cx="1226234" cy="787864"/>
      </dsp:txXfrm>
    </dsp:sp>
    <dsp:sp modelId="{C0BD5C24-6F10-874F-A3E2-5E487535B0F4}">
      <dsp:nvSpPr>
        <dsp:cNvPr id="0" name=""/>
        <dsp:cNvSpPr/>
      </dsp:nvSpPr>
      <dsp:spPr>
        <a:xfrm>
          <a:off x="4977623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4977623" y="445180"/>
        <a:ext cx="189248" cy="189758"/>
      </dsp:txXfrm>
    </dsp:sp>
    <dsp:sp modelId="{6C268880-A807-7D44-B8C1-F9C91D356823}">
      <dsp:nvSpPr>
        <dsp:cNvPr id="0" name=""/>
        <dsp:cNvSpPr/>
      </dsp:nvSpPr>
      <dsp:spPr>
        <a:xfrm>
          <a:off x="5360200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高性能</a:t>
          </a:r>
        </a:p>
      </dsp:txBody>
      <dsp:txXfrm>
        <a:off x="5384712" y="146127"/>
        <a:ext cx="1226234" cy="787864"/>
      </dsp:txXfrm>
    </dsp:sp>
    <dsp:sp modelId="{79148247-47A3-2E40-B409-D4C28F12C3D7}">
      <dsp:nvSpPr>
        <dsp:cNvPr id="0" name=""/>
        <dsp:cNvSpPr/>
      </dsp:nvSpPr>
      <dsp:spPr>
        <a:xfrm>
          <a:off x="6762985" y="381927"/>
          <a:ext cx="270354" cy="31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6762985" y="445180"/>
        <a:ext cx="189248" cy="189758"/>
      </dsp:txXfrm>
    </dsp:sp>
    <dsp:sp modelId="{8ECBAC4D-2D3C-6143-A579-02E76DE18E72}">
      <dsp:nvSpPr>
        <dsp:cNvPr id="0" name=""/>
        <dsp:cNvSpPr/>
      </dsp:nvSpPr>
      <dsp:spPr>
        <a:xfrm>
          <a:off x="7145563" y="121615"/>
          <a:ext cx="1275258" cy="83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易编程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融入语言</a:t>
          </a:r>
        </a:p>
      </dsp:txBody>
      <dsp:txXfrm>
        <a:off x="7170075" y="146127"/>
        <a:ext cx="1226234" cy="787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4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01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83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1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2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9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55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2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9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62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5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p:transition spd="slow" advTm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p:transition spd="slow" advTm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slow" advTm="0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e2wugui/zez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856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647651" y="1458999"/>
            <a:ext cx="8226702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sz="3600" dirty="0">
                <a:solidFill>
                  <a:schemeClr val="bg1"/>
                </a:solidFill>
              </a:rPr>
              <a:t>基于缓存同步的分布式事务服务器框架 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106277" y="551595"/>
            <a:ext cx="138545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541729" y="4515180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245585" y="4515573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93657" y="4515180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949441" y="4515180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97513" y="4515180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102F3FE-6DD0-8C41-831A-39F2B9EB8B0D}"/>
              </a:ext>
            </a:extLst>
          </p:cNvPr>
          <p:cNvSpPr txBox="1"/>
          <p:nvPr/>
        </p:nvSpPr>
        <p:spPr>
          <a:xfrm>
            <a:off x="7553268" y="26841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李成华</a:t>
            </a: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28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       </a:t>
            </a:r>
            <a:r>
              <a:rPr lang="zh-CN" altLang="zh-CN" sz="2000" b="1" dirty="0"/>
              <a:t>查询数据，然后同步等待结果返回，紧接着就能处理结果了。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异步需要把一段处理逻辑分割开。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solidFill>
                  <a:schemeClr val="accent1"/>
                </a:solidFill>
              </a:rPr>
              <a:t>即使使用</a:t>
            </a:r>
            <a:r>
              <a:rPr lang="en-US" altLang="zh-CN" sz="1400" dirty="0">
                <a:solidFill>
                  <a:schemeClr val="accent1"/>
                </a:solidFill>
              </a:rPr>
              <a:t>lambda</a:t>
            </a:r>
            <a:r>
              <a:rPr lang="zh-CN" altLang="zh-CN" sz="1400" dirty="0">
                <a:solidFill>
                  <a:schemeClr val="accent1"/>
                </a:solidFill>
              </a:rPr>
              <a:t>处理异步结果，可以把代码放在比较近的地方，</a:t>
            </a:r>
          </a:p>
          <a:p>
            <a:pPr lvl="1">
              <a:lnSpc>
                <a:spcPct val="150000"/>
              </a:lnSpc>
            </a:pPr>
            <a:r>
              <a:rPr lang="zh-CN" altLang="zh-CN" sz="1400" dirty="0">
                <a:solidFill>
                  <a:schemeClr val="accent1"/>
                </a:solidFill>
              </a:rPr>
              <a:t>但它的执行流程通常在另外的线程执行的，不易控制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同步可以使用多线程，多线程有一些同步原语可以使用</a:t>
            </a:r>
            <a:r>
              <a:rPr lang="en-US" altLang="zh-CN" dirty="0"/>
              <a:t>(</a:t>
            </a:r>
            <a:r>
              <a:rPr lang="en-US" altLang="zh-CN" dirty="0" err="1"/>
              <a:t>lock,condition</a:t>
            </a:r>
            <a:r>
              <a:rPr lang="zh-CN" altLang="zh-CN" dirty="0"/>
              <a:t>等）而异步没用通用的工具可用，很多时候需要定义状态来处理，很难维护。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为什么选择数据同步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1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现在是个多核、并发时代。多线程还是有必要支持的。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当然限制线程模型很多时候很有用。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zeze</a:t>
            </a:r>
            <a:r>
              <a:rPr lang="zh-CN" altLang="zh-CN" dirty="0"/>
              <a:t>需要掌握多线程知识码？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zh-CN" altLang="en-US" dirty="0"/>
              <a:t>   </a:t>
            </a:r>
            <a:r>
              <a:rPr lang="zh-CN" altLang="zh-CN" dirty="0"/>
              <a:t>只访问</a:t>
            </a:r>
            <a:r>
              <a:rPr lang="en-US" altLang="zh-CN" dirty="0" err="1"/>
              <a:t>zeze</a:t>
            </a:r>
            <a:r>
              <a:rPr lang="zh-CN" altLang="zh-CN" dirty="0"/>
              <a:t>管理的数据是线程安全的，不需要任何多线程背景。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/>
              <a:t>      </a:t>
            </a:r>
            <a:r>
              <a:rPr lang="zh-CN" altLang="en-US"/>
              <a:t>这种</a:t>
            </a:r>
            <a:r>
              <a:rPr lang="zh-CN" altLang="en-US" dirty="0"/>
              <a:t>使用形式我叫它</a:t>
            </a:r>
            <a:r>
              <a:rPr lang="en-US" altLang="zh-CN" dirty="0"/>
              <a:t>0</a:t>
            </a:r>
            <a:r>
              <a:rPr lang="zh-CN" altLang="en-US" dirty="0"/>
              <a:t>类。这类是</a:t>
            </a:r>
            <a:r>
              <a:rPr lang="en-US" altLang="zh-CN" dirty="0" err="1"/>
              <a:t>zeze</a:t>
            </a:r>
            <a:r>
              <a:rPr lang="zh-CN" altLang="en-US" dirty="0"/>
              <a:t>主要解决的，预期能解决相当一部分逻辑开发。</a:t>
            </a:r>
            <a:r>
              <a:rPr lang="en-US" altLang="zh-CN" dirty="0"/>
              <a:t>1</a:t>
            </a:r>
            <a:r>
              <a:rPr lang="zh-CN" altLang="en-US" dirty="0"/>
              <a:t>类就是在程序内定义本进程私有的数据，采用某种多线程模式来访问。由于这是进程内私有数据，</a:t>
            </a:r>
            <a:r>
              <a:rPr lang="en-US" altLang="zh-CN" dirty="0" err="1"/>
              <a:t>zeze</a:t>
            </a:r>
            <a:r>
              <a:rPr lang="zh-CN" altLang="en-US" dirty="0"/>
              <a:t>管理不到，在多</a:t>
            </a:r>
            <a:r>
              <a:rPr lang="en-US" altLang="zh-CN" dirty="0"/>
              <a:t>Gs</a:t>
            </a:r>
            <a:r>
              <a:rPr lang="zh-CN" altLang="en-US" dirty="0"/>
              <a:t>实例的模式下需要自己解决同步问题（如果有）。</a:t>
            </a:r>
            <a:r>
              <a:rPr lang="en-US" altLang="zh-CN" dirty="0"/>
              <a:t>2</a:t>
            </a:r>
            <a:r>
              <a:rPr lang="zh-CN" altLang="en-US" dirty="0"/>
              <a:t>类就是有私有数据并且这个数据和</a:t>
            </a:r>
            <a:r>
              <a:rPr lang="en-US" altLang="zh-CN" dirty="0" err="1"/>
              <a:t>zeze</a:t>
            </a:r>
            <a:r>
              <a:rPr lang="zh-CN" altLang="en-US" dirty="0"/>
              <a:t>数据有紧密联系。比较麻烦，需要具体问题具体分析。</a:t>
            </a:r>
            <a:r>
              <a:rPr lang="zh-CN" altLang="zh-CN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多线程？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简单，易于实现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容易并发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354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为什么选择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95536" y="771550"/>
            <a:ext cx="7488832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采用乐观锁，不会死锁。冲突了会重试；重试会浪费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；但一般</a:t>
            </a:r>
            <a:r>
              <a:rPr lang="en-US" altLang="zh-CN" sz="1600" dirty="0" err="1"/>
              <a:t>cpu</a:t>
            </a:r>
            <a:r>
              <a:rPr lang="zh-CN" altLang="zh-CN" sz="1600" dirty="0"/>
              <a:t>是富裕的。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乐观锁基本算法。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a. </a:t>
            </a:r>
            <a:r>
              <a:rPr lang="zh-CN" altLang="zh-CN" sz="1600" dirty="0"/>
              <a:t>事务执行逻辑操作的时候不加锁。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b. </a:t>
            </a:r>
            <a:r>
              <a:rPr lang="zh-CN" altLang="zh-CN" sz="1600" dirty="0"/>
              <a:t>提交前把所有事务内访问的记录【排序】并加锁，检查冲突。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c. </a:t>
            </a:r>
            <a:r>
              <a:rPr lang="zh-CN" altLang="zh-CN" sz="1600" dirty="0"/>
              <a:t>如果【冲突】就重做，否则修改数据并提交。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/>
              <a:t>乐观锁其他要点。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a. </a:t>
            </a:r>
            <a:r>
              <a:rPr lang="zh-CN" altLang="zh-CN" sz="1600" dirty="0"/>
              <a:t>锁住以后，如果冲突，不释放锁重做</a:t>
            </a:r>
            <a:r>
              <a:rPr lang="zh-CN" altLang="en-US" sz="1600" dirty="0"/>
              <a:t>，</a:t>
            </a:r>
            <a:r>
              <a:rPr lang="zh-CN" altLang="zh-CN" sz="1600" dirty="0"/>
              <a:t>一般情况下只会浪费一次执行。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b. </a:t>
            </a:r>
            <a:r>
              <a:rPr lang="zh-CN" altLang="zh-CN" sz="1600" dirty="0"/>
              <a:t>锁住重做仍然需要再次排序【加锁】。需要考虑重做时，锁发生变更，读锁变写锁等情况。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35408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会死锁吗？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9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338676" y="1367446"/>
            <a:ext cx="4104456" cy="240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1.</a:t>
            </a:r>
            <a:r>
              <a:rPr lang="zh-CN" altLang="en-US" sz="1400" b="1" dirty="0">
                <a:solidFill>
                  <a:schemeClr val="accent1"/>
                </a:solidFill>
              </a:rPr>
              <a:t>  </a:t>
            </a:r>
            <a:r>
              <a:rPr lang="zh-CN" altLang="zh-CN" sz="1400" b="1" dirty="0">
                <a:solidFill>
                  <a:schemeClr val="accent1"/>
                </a:solidFill>
              </a:rPr>
              <a:t>什么是一致性缓存？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多台服务器共享后台数据库。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每台服务器拥有自己的缓存。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一致性缓存就是维护多台服务器之间缓存的一致性。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记录分成读写两种状态。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读状态允许同时存在于多台服务器缓存中。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写状态只允许在一台服务器中。</a:t>
            </a:r>
          </a:p>
          <a:p>
            <a:pPr>
              <a:lnSpc>
                <a:spcPct val="150000"/>
              </a:lnSpc>
            </a:pPr>
            <a:endParaRPr lang="zh-CN" altLang="zh-C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分布式事务如何实现？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4D29EA-72D4-6140-8A6B-5E62458BD767}"/>
              </a:ext>
            </a:extLst>
          </p:cNvPr>
          <p:cNvSpPr txBox="1"/>
          <p:nvPr/>
        </p:nvSpPr>
        <p:spPr>
          <a:xfrm>
            <a:off x="4283968" y="1218326"/>
            <a:ext cx="4248472" cy="176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2.</a:t>
            </a: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en-US" altLang="zh-CN" sz="1400" b="1" dirty="0">
                <a:solidFill>
                  <a:schemeClr val="accent1"/>
                </a:solidFill>
              </a:rPr>
              <a:t>MESI?</a:t>
            </a:r>
            <a:endParaRPr lang="zh-CN" altLang="zh-CN" sz="1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en-US" altLang="zh-CN" sz="1200" dirty="0" err="1"/>
              <a:t>zeze</a:t>
            </a:r>
            <a:r>
              <a:rPr lang="zh-CN" altLang="zh-CN" sz="1200" dirty="0"/>
              <a:t>一致性缓存和</a:t>
            </a:r>
            <a:r>
              <a:rPr lang="en-US" altLang="zh-CN" sz="1200" dirty="0"/>
              <a:t>CPU-Cache-Memory</a:t>
            </a:r>
            <a:r>
              <a:rPr lang="zh-CN" altLang="zh-CN" sz="1200" dirty="0"/>
              <a:t>的很像。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参考了</a:t>
            </a:r>
            <a:r>
              <a:rPr lang="en-US" altLang="zh-CN" sz="1200" dirty="0"/>
              <a:t>CPU</a:t>
            </a:r>
            <a:r>
              <a:rPr lang="zh-CN" altLang="zh-CN" sz="1200" dirty="0"/>
              <a:t>的</a:t>
            </a:r>
            <a:r>
              <a:rPr lang="en-US" altLang="zh-CN" sz="1200" dirty="0"/>
              <a:t>MESI</a:t>
            </a:r>
            <a:r>
              <a:rPr lang="zh-CN" altLang="zh-CN" sz="1200" dirty="0"/>
              <a:t>协议自己实现了一个锁分配机制。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仅使用了类似</a:t>
            </a:r>
            <a:r>
              <a:rPr lang="en-US" altLang="zh-CN" sz="1200" dirty="0"/>
              <a:t>MESI</a:t>
            </a:r>
            <a:r>
              <a:rPr lang="zh-CN" altLang="zh-CN" sz="1200" dirty="0"/>
              <a:t>的状态名。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zh-CN" altLang="zh-CN" sz="1200" dirty="0"/>
          </a:p>
          <a:p>
            <a:pPr>
              <a:lnSpc>
                <a:spcPct val="150000"/>
              </a:lnSpc>
            </a:pP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38285F-F432-824E-8DB9-CF5FD4E8450D}"/>
              </a:ext>
            </a:extLst>
          </p:cNvPr>
          <p:cNvSpPr/>
          <p:nvPr/>
        </p:nvSpPr>
        <p:spPr>
          <a:xfrm>
            <a:off x="3131840" y="694867"/>
            <a:ext cx="2304256" cy="4603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zh-CN" b="1" dirty="0"/>
              <a:t>基于一致性缓存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96B478-8BCA-4640-B3F4-DAB64F037FBE}"/>
              </a:ext>
            </a:extLst>
          </p:cNvPr>
          <p:cNvSpPr txBox="1"/>
          <p:nvPr/>
        </p:nvSpPr>
        <p:spPr>
          <a:xfrm>
            <a:off x="4283968" y="2650705"/>
            <a:ext cx="4608512" cy="133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accent1"/>
                </a:solidFill>
              </a:rPr>
              <a:t>3.</a:t>
            </a:r>
            <a:r>
              <a:rPr lang="zh-CN" altLang="en-US" sz="1400" b="1" dirty="0">
                <a:solidFill>
                  <a:schemeClr val="accent1"/>
                </a:solidFill>
              </a:rPr>
              <a:t> </a:t>
            </a:r>
            <a:r>
              <a:rPr lang="zh-CN" altLang="zh-CN" sz="1400" b="1" dirty="0">
                <a:solidFill>
                  <a:schemeClr val="accent1"/>
                </a:solidFill>
              </a:rPr>
              <a:t>分布式事务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在一致性缓存之上，每一台服务器的事务就能像自己独占所有数据一样，完成本地事务即可。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这就是基于一致性缓存的分布式事务</a:t>
            </a:r>
            <a:r>
              <a:rPr lang="zh-CN" altLang="zh-CN" sz="1800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36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99621" y="729914"/>
            <a:ext cx="4688403" cy="213821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>
                <a:solidFill>
                  <a:schemeClr val="accent1"/>
                </a:solidFill>
              </a:rPr>
              <a:t>乐观锁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   </a:t>
            </a:r>
            <a:r>
              <a:rPr lang="zh-CN" altLang="zh-CN" sz="1200" dirty="0"/>
              <a:t>存储过程执行过程中不加锁，所有修改仅当前事务可见。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提交的时候对所有访问的记录排序并且加锁并进行冲突检查。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【并发正确性】</a:t>
            </a:r>
          </a:p>
          <a:p>
            <a:pPr>
              <a:lnSpc>
                <a:spcPct val="150000"/>
              </a:lnSpc>
            </a:pPr>
            <a:r>
              <a:rPr lang="en-US" altLang="zh-CN" sz="1200" dirty="0"/>
              <a:t>   </a:t>
            </a:r>
            <a:r>
              <a:rPr lang="zh-CN" altLang="zh-CN" sz="1200" dirty="0"/>
              <a:t>事务内所有访问（读写）的记录在冲突检查时需要确保</a:t>
            </a:r>
            <a:r>
              <a:rPr lang="en-US" altLang="zh-CN" sz="1200" dirty="0"/>
              <a:t>Timestamp</a:t>
            </a:r>
            <a:r>
              <a:rPr lang="zh-CN" altLang="en-US" sz="1200" dirty="0"/>
              <a:t>  </a:t>
            </a:r>
            <a:r>
              <a:rPr lang="zh-CN" altLang="zh-CN" sz="1200" dirty="0"/>
              <a:t>没有变化。事务成功，相当于独占所有访问的记录。这个并发策略是严格，但显然是正确的 。</a:t>
            </a:r>
            <a:endParaRPr lang="zh-CN" altLang="zh-C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关键实现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74069B-B575-AB42-8664-9F6C1A356F38}"/>
              </a:ext>
            </a:extLst>
          </p:cNvPr>
          <p:cNvSpPr txBox="1"/>
          <p:nvPr/>
        </p:nvSpPr>
        <p:spPr>
          <a:xfrm>
            <a:off x="4872352" y="729914"/>
            <a:ext cx="4200640" cy="241521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AutoNum type="arabicPeriod"/>
              <a:defRPr>
                <a:solidFill>
                  <a:schemeClr val="accent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一致性缓存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sz="1200" dirty="0">
                <a:solidFill>
                  <a:schemeClr val="tx1"/>
                </a:solidFill>
              </a:rPr>
              <a:t>参考了</a:t>
            </a:r>
            <a:r>
              <a:rPr lang="en-US" altLang="zh-CN" sz="1200" dirty="0">
                <a:solidFill>
                  <a:schemeClr val="tx1"/>
                </a:solidFill>
              </a:rPr>
              <a:t>CPU</a:t>
            </a:r>
            <a:r>
              <a:rPr lang="zh-CN" altLang="zh-CN" sz="1200" dirty="0">
                <a:solidFill>
                  <a:schemeClr val="tx1"/>
                </a:solidFill>
              </a:rPr>
              <a:t>一致性缓存算法（</a:t>
            </a:r>
            <a:r>
              <a:rPr lang="en-US" altLang="zh-CN" sz="1200" dirty="0">
                <a:solidFill>
                  <a:schemeClr val="tx1"/>
                </a:solidFill>
              </a:rPr>
              <a:t>MESI</a:t>
            </a:r>
            <a:r>
              <a:rPr lang="zh-CN" altLang="zh-CN" sz="1200" dirty="0">
                <a:solidFill>
                  <a:schemeClr val="tx1"/>
                </a:solidFill>
              </a:rPr>
              <a:t>），使用了其中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zh-CN" altLang="zh-CN" sz="1200" dirty="0">
                <a:solidFill>
                  <a:schemeClr val="tx1"/>
                </a:solidFill>
              </a:rPr>
              <a:t>个状态：</a:t>
            </a:r>
            <a:r>
              <a:rPr lang="en-US" altLang="zh-CN" sz="1200" dirty="0" err="1">
                <a:solidFill>
                  <a:schemeClr val="tx1"/>
                </a:solidFill>
              </a:rPr>
              <a:t>Modify,Share,Invalid</a:t>
            </a:r>
            <a:r>
              <a:rPr lang="zh-CN" altLang="zh-CN" sz="1200" dirty="0">
                <a:solidFill>
                  <a:schemeClr val="tx1"/>
                </a:solidFill>
              </a:rPr>
              <a:t>。</a:t>
            </a:r>
          </a:p>
          <a:p>
            <a:pPr marL="0" indent="0">
              <a:buNone/>
            </a:pPr>
            <a:r>
              <a:rPr lang="zh-CN" altLang="zh-CN" sz="1200" dirty="0">
                <a:solidFill>
                  <a:schemeClr val="tx1"/>
                </a:solidFill>
              </a:rPr>
              <a:t>当主逻辑服务器需要访问或修改数据时，向全局权限分配服务器（</a:t>
            </a:r>
            <a:r>
              <a:rPr lang="en-US" altLang="zh-CN" sz="1200" dirty="0" err="1">
                <a:solidFill>
                  <a:schemeClr val="tx1"/>
                </a:solidFill>
              </a:rPr>
              <a:t>GlobalCacheManager</a:t>
            </a:r>
            <a:r>
              <a:rPr lang="zh-CN" altLang="zh-CN" sz="1200" dirty="0">
                <a:solidFill>
                  <a:schemeClr val="tx1"/>
                </a:solidFill>
              </a:rPr>
              <a:t>）申请</a:t>
            </a:r>
            <a:r>
              <a:rPr lang="en-US" altLang="zh-CN" sz="1200" dirty="0">
                <a:solidFill>
                  <a:schemeClr val="tx1"/>
                </a:solidFill>
              </a:rPr>
              <a:t>Modify</a:t>
            </a:r>
            <a:r>
              <a:rPr lang="zh-CN" altLang="zh-CN" sz="1200" dirty="0">
                <a:solidFill>
                  <a:schemeClr val="tx1"/>
                </a:solidFill>
              </a:rPr>
              <a:t>或</a:t>
            </a:r>
            <a:r>
              <a:rPr lang="en-US" altLang="zh-CN" sz="1200" dirty="0">
                <a:solidFill>
                  <a:schemeClr val="tx1"/>
                </a:solidFill>
              </a:rPr>
              <a:t>Share</a:t>
            </a:r>
            <a:r>
              <a:rPr lang="zh-CN" altLang="zh-CN" sz="1200" dirty="0">
                <a:solidFill>
                  <a:schemeClr val="tx1"/>
                </a:solidFill>
              </a:rPr>
              <a:t>权限。</a:t>
            </a:r>
          </a:p>
          <a:p>
            <a:pPr marL="0" indent="0">
              <a:buNone/>
            </a:pPr>
            <a:r>
              <a:rPr lang="en-US" altLang="zh-CN" sz="1200" dirty="0" err="1">
                <a:solidFill>
                  <a:schemeClr val="tx1"/>
                </a:solidFill>
              </a:rPr>
              <a:t>GlobalCacheManager</a:t>
            </a:r>
            <a:r>
              <a:rPr lang="zh-CN" altLang="zh-CN" sz="1200" dirty="0">
                <a:solidFill>
                  <a:schemeClr val="tx1"/>
                </a:solidFill>
              </a:rPr>
              <a:t>知道所有记录的权限的分布状态。它根据申请的权限，向现拥有者发送降级请求，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zh-CN" sz="1200" dirty="0">
                <a:solidFill>
                  <a:schemeClr val="tx1"/>
                </a:solidFill>
              </a:rPr>
              <a:t>然后给申请者返回合适结果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8FD245-2B82-A84E-B764-43020069F543}"/>
              </a:ext>
            </a:extLst>
          </p:cNvPr>
          <p:cNvSpPr txBox="1"/>
          <p:nvPr/>
        </p:nvSpPr>
        <p:spPr>
          <a:xfrm>
            <a:off x="107504" y="3260179"/>
            <a:ext cx="4688403" cy="1615827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3.</a:t>
            </a:r>
            <a:r>
              <a:rPr lang="zh-CN" altLang="en-US" dirty="0">
                <a:solidFill>
                  <a:schemeClr val="accent1"/>
                </a:solidFill>
              </a:rPr>
              <a:t> 持久化模式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Period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定时保存修改到后端数据库，如果保存前进程异常退出，修改会丢失，相当于上一次保存以来的所有事务回滚，数据不会被破坏。</a:t>
            </a: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Immediately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事务提交的时候马上保存到后端数据库。</a:t>
            </a:r>
          </a:p>
          <a:p>
            <a:pPr marL="228600" indent="-228600">
              <a:buFont typeface="+mj-lt"/>
              <a:buAutoNum type="alphaLcPeriod"/>
            </a:pPr>
            <a:r>
              <a:rPr lang="en-US" altLang="zh-CN" sz="1200" b="1" dirty="0"/>
              <a:t>Table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zh-CN" sz="1200" dirty="0"/>
              <a:t>可以选择部份表，当事务包含这些表时会马上保存，否则定时保存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EA5AC5-C184-FC41-80D9-156FBCC8839D}"/>
              </a:ext>
            </a:extLst>
          </p:cNvPr>
          <p:cNvSpPr txBox="1"/>
          <p:nvPr/>
        </p:nvSpPr>
        <p:spPr>
          <a:xfrm>
            <a:off x="4857407" y="3260178"/>
            <a:ext cx="4215585" cy="75322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4.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CheckpointMode.Table</a:t>
            </a:r>
            <a:endParaRPr lang="en-US" altLang="zh-CN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关联记录集合</a:t>
            </a:r>
            <a:r>
              <a:rPr lang="zh-CN" altLang="zh-C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129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30660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endParaRPr lang="zh-CN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EA1026-D6D5-EA4C-B5E5-EE2DF4B55C1E}"/>
              </a:ext>
            </a:extLst>
          </p:cNvPr>
          <p:cNvSpPr txBox="1"/>
          <p:nvPr/>
        </p:nvSpPr>
        <p:spPr>
          <a:xfrm>
            <a:off x="99621" y="729914"/>
            <a:ext cx="8000771" cy="448135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既然叫框架，总有点其他东西。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网络库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zh-CN" altLang="zh-CN" dirty="0"/>
              <a:t>加密压缩。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cxx client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c#</a:t>
            </a:r>
            <a:r>
              <a:rPr lang="en-US" altLang="zh-CN" dirty="0"/>
              <a:t> </a:t>
            </a:r>
            <a:r>
              <a:rPr lang="en-US" altLang="zh-CN" dirty="0" err="1"/>
              <a:t>client+server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java server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/>
              <a:t>客户端支持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cxx+lua</a:t>
            </a:r>
            <a:r>
              <a:rPr lang="en-US" altLang="zh-CN" dirty="0"/>
              <a:t> </a:t>
            </a:r>
            <a:r>
              <a:rPr lang="zh-CN" altLang="zh-CN" dirty="0"/>
              <a:t>对标</a:t>
            </a:r>
            <a:r>
              <a:rPr lang="en-US" altLang="zh-CN" dirty="0"/>
              <a:t>unreal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c#+</a:t>
            </a:r>
            <a:r>
              <a:rPr lang="en-US" altLang="zh-CN" dirty="0" err="1"/>
              <a:t>lua</a:t>
            </a:r>
            <a:r>
              <a:rPr lang="en-US" altLang="zh-CN" dirty="0"/>
              <a:t>  </a:t>
            </a:r>
            <a:r>
              <a:rPr lang="zh-CN" altLang="zh-CN" dirty="0"/>
              <a:t>对标</a:t>
            </a:r>
            <a:r>
              <a:rPr lang="en-US" altLang="zh-CN" dirty="0"/>
              <a:t>unity</a:t>
            </a:r>
            <a:endParaRPr lang="zh-CN" altLang="zh-CN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/>
              <a:t>   </a:t>
            </a:r>
            <a:r>
              <a:rPr lang="en-US" altLang="zh-CN" dirty="0" err="1"/>
              <a:t>puerts+ts</a:t>
            </a:r>
            <a:r>
              <a:rPr lang="en-US" altLang="zh-CN" dirty="0"/>
              <a:t> unreal</a:t>
            </a:r>
            <a:r>
              <a:rPr lang="zh-CN" altLang="zh-CN" dirty="0"/>
              <a:t>、</a:t>
            </a:r>
            <a:r>
              <a:rPr lang="en-US" altLang="zh-CN" dirty="0"/>
              <a:t>unity</a:t>
            </a:r>
            <a:endParaRPr lang="zh-CN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 </a:t>
            </a:r>
            <a:r>
              <a:rPr lang="zh-CN" altLang="zh-CN" b="1" dirty="0"/>
              <a:t>日志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/>
              <a:t> </a:t>
            </a:r>
            <a:r>
              <a:rPr lang="zh-CN" altLang="zh-CN" b="1" dirty="0"/>
              <a:t>统计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通用错误处理</a:t>
            </a:r>
            <a:endParaRPr lang="zh-CN" altLang="zh-CN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688A40-FF68-A14E-8A35-2CBB894FBA95}"/>
              </a:ext>
            </a:extLst>
          </p:cNvPr>
          <p:cNvSpPr txBox="1">
            <a:spLocks/>
          </p:cNvSpPr>
          <p:nvPr/>
        </p:nvSpPr>
        <p:spPr>
          <a:xfrm>
            <a:off x="857880" y="200199"/>
            <a:ext cx="3930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框架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6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97" y="0"/>
            <a:ext cx="9144000" cy="213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255568" y="195581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59832" y="200529"/>
            <a:ext cx="2395509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zh-CN" altLang="en-US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633370" y="462083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37226" y="462122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985298" y="462083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041082" y="462083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89154" y="462083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7E2A642-C913-48EA-86BD-38D14F9B8B16}"/>
              </a:ext>
            </a:extLst>
          </p:cNvPr>
          <p:cNvSpPr/>
          <p:nvPr/>
        </p:nvSpPr>
        <p:spPr>
          <a:xfrm>
            <a:off x="0" y="2366677"/>
            <a:ext cx="9108504" cy="1213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致谢！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乐观锁关键算法和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ByteBuffer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代码来自完美前员工（现途游）黄强同学。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主要代码以及加密压缩算法来自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limax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曾攀等维护 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2" y="4183115"/>
            <a:ext cx="884486" cy="502735"/>
            <a:chOff x="2215144" y="5107938"/>
            <a:chExt cx="1231128" cy="921702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3"/>
            <p:cNvSpPr txBox="1"/>
            <p:nvPr/>
          </p:nvSpPr>
          <p:spPr>
            <a:xfrm>
              <a:off x="2379473" y="5107938"/>
              <a:ext cx="1066799" cy="81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Zeze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Why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事务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GB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What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Zeze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3218258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选型：缓存，乐观锁和性能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019006" y="4209545"/>
            <a:ext cx="3857250" cy="459690"/>
            <a:chOff x="4315150" y="3730038"/>
            <a:chExt cx="3857250" cy="540057"/>
          </a:xfrm>
        </p:grpSpPr>
        <p:sp>
          <p:nvSpPr>
            <p:cNvPr id="73" name="矩形 72"/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平行四边形 73"/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699542"/>
            <a:ext cx="8820472" cy="378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开发过程中你是否遇到过以下困扰？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数据修改中途失败怎么办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</a:t>
            </a:r>
            <a:r>
              <a:rPr lang="zh-CN" altLang="zh-CN" sz="1400" dirty="0">
                <a:solidFill>
                  <a:schemeClr val="accent1"/>
                </a:solidFill>
              </a:rPr>
              <a:t>提前检查全部条件  </a:t>
            </a:r>
            <a:endParaRPr lang="en-US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调用其他模块的方法，里面也有数据修改怎么处理？</a:t>
            </a:r>
            <a:r>
              <a:rPr lang="zh-CN" altLang="zh-CN" sz="1600" dirty="0"/>
              <a:t> 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</a:t>
            </a:r>
            <a:r>
              <a:rPr lang="zh-CN" altLang="zh-CN" sz="1400" dirty="0">
                <a:solidFill>
                  <a:schemeClr val="accent1"/>
                </a:solidFill>
              </a:rPr>
              <a:t>其他模块提供一个预检查方法，提前检测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如果其他模块又调用了其他模块呢？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方案：是个坑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如果能边检查边修改，失败的时候回滚，那就万事大吉了。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</a:rPr>
              <a:t>方案：这样的东西就是事务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4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事务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699542"/>
            <a:ext cx="8820472" cy="365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因为它刚好满足需求。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服务器最重要的是什么？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   </a:t>
            </a:r>
            <a:r>
              <a:rPr lang="zh-CN" altLang="en-US" b="1" dirty="0"/>
              <a:t>    </a:t>
            </a:r>
            <a:r>
              <a:rPr lang="zh-CN" altLang="zh-CN" sz="1600" dirty="0">
                <a:solidFill>
                  <a:schemeClr val="accent1"/>
                </a:solidFill>
                <a:highlight>
                  <a:srgbClr val="FFFF00"/>
                </a:highlight>
              </a:rPr>
              <a:t>数据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  </a:t>
            </a:r>
            <a:r>
              <a:rPr lang="zh-CN" altLang="zh-CN" dirty="0"/>
              <a:t>数据最重要的是什么？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</a:rPr>
              <a:t>   </a:t>
            </a:r>
            <a:r>
              <a:rPr lang="zh-CN" altLang="en-US" sz="1600" dirty="0">
                <a:solidFill>
                  <a:schemeClr val="accent1"/>
                </a:solidFill>
              </a:rPr>
              <a:t>     </a:t>
            </a:r>
            <a:r>
              <a:rPr lang="zh-CN" altLang="zh-CN" sz="1600" dirty="0">
                <a:solidFill>
                  <a:schemeClr val="accent1"/>
                </a:solidFill>
                <a:highlight>
                  <a:srgbClr val="FFFF00"/>
                </a:highlight>
              </a:rPr>
              <a:t>完整性</a:t>
            </a:r>
            <a:endParaRPr lang="en-US" altLang="zh-CN" sz="1600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b="1" dirty="0"/>
              <a:t>3.</a:t>
            </a:r>
            <a:r>
              <a:rPr lang="zh-CN" altLang="en-US" b="1" dirty="0"/>
              <a:t>  </a:t>
            </a:r>
            <a:r>
              <a:rPr lang="zh-CN" altLang="zh-CN" dirty="0"/>
              <a:t>事务的其他好处？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1400" dirty="0">
                <a:solidFill>
                  <a:schemeClr val="accent1"/>
                </a:solidFill>
              </a:rPr>
              <a:t>让实现代码离业务逻辑尽可能近，几乎能对照起来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1400" dirty="0">
                <a:solidFill>
                  <a:schemeClr val="accent1"/>
                </a:solidFill>
              </a:rPr>
              <a:t>可以重做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>
                <a:solidFill>
                  <a:schemeClr val="accent1"/>
                </a:solidFill>
              </a:rPr>
              <a:t> </a:t>
            </a:r>
            <a:r>
              <a:rPr lang="zh-CN" altLang="zh-CN" sz="1400" dirty="0">
                <a:solidFill>
                  <a:schemeClr val="accent1"/>
                </a:solidFill>
              </a:rPr>
              <a:t>异常安全 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400" dirty="0" err="1">
                <a:solidFill>
                  <a:schemeClr val="accent1"/>
                </a:solidFill>
              </a:rPr>
              <a:t>OutofMemoryException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9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基本层次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Rectangle 58">
            <a:extLst>
              <a:ext uri="{FF2B5EF4-FFF2-40B4-BE49-F238E27FC236}">
                <a16:creationId xmlns:a16="http://schemas.microsoft.com/office/drawing/2014/main" id="{D1BC359D-A525-7444-AB1B-BE36F994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29" y="811083"/>
            <a:ext cx="5054589" cy="222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15832" rIns="91440" bIns="209484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用户事务层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Cache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后台数据库(Mysql,Sqlserver,tikv,...)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66">
            <a:extLst>
              <a:ext uri="{FF2B5EF4-FFF2-40B4-BE49-F238E27FC236}">
                <a16:creationId xmlns:a16="http://schemas.microsoft.com/office/drawing/2014/main" id="{384399D7-33DD-1B41-9579-E735590D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488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A520F7-6DEA-CC42-B330-C7EF455A1558}"/>
              </a:ext>
            </a:extLst>
          </p:cNvPr>
          <p:cNvSpPr txBox="1"/>
          <p:nvPr/>
        </p:nvSpPr>
        <p:spPr>
          <a:xfrm>
            <a:off x="755576" y="735682"/>
            <a:ext cx="6840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 err="1"/>
              <a:t>Zeze</a:t>
            </a:r>
            <a:r>
              <a:rPr lang="zh-CN" altLang="en-US" sz="2000" b="1" dirty="0"/>
              <a:t>是一个</a:t>
            </a:r>
            <a:r>
              <a:rPr lang="zh-CN" altLang="zh-CN" sz="2000" b="1" dirty="0"/>
              <a:t>基于缓存同步的</a:t>
            </a:r>
            <a:r>
              <a:rPr lang="zh-CN" altLang="en-US" sz="2000" b="1" dirty="0"/>
              <a:t>高性能的</a:t>
            </a:r>
            <a:r>
              <a:rPr lang="zh-CN" altLang="zh-CN" sz="2000" b="1" dirty="0"/>
              <a:t>分布式事务服务器框架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67DF1BA-83BC-ED47-BC38-1BDCC9462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92970"/>
              </p:ext>
            </p:extLst>
          </p:nvPr>
        </p:nvGraphicFramePr>
        <p:xfrm>
          <a:off x="323528" y="1131590"/>
          <a:ext cx="8424936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818C30A-BB21-7449-AA86-2C0091DEF8B4}"/>
              </a:ext>
            </a:extLst>
          </p:cNvPr>
          <p:cNvSpPr/>
          <p:nvPr/>
        </p:nvSpPr>
        <p:spPr>
          <a:xfrm>
            <a:off x="251520" y="2135500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19738E-E0B0-244D-AC8B-68A87B1B5652}"/>
              </a:ext>
            </a:extLst>
          </p:cNvPr>
          <p:cNvSpPr txBox="1"/>
          <p:nvPr/>
        </p:nvSpPr>
        <p:spPr>
          <a:xfrm>
            <a:off x="251520" y="2190449"/>
            <a:ext cx="1512168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100" b="1" dirty="0"/>
              <a:t>逻辑拥有所有的数据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zh-CN" sz="1050" dirty="0"/>
              <a:t>不会出现帮派服务器拥有帮派数据，好友服务器拥有好友数据，出现本地需要这些数据时到处去问 </a:t>
            </a:r>
            <a:endParaRPr lang="zh-CN" altLang="zh-CN" sz="105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17419B-8799-804D-B97E-290843708900}"/>
              </a:ext>
            </a:extLst>
          </p:cNvPr>
          <p:cNvSpPr/>
          <p:nvPr/>
        </p:nvSpPr>
        <p:spPr>
          <a:xfrm>
            <a:off x="1979712" y="2137657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F08548-B2B3-BE49-8A1F-EA1D8EE69A36}"/>
              </a:ext>
            </a:extLst>
          </p:cNvPr>
          <p:cNvSpPr/>
          <p:nvPr/>
        </p:nvSpPr>
        <p:spPr>
          <a:xfrm>
            <a:off x="3828236" y="2137351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D5B63C-8B81-5144-85BD-C4A3FEA6EBB3}"/>
              </a:ext>
            </a:extLst>
          </p:cNvPr>
          <p:cNvSpPr txBox="1"/>
          <p:nvPr/>
        </p:nvSpPr>
        <p:spPr>
          <a:xfrm>
            <a:off x="3828236" y="2192300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Raft</a:t>
            </a:r>
            <a:r>
              <a:rPr lang="zh-CN" altLang="en-US" sz="1100" b="1" dirty="0"/>
              <a:t>协议保证所有服务节点高可用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无单节点服务</a:t>
            </a:r>
            <a:endParaRPr lang="zh-CN" altLang="zh-CN" sz="105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2ECFC9-D256-BB41-ACA2-88337533AFC8}"/>
              </a:ext>
            </a:extLst>
          </p:cNvPr>
          <p:cNvSpPr/>
          <p:nvPr/>
        </p:nvSpPr>
        <p:spPr>
          <a:xfrm>
            <a:off x="5556428" y="2135500"/>
            <a:ext cx="1440160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33DAD0-8E20-0E4D-8799-5C8B3AD9F3BB}"/>
              </a:ext>
            </a:extLst>
          </p:cNvPr>
          <p:cNvSpPr txBox="1"/>
          <p:nvPr/>
        </p:nvSpPr>
        <p:spPr>
          <a:xfrm>
            <a:off x="5784294" y="2190449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本地</a:t>
            </a:r>
            <a:r>
              <a:rPr lang="en-US" altLang="zh-CN" sz="1100" b="1" dirty="0"/>
              <a:t>Cache</a:t>
            </a:r>
            <a:endParaRPr lang="zh-CN" altLang="zh-CN" sz="105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6AFAE6A-EA39-B24F-8FFF-E09697150E6F}"/>
              </a:ext>
            </a:extLst>
          </p:cNvPr>
          <p:cNvSpPr/>
          <p:nvPr/>
        </p:nvSpPr>
        <p:spPr>
          <a:xfrm>
            <a:off x="7212612" y="2135500"/>
            <a:ext cx="1823884" cy="151637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41246E-98FD-1E48-917B-C4D346F1A4E1}"/>
              </a:ext>
            </a:extLst>
          </p:cNvPr>
          <p:cNvSpPr txBox="1"/>
          <p:nvPr/>
        </p:nvSpPr>
        <p:spPr>
          <a:xfrm>
            <a:off x="7212612" y="2190449"/>
            <a:ext cx="1823884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050" b="1" dirty="0"/>
              <a:t>Xml</a:t>
            </a:r>
            <a:r>
              <a:rPr lang="zh-CN" altLang="en-US" sz="1050" b="1" dirty="0"/>
              <a:t>定义</a:t>
            </a:r>
            <a:r>
              <a:rPr lang="en-US" altLang="zh-CN" sz="1050" b="1" dirty="0"/>
              <a:t>key-value</a:t>
            </a:r>
            <a:r>
              <a:rPr lang="zh-CN" altLang="en-US" sz="1050" b="1" dirty="0"/>
              <a:t>表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工具生成代码</a:t>
            </a:r>
            <a:r>
              <a:rPr lang="en-US" altLang="zh-CN" sz="1050" b="1" dirty="0" err="1"/>
              <a:t>Xgen</a:t>
            </a:r>
            <a:r>
              <a:rPr lang="zh-CN" altLang="en-US" sz="1050" b="1" dirty="0"/>
              <a:t>工具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访问数据修改数据简单</a:t>
            </a:r>
            <a:endParaRPr lang="en-US" altLang="zh-CN" sz="1050" b="1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b="1" dirty="0"/>
              <a:t>后面有示例</a:t>
            </a:r>
            <a:endParaRPr lang="zh-CN" altLang="zh-CN" sz="1050" b="1" dirty="0"/>
          </a:p>
        </p:txBody>
      </p:sp>
    </p:spTree>
    <p:extLst>
      <p:ext uri="{BB962C8B-B14F-4D97-AF65-F5344CB8AC3E}">
        <p14:creationId xmlns:p14="http://schemas.microsoft.com/office/powerpoint/2010/main" val="116045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易编程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959505-9083-F14B-BA5B-0112DFCDAB87}"/>
              </a:ext>
            </a:extLst>
          </p:cNvPr>
          <p:cNvGrpSpPr/>
          <p:nvPr/>
        </p:nvGrpSpPr>
        <p:grpSpPr>
          <a:xfrm>
            <a:off x="647594" y="1611231"/>
            <a:ext cx="1275258" cy="836888"/>
            <a:chOff x="323528" y="2153306"/>
            <a:chExt cx="1275258" cy="83688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92C8AFF1-C3EA-DB46-A4F8-536022B02BFB}"/>
                </a:ext>
              </a:extLst>
            </p:cNvPr>
            <p:cNvSpPr/>
            <p:nvPr/>
          </p:nvSpPr>
          <p:spPr>
            <a:xfrm>
              <a:off x="323528" y="2153306"/>
              <a:ext cx="1275258" cy="8368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>
              <a:extLst>
                <a:ext uri="{FF2B5EF4-FFF2-40B4-BE49-F238E27FC236}">
                  <a16:creationId xmlns:a16="http://schemas.microsoft.com/office/drawing/2014/main" id="{F9A621AD-3E49-B048-AE1B-5FF2810F3567}"/>
                </a:ext>
              </a:extLst>
            </p:cNvPr>
            <p:cNvSpPr txBox="1"/>
            <p:nvPr/>
          </p:nvSpPr>
          <p:spPr>
            <a:xfrm>
              <a:off x="348040" y="2177818"/>
              <a:ext cx="1226234" cy="787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易编程</a:t>
              </a:r>
              <a:endParaRPr lang="en-US" altLang="zh-CN" sz="1800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800" kern="1200" dirty="0"/>
                <a:t>融入语言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8FCDFE22-4A27-EC43-AAD5-AA9C2A6A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117985"/>
            <a:ext cx="4464174" cy="21620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E953CF-6311-2045-BEBB-65DD7ED0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507854"/>
            <a:ext cx="8352928" cy="15366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74B90E-58B0-254A-A9F7-60F0294E63E3}"/>
              </a:ext>
            </a:extLst>
          </p:cNvPr>
          <p:cNvSpPr txBox="1"/>
          <p:nvPr/>
        </p:nvSpPr>
        <p:spPr>
          <a:xfrm>
            <a:off x="4067944" y="763461"/>
            <a:ext cx="1346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53F234-F27E-A74C-AD94-0135B54877ED}"/>
              </a:ext>
            </a:extLst>
          </p:cNvPr>
          <p:cNvSpPr txBox="1"/>
          <p:nvPr/>
        </p:nvSpPr>
        <p:spPr>
          <a:xfrm>
            <a:off x="251520" y="30758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访问表</a:t>
            </a:r>
          </a:p>
        </p:txBody>
      </p:sp>
    </p:spTree>
    <p:extLst>
      <p:ext uri="{BB962C8B-B14F-4D97-AF65-F5344CB8AC3E}">
        <p14:creationId xmlns:p14="http://schemas.microsoft.com/office/powerpoint/2010/main" val="12925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Zeze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72ECF5-31F2-4B2A-BA23-A8A199B9CE3D}"/>
              </a:ext>
            </a:extLst>
          </p:cNvPr>
          <p:cNvSpPr txBox="1"/>
          <p:nvPr/>
        </p:nvSpPr>
        <p:spPr>
          <a:xfrm>
            <a:off x="827584" y="627534"/>
            <a:ext cx="45720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Zezex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-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多服务器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结构例子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7A3D47-0F3F-43F9-BA48-59D7E7024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03598"/>
            <a:ext cx="7632848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2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01A419-B838-4349-A4BD-5B7A2C741C02}"/>
              </a:ext>
            </a:extLst>
          </p:cNvPr>
          <p:cNvSpPr txBox="1"/>
          <p:nvPr/>
        </p:nvSpPr>
        <p:spPr>
          <a:xfrm>
            <a:off x="683568" y="843558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  <a:hlinkClick r:id="rId2"/>
              </a:rPr>
              <a:t>https://gitee.com/e2wugui/zeze</a:t>
            </a:r>
            <a:endParaRPr lang="en-US" altLang="zh-CN" b="1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https://</a:t>
            </a:r>
            <a:r>
              <a:rPr lang="en-US" altLang="zh-CN" b="1" kern="2200" dirty="0" err="1">
                <a:latin typeface="DengXian" panose="02010600030101010101" pitchFamily="2" charset="-122"/>
                <a:ea typeface="DengXian" panose="02010600030101010101" pitchFamily="2" charset="-122"/>
              </a:rPr>
              <a:t>github.com</a:t>
            </a:r>
            <a:r>
              <a:rPr lang="en-US" altLang="zh-CN" b="1" kern="2200" dirty="0">
                <a:latin typeface="DengXian" panose="02010600030101010101" pitchFamily="2" charset="-122"/>
                <a:ea typeface="DengXian" panose="02010600030101010101" pitchFamily="2" charset="-122"/>
              </a:rPr>
              <a:t>/e2wugui/</a:t>
            </a:r>
            <a:r>
              <a:rPr lang="en-US" altLang="zh-CN" b="1" kern="2200" dirty="0" err="1">
                <a:latin typeface="DengXian" panose="02010600030101010101" pitchFamily="2" charset="-122"/>
                <a:ea typeface="DengXian" panose="02010600030101010101" pitchFamily="2" charset="-122"/>
              </a:rPr>
              <a:t>zeze</a:t>
            </a:r>
            <a:endParaRPr lang="zh-CN" altLang="zh-CN" b="1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200" kern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8582748"/>
      </p:ext>
    </p:extLst>
  </p:cSld>
  <p:clrMapOvr>
    <a:masterClrMapping/>
  </p:clrMapOvr>
  <p:transition spd="slow" advTm="0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6648</TotalTime>
  <Words>1253</Words>
  <Application>Microsoft Office PowerPoint</Application>
  <PresentationFormat>全屏显示(16:9)</PresentationFormat>
  <Paragraphs>157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U.S. 101</vt:lpstr>
      <vt:lpstr>微软雅黑</vt:lpstr>
      <vt:lpstr>微软雅黑 Light</vt:lpstr>
      <vt:lpstr>DengXian</vt:lpstr>
      <vt:lpstr>Arial</vt:lpstr>
      <vt:lpstr>Calibri</vt:lpstr>
      <vt:lpstr>Impact</vt:lpstr>
      <vt:lpstr>Roboto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cp:lastModifiedBy>李 成华</cp:lastModifiedBy>
  <cp:revision>315</cp:revision>
  <dcterms:created xsi:type="dcterms:W3CDTF">2015-12-11T17:46:17Z</dcterms:created>
  <dcterms:modified xsi:type="dcterms:W3CDTF">2022-01-06T08:43:15Z</dcterms:modified>
</cp:coreProperties>
</file>