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D7C-42EE-4766-8D3E-ABAFC56B80B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260E-A455-4FD0-BA52-2BF303EC020E}" type="slidenum">
              <a:rPr lang="ru-RU" smtClean="0"/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D7C-42EE-4766-8D3E-ABAFC56B80B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260E-A455-4FD0-BA52-2BF303EC020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D7C-42EE-4766-8D3E-ABAFC56B80B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260E-A455-4FD0-BA52-2BF303EC020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D7C-42EE-4766-8D3E-ABAFC56B80B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260E-A455-4FD0-BA52-2BF303EC020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D7C-42EE-4766-8D3E-ABAFC56B80B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260E-A455-4FD0-BA52-2BF303EC020E}" type="slidenum">
              <a:rPr lang="ru-RU" smtClean="0"/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D7C-42EE-4766-8D3E-ABAFC56B80B4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260E-A455-4FD0-BA52-2BF303EC020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D7C-42EE-4766-8D3E-ABAFC56B80B4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260E-A455-4FD0-BA52-2BF303EC020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D7C-42EE-4766-8D3E-ABAFC56B80B4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260E-A455-4FD0-BA52-2BF303EC020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D7C-42EE-4766-8D3E-ABAFC56B80B4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260E-A455-4FD0-BA52-2BF303EC020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B7ED7C-42EE-4766-8D3E-ABAFC56B80B4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D6260E-A455-4FD0-BA52-2BF303EC020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D7C-42EE-4766-8D3E-ABAFC56B80B4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260E-A455-4FD0-BA52-2BF303EC020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B7ED7C-42EE-4766-8D3E-ABAFC56B80B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D6260E-A455-4FD0-BA52-2BF303EC020E}" type="slidenum">
              <a:rPr lang="ru-RU" smtClean="0"/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Отчёт по проекту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ProjectX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состава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3025310"/>
            <a:ext cx="6720840" cy="128151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• Наша проектная группа состоит из студентов ИД 23.1/Б1-21, пожелавших объединить усилия для создания сложного проекта, требующего слаженной командной работы и чуткого руководства.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состава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3025310"/>
            <a:ext cx="6720840" cy="128151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• Нашей основной целью было создание интересной идеи и воплощение таковой с использованием наших собственных знаний и возможностей. Эта презентация позволит показать процесс и приобретённый опыт создания продукта.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 итоговый состав: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2706624" cy="4023360"/>
          </a:xfrm>
        </p:spPr>
        <p:txBody>
          <a:bodyPr/>
          <a:lstStyle/>
          <a:p>
            <a:r>
              <a:rPr lang="ru-RU" dirty="0"/>
              <a:t>Разработчики кода:</a:t>
            </a:r>
            <a:endParaRPr lang="ru-RU" dirty="0"/>
          </a:p>
          <a:p>
            <a:r>
              <a:rPr lang="ru-RU" dirty="0"/>
              <a:t>- Фокин Вадим</a:t>
            </a:r>
            <a:endParaRPr lang="ru-RU" dirty="0"/>
          </a:p>
          <a:p>
            <a:r>
              <a:rPr lang="ru-RU" dirty="0"/>
              <a:t>- Бокарев Данила</a:t>
            </a:r>
            <a:endParaRPr lang="ru-RU" dirty="0"/>
          </a:p>
          <a:p>
            <a:r>
              <a:rPr lang="ru-RU" dirty="0"/>
              <a:t>- Хасанов Даниил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err="1"/>
              <a:t>Конкин</a:t>
            </a:r>
            <a:r>
              <a:rPr lang="ru-RU" dirty="0"/>
              <a:t> Даниил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2"/>
          <p:cNvSpPr txBox="1"/>
          <p:nvPr/>
        </p:nvSpPr>
        <p:spPr>
          <a:xfrm>
            <a:off x="3627120" y="1845734"/>
            <a:ext cx="270662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Художники:</a:t>
            </a:r>
            <a:endParaRPr lang="ru-RU" dirty="0"/>
          </a:p>
          <a:p>
            <a:r>
              <a:rPr lang="ru-RU" dirty="0"/>
              <a:t>- Моисеев Владислав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err="1"/>
              <a:t>Манченко</a:t>
            </a:r>
            <a:r>
              <a:rPr lang="ru-RU" dirty="0"/>
              <a:t> Максим</a:t>
            </a:r>
            <a:endParaRPr lang="ru-RU" dirty="0"/>
          </a:p>
          <a:p>
            <a:r>
              <a:rPr lang="ru-RU" dirty="0"/>
              <a:t>- Агеева Анна</a:t>
            </a:r>
            <a:endParaRPr lang="ru-RU" dirty="0"/>
          </a:p>
          <a:p>
            <a:r>
              <a:rPr lang="ru-RU" dirty="0"/>
              <a:t>- Фокин Вадим </a:t>
            </a:r>
            <a:br>
              <a:rPr lang="ru-RU" dirty="0"/>
            </a:br>
            <a:r>
              <a:rPr lang="ru-RU" dirty="0"/>
              <a:t>(на полставки)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/>
          <p:cNvSpPr txBox="1"/>
          <p:nvPr/>
        </p:nvSpPr>
        <p:spPr>
          <a:xfrm>
            <a:off x="6333744" y="1835236"/>
            <a:ext cx="270662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Композитор:</a:t>
            </a:r>
            <a:endParaRPr lang="ru-RU" dirty="0"/>
          </a:p>
          <a:p>
            <a:r>
              <a:rPr lang="ru-RU" dirty="0"/>
              <a:t>- Тихомирова Юлия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6894576" cy="154669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• Конечный продукт – это система из приложения, позволяющего добавить, отобразить и запустить одну из трёх игр, которые также были разработаны в течение семестра. Название приложения </a:t>
            </a:r>
            <a:r>
              <a:rPr lang="en-US"/>
              <a:t>– </a:t>
            </a:r>
            <a:r>
              <a:rPr lang="ru-RU"/>
              <a:t>«</a:t>
            </a:r>
            <a:r>
              <a:rPr lang="en-US"/>
              <a:t>ZapusStore</a:t>
            </a:r>
            <a:r>
              <a:rPr lang="ru-RU"/>
              <a:t>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8731" y="3663104"/>
            <a:ext cx="3529584" cy="22059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63104"/>
            <a:ext cx="3529584" cy="2205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023360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• Первая игра – «</a:t>
            </a:r>
            <a:r>
              <a:rPr lang="ru-RU" dirty="0" err="1"/>
              <a:t>бродилка</a:t>
            </a:r>
            <a:r>
              <a:rPr lang="ru-RU" dirty="0"/>
              <a:t>», которая должна лечь в основу будущей сюжетной игры по мотивам вселенной, представленной в одной из известных игр.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32" y="1845734"/>
            <a:ext cx="3154261" cy="19836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476979"/>
            <a:ext cx="3256183" cy="13921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932" y="4476978"/>
            <a:ext cx="3268319" cy="1392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7312723" cy="252208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• Вторая игра - Аркадная игра визуально и механически переосмысливающая игру flappy bird с помощью новых визуальных эффектов и переработанной механики управления и наград. Стандартные колонны заменены на движущихся врагов, а изначальная птица переработана в персонажа направление которого зависит от его наклона, который изменяется с помощью нажатия игроком на экран. В игру добавлена подходящая фоновая музыка, планируются звуковые эффекты во время действий и выбор цвета персонажа пред игрой.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137" y="4476187"/>
            <a:ext cx="3177324" cy="17320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205" y="4476188"/>
            <a:ext cx="3177324" cy="17320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68" y="4476189"/>
            <a:ext cx="3604741" cy="17320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945"/>
            <a:ext cx="6099175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• Третья игра - Многоуровневая аркадная игра герой  которой собирает монетки в лабиринте и избигает того чтобы его не съели, цель игры дойти до контрольной точки.</a:t>
            </a:r>
            <a:endParaRPr lang="en-US" alt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 l="-284" t="8982" r="284" b="15435"/>
          <a:stretch>
            <a:fillRect/>
          </a:stretch>
        </p:blipFill>
        <p:spPr>
          <a:xfrm>
            <a:off x="8128635" y="1906905"/>
            <a:ext cx="2080895" cy="122555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" y="3396615"/>
            <a:ext cx="2734945" cy="285432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435" y="3395980"/>
            <a:ext cx="2797810" cy="285496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465" y="3395980"/>
            <a:ext cx="2783205" cy="2854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Существует два возможных варианта будущего:</a:t>
            </a:r>
            <a:endParaRPr lang="ru-RU" dirty="0"/>
          </a:p>
          <a:p>
            <a:r>
              <a:rPr lang="ru-RU" dirty="0"/>
              <a:t>• Наша команда продолжит развивать текущий проект, выведя его из «сырого» состояния, дополнив и улучшив.</a:t>
            </a:r>
            <a:endParaRPr lang="ru-RU" dirty="0"/>
          </a:p>
          <a:p>
            <a:r>
              <a:rPr lang="ru-RU" dirty="0"/>
              <a:t>• Мы сменим направление и род деятельности и будем осуществлять поиск оптимальной для команды деятельности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1981</Words>
  <Application>WPS Presentation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Ретро</vt:lpstr>
      <vt:lpstr>Отчёт по проекту</vt:lpstr>
      <vt:lpstr>Формирование состава</vt:lpstr>
      <vt:lpstr>Формирование состава</vt:lpstr>
      <vt:lpstr>Наш итоговый состав:</vt:lpstr>
      <vt:lpstr>Продукт</vt:lpstr>
      <vt:lpstr>Продукт</vt:lpstr>
      <vt:lpstr>Продукт</vt:lpstr>
      <vt:lpstr>Продукт</vt:lpstr>
      <vt:lpstr>Планы на будущее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проекту</dc:title>
  <dc:creator>1</dc:creator>
  <cp:lastModifiedBy>seans</cp:lastModifiedBy>
  <cp:revision>7</cp:revision>
  <dcterms:created xsi:type="dcterms:W3CDTF">2023-12-06T15:11:00Z</dcterms:created>
  <dcterms:modified xsi:type="dcterms:W3CDTF">2023-12-06T19:28:49Z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143178D1D16940F6BE223EF3184F59C1_12</vt:lpwstr>
  </property>
  <property fmtid="{D5CDD505-2E9C-101B-9397-08002B2CF9AE}" pid="3" name="KSOProductBuildVer">
    <vt:lpwstr>1049-12.2.0.13306</vt:lpwstr>
  </property>
</Properties>
</file>