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49F07E-4263-405B-AFAC-7F31AE64036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A4271DE-9752-4F7A-830E-6C626CBC3B14}">
      <dgm:prSet/>
      <dgm:spPr/>
      <dgm:t>
        <a:bodyPr/>
        <a:lstStyle/>
        <a:p>
          <a:r>
            <a:rPr lang="ru-RU"/>
            <a:t>В коде максимально соблюдены правила </a:t>
          </a:r>
          <a:r>
            <a:rPr lang="en-US"/>
            <a:t>PEP8</a:t>
          </a:r>
        </a:p>
      </dgm:t>
    </dgm:pt>
    <dgm:pt modelId="{72B8B5C6-3F3B-4BC4-9870-804809B0DF0C}" type="parTrans" cxnId="{A392C2CA-3DF6-4FD2-97B3-17F9330F3FF3}">
      <dgm:prSet/>
      <dgm:spPr/>
      <dgm:t>
        <a:bodyPr/>
        <a:lstStyle/>
        <a:p>
          <a:endParaRPr lang="en-US"/>
        </a:p>
      </dgm:t>
    </dgm:pt>
    <dgm:pt modelId="{7096D7C0-0906-4C9D-9B74-F1106BF96125}" type="sibTrans" cxnId="{A392C2CA-3DF6-4FD2-97B3-17F9330F3FF3}">
      <dgm:prSet/>
      <dgm:spPr/>
      <dgm:t>
        <a:bodyPr/>
        <a:lstStyle/>
        <a:p>
          <a:endParaRPr lang="en-US"/>
        </a:p>
      </dgm:t>
    </dgm:pt>
    <dgm:pt modelId="{7150BBC0-4420-44B2-9EF1-840D77E5DA53}">
      <dgm:prSet/>
      <dgm:spPr/>
      <dgm:t>
        <a:bodyPr/>
        <a:lstStyle/>
        <a:p>
          <a:r>
            <a:rPr lang="ru-RU"/>
            <a:t>Так же соблюдена максимальная лаконичность кода</a:t>
          </a:r>
          <a:r>
            <a:rPr lang="en-US"/>
            <a:t>,</a:t>
          </a:r>
          <a:r>
            <a:rPr lang="ru-RU"/>
            <a:t> что делает его миниатюрным</a:t>
          </a:r>
          <a:endParaRPr lang="en-US"/>
        </a:p>
      </dgm:t>
    </dgm:pt>
    <dgm:pt modelId="{6A514A38-98C7-437F-A030-ED125D4867AA}" type="parTrans" cxnId="{1413870F-5F41-4A9D-AD36-0A52CE19CA43}">
      <dgm:prSet/>
      <dgm:spPr/>
      <dgm:t>
        <a:bodyPr/>
        <a:lstStyle/>
        <a:p>
          <a:endParaRPr lang="en-US"/>
        </a:p>
      </dgm:t>
    </dgm:pt>
    <dgm:pt modelId="{B7B846FC-EBE5-42EE-9094-C847107D5427}" type="sibTrans" cxnId="{1413870F-5F41-4A9D-AD36-0A52CE19CA43}">
      <dgm:prSet/>
      <dgm:spPr/>
      <dgm:t>
        <a:bodyPr/>
        <a:lstStyle/>
        <a:p>
          <a:endParaRPr lang="en-US"/>
        </a:p>
      </dgm:t>
    </dgm:pt>
    <dgm:pt modelId="{A5E70811-9983-4427-B834-675B48893A37}" type="pres">
      <dgm:prSet presAssocID="{A649F07E-4263-405B-AFAC-7F31AE64036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08006A-16D4-4CD3-9DBA-A69B32AACC0D}" type="pres">
      <dgm:prSet presAssocID="{DA4271DE-9752-4F7A-830E-6C626CBC3B14}" presName="hierRoot1" presStyleCnt="0"/>
      <dgm:spPr/>
    </dgm:pt>
    <dgm:pt modelId="{B83AF073-7EC4-48BE-AF1A-D3906F02DC09}" type="pres">
      <dgm:prSet presAssocID="{DA4271DE-9752-4F7A-830E-6C626CBC3B14}" presName="composite" presStyleCnt="0"/>
      <dgm:spPr/>
    </dgm:pt>
    <dgm:pt modelId="{DC65C544-F63B-4001-90EA-01A594EE55B2}" type="pres">
      <dgm:prSet presAssocID="{DA4271DE-9752-4F7A-830E-6C626CBC3B14}" presName="background" presStyleLbl="node0" presStyleIdx="0" presStyleCnt="2"/>
      <dgm:spPr/>
    </dgm:pt>
    <dgm:pt modelId="{1A59C5DE-4A0B-4557-B894-28B819B3C0C1}" type="pres">
      <dgm:prSet presAssocID="{DA4271DE-9752-4F7A-830E-6C626CBC3B14}" presName="text" presStyleLbl="fgAcc0" presStyleIdx="0" presStyleCnt="2">
        <dgm:presLayoutVars>
          <dgm:chPref val="3"/>
        </dgm:presLayoutVars>
      </dgm:prSet>
      <dgm:spPr/>
    </dgm:pt>
    <dgm:pt modelId="{F83E6343-9459-4345-882D-E40083699F00}" type="pres">
      <dgm:prSet presAssocID="{DA4271DE-9752-4F7A-830E-6C626CBC3B14}" presName="hierChild2" presStyleCnt="0"/>
      <dgm:spPr/>
    </dgm:pt>
    <dgm:pt modelId="{A962C152-6BB7-4852-9F6E-5B8DE3BF6909}" type="pres">
      <dgm:prSet presAssocID="{7150BBC0-4420-44B2-9EF1-840D77E5DA53}" presName="hierRoot1" presStyleCnt="0"/>
      <dgm:spPr/>
    </dgm:pt>
    <dgm:pt modelId="{3707D4D6-0D51-466B-A34E-9EFC76684321}" type="pres">
      <dgm:prSet presAssocID="{7150BBC0-4420-44B2-9EF1-840D77E5DA53}" presName="composite" presStyleCnt="0"/>
      <dgm:spPr/>
    </dgm:pt>
    <dgm:pt modelId="{67C2D015-3765-4D5C-9463-EB2E243E3E04}" type="pres">
      <dgm:prSet presAssocID="{7150BBC0-4420-44B2-9EF1-840D77E5DA53}" presName="background" presStyleLbl="node0" presStyleIdx="1" presStyleCnt="2"/>
      <dgm:spPr/>
    </dgm:pt>
    <dgm:pt modelId="{34ACB899-462A-48D4-8AF7-A523B0012850}" type="pres">
      <dgm:prSet presAssocID="{7150BBC0-4420-44B2-9EF1-840D77E5DA53}" presName="text" presStyleLbl="fgAcc0" presStyleIdx="1" presStyleCnt="2">
        <dgm:presLayoutVars>
          <dgm:chPref val="3"/>
        </dgm:presLayoutVars>
      </dgm:prSet>
      <dgm:spPr/>
    </dgm:pt>
    <dgm:pt modelId="{4F7B1A1C-4C18-43C2-8B0D-B4FAD1A78636}" type="pres">
      <dgm:prSet presAssocID="{7150BBC0-4420-44B2-9EF1-840D77E5DA53}" presName="hierChild2" presStyleCnt="0"/>
      <dgm:spPr/>
    </dgm:pt>
  </dgm:ptLst>
  <dgm:cxnLst>
    <dgm:cxn modelId="{1413870F-5F41-4A9D-AD36-0A52CE19CA43}" srcId="{A649F07E-4263-405B-AFAC-7F31AE640366}" destId="{7150BBC0-4420-44B2-9EF1-840D77E5DA53}" srcOrd="1" destOrd="0" parTransId="{6A514A38-98C7-437F-A030-ED125D4867AA}" sibTransId="{B7B846FC-EBE5-42EE-9094-C847107D5427}"/>
    <dgm:cxn modelId="{5B1D0C59-F583-4222-BFD7-FBD6AC7EBE67}" type="presOf" srcId="{A649F07E-4263-405B-AFAC-7F31AE640366}" destId="{A5E70811-9983-4427-B834-675B48893A37}" srcOrd="0" destOrd="0" presId="urn:microsoft.com/office/officeart/2005/8/layout/hierarchy1"/>
    <dgm:cxn modelId="{F4162C9E-4E4C-4E3E-8669-C9B72B8EDB24}" type="presOf" srcId="{7150BBC0-4420-44B2-9EF1-840D77E5DA53}" destId="{34ACB899-462A-48D4-8AF7-A523B0012850}" srcOrd="0" destOrd="0" presId="urn:microsoft.com/office/officeart/2005/8/layout/hierarchy1"/>
    <dgm:cxn modelId="{A392C2CA-3DF6-4FD2-97B3-17F9330F3FF3}" srcId="{A649F07E-4263-405B-AFAC-7F31AE640366}" destId="{DA4271DE-9752-4F7A-830E-6C626CBC3B14}" srcOrd="0" destOrd="0" parTransId="{72B8B5C6-3F3B-4BC4-9870-804809B0DF0C}" sibTransId="{7096D7C0-0906-4C9D-9B74-F1106BF96125}"/>
    <dgm:cxn modelId="{650D07F3-43DA-43E7-B06A-916BE370D55A}" type="presOf" srcId="{DA4271DE-9752-4F7A-830E-6C626CBC3B14}" destId="{1A59C5DE-4A0B-4557-B894-28B819B3C0C1}" srcOrd="0" destOrd="0" presId="urn:microsoft.com/office/officeart/2005/8/layout/hierarchy1"/>
    <dgm:cxn modelId="{277436AC-35DB-42B8-BCA3-13C4C6BF205D}" type="presParOf" srcId="{A5E70811-9983-4427-B834-675B48893A37}" destId="{8408006A-16D4-4CD3-9DBA-A69B32AACC0D}" srcOrd="0" destOrd="0" presId="urn:microsoft.com/office/officeart/2005/8/layout/hierarchy1"/>
    <dgm:cxn modelId="{461449C5-F9B1-4370-8C7A-D9348B8DB77C}" type="presParOf" srcId="{8408006A-16D4-4CD3-9DBA-A69B32AACC0D}" destId="{B83AF073-7EC4-48BE-AF1A-D3906F02DC09}" srcOrd="0" destOrd="0" presId="urn:microsoft.com/office/officeart/2005/8/layout/hierarchy1"/>
    <dgm:cxn modelId="{06D60E73-D1C0-4134-891A-D39FEBF60B00}" type="presParOf" srcId="{B83AF073-7EC4-48BE-AF1A-D3906F02DC09}" destId="{DC65C544-F63B-4001-90EA-01A594EE55B2}" srcOrd="0" destOrd="0" presId="urn:microsoft.com/office/officeart/2005/8/layout/hierarchy1"/>
    <dgm:cxn modelId="{6D9DCED3-B7C3-49BE-9FBA-537CD246C10A}" type="presParOf" srcId="{B83AF073-7EC4-48BE-AF1A-D3906F02DC09}" destId="{1A59C5DE-4A0B-4557-B894-28B819B3C0C1}" srcOrd="1" destOrd="0" presId="urn:microsoft.com/office/officeart/2005/8/layout/hierarchy1"/>
    <dgm:cxn modelId="{EAD807B7-998D-47B6-B5EC-93F2E4A8577C}" type="presParOf" srcId="{8408006A-16D4-4CD3-9DBA-A69B32AACC0D}" destId="{F83E6343-9459-4345-882D-E40083699F00}" srcOrd="1" destOrd="0" presId="urn:microsoft.com/office/officeart/2005/8/layout/hierarchy1"/>
    <dgm:cxn modelId="{5538B23C-EDF1-4E4F-9A13-DA75662EDEF1}" type="presParOf" srcId="{A5E70811-9983-4427-B834-675B48893A37}" destId="{A962C152-6BB7-4852-9F6E-5B8DE3BF6909}" srcOrd="1" destOrd="0" presId="urn:microsoft.com/office/officeart/2005/8/layout/hierarchy1"/>
    <dgm:cxn modelId="{EFC3A942-8A27-453F-8E25-702872C25CD1}" type="presParOf" srcId="{A962C152-6BB7-4852-9F6E-5B8DE3BF6909}" destId="{3707D4D6-0D51-466B-A34E-9EFC76684321}" srcOrd="0" destOrd="0" presId="urn:microsoft.com/office/officeart/2005/8/layout/hierarchy1"/>
    <dgm:cxn modelId="{1EBCC8A9-DDCE-4A90-9DA5-05AD26603776}" type="presParOf" srcId="{3707D4D6-0D51-466B-A34E-9EFC76684321}" destId="{67C2D015-3765-4D5C-9463-EB2E243E3E04}" srcOrd="0" destOrd="0" presId="urn:microsoft.com/office/officeart/2005/8/layout/hierarchy1"/>
    <dgm:cxn modelId="{D1A68542-3BAB-4176-B956-E1AA41A0CFA5}" type="presParOf" srcId="{3707D4D6-0D51-466B-A34E-9EFC76684321}" destId="{34ACB899-462A-48D4-8AF7-A523B0012850}" srcOrd="1" destOrd="0" presId="urn:microsoft.com/office/officeart/2005/8/layout/hierarchy1"/>
    <dgm:cxn modelId="{E6EE1918-7C22-49D1-BFF7-2868A5B853DD}" type="presParOf" srcId="{A962C152-6BB7-4852-9F6E-5B8DE3BF6909}" destId="{4F7B1A1C-4C18-43C2-8B0D-B4FAD1A786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70C6B4-DE11-425B-8ECE-2D830A1190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323471-1D15-40C6-B8E8-FC35F1753521}">
      <dgm:prSet/>
      <dgm:spPr/>
      <dgm:t>
        <a:bodyPr/>
        <a:lstStyle/>
        <a:p>
          <a:r>
            <a:rPr lang="ru-RU"/>
            <a:t>1)Регистрация</a:t>
          </a:r>
          <a:r>
            <a:rPr lang="en-US"/>
            <a:t> / </a:t>
          </a:r>
          <a:r>
            <a:rPr lang="ru-RU"/>
            <a:t>создания бота в </a:t>
          </a:r>
          <a:r>
            <a:rPr lang="en-US"/>
            <a:t>“Bot Father” </a:t>
          </a:r>
          <a:r>
            <a:rPr lang="ru-RU"/>
            <a:t>для получения </a:t>
          </a:r>
          <a:r>
            <a:rPr lang="en-US"/>
            <a:t>API</a:t>
          </a:r>
        </a:p>
      </dgm:t>
    </dgm:pt>
    <dgm:pt modelId="{72C687EE-8B0E-41DA-AF69-747623852F99}" type="parTrans" cxnId="{74A47D30-5AB2-4D02-9E7D-C5529641E8C9}">
      <dgm:prSet/>
      <dgm:spPr/>
      <dgm:t>
        <a:bodyPr/>
        <a:lstStyle/>
        <a:p>
          <a:endParaRPr lang="en-US"/>
        </a:p>
      </dgm:t>
    </dgm:pt>
    <dgm:pt modelId="{23BDF0C4-6AD6-4FA0-91A7-5B8687267949}" type="sibTrans" cxnId="{74A47D30-5AB2-4D02-9E7D-C5529641E8C9}">
      <dgm:prSet/>
      <dgm:spPr/>
      <dgm:t>
        <a:bodyPr/>
        <a:lstStyle/>
        <a:p>
          <a:endParaRPr lang="en-US"/>
        </a:p>
      </dgm:t>
    </dgm:pt>
    <dgm:pt modelId="{B72467ED-15E0-4C5B-B943-23C1C19F6993}">
      <dgm:prSet/>
      <dgm:spPr/>
      <dgm:t>
        <a:bodyPr/>
        <a:lstStyle/>
        <a:p>
          <a:r>
            <a:rPr lang="en-US"/>
            <a:t>2)</a:t>
          </a:r>
          <a:r>
            <a:rPr lang="ru-RU"/>
            <a:t>Написание основного кода на </a:t>
          </a:r>
          <a:r>
            <a:rPr lang="en-US"/>
            <a:t>Python</a:t>
          </a:r>
        </a:p>
      </dgm:t>
    </dgm:pt>
    <dgm:pt modelId="{F199A538-2255-4584-A7B8-470943E64EDB}" type="parTrans" cxnId="{6C02ACAF-4981-4A66-A76F-AFA20E1CA887}">
      <dgm:prSet/>
      <dgm:spPr/>
      <dgm:t>
        <a:bodyPr/>
        <a:lstStyle/>
        <a:p>
          <a:endParaRPr lang="en-US"/>
        </a:p>
      </dgm:t>
    </dgm:pt>
    <dgm:pt modelId="{276B71DB-07CA-4B39-9EFD-7C5F3F02556D}" type="sibTrans" cxnId="{6C02ACAF-4981-4A66-A76F-AFA20E1CA887}">
      <dgm:prSet/>
      <dgm:spPr/>
      <dgm:t>
        <a:bodyPr/>
        <a:lstStyle/>
        <a:p>
          <a:endParaRPr lang="en-US"/>
        </a:p>
      </dgm:t>
    </dgm:pt>
    <dgm:pt modelId="{C935DE41-43F6-437A-A60C-F597C2114A74}">
      <dgm:prSet/>
      <dgm:spPr/>
      <dgm:t>
        <a:bodyPr/>
        <a:lstStyle/>
        <a:p>
          <a:r>
            <a:rPr lang="en-US"/>
            <a:t>3)</a:t>
          </a:r>
          <a:r>
            <a:rPr lang="ru-RU"/>
            <a:t>Постановка бота на сервер</a:t>
          </a:r>
          <a:r>
            <a:rPr lang="en-US"/>
            <a:t>, </a:t>
          </a:r>
          <a:r>
            <a:rPr lang="ru-RU"/>
            <a:t>чтобы бот работал независимо от чего-либо (</a:t>
          </a:r>
          <a:r>
            <a:rPr lang="en-US"/>
            <a:t>python anywhere by ANACONDA)</a:t>
          </a:r>
        </a:p>
      </dgm:t>
    </dgm:pt>
    <dgm:pt modelId="{DFFDDD96-38AF-47A4-84FD-6310618FA75A}" type="parTrans" cxnId="{55EC0CF3-F74F-44AE-8662-9DACBF4F497C}">
      <dgm:prSet/>
      <dgm:spPr/>
      <dgm:t>
        <a:bodyPr/>
        <a:lstStyle/>
        <a:p>
          <a:endParaRPr lang="en-US"/>
        </a:p>
      </dgm:t>
    </dgm:pt>
    <dgm:pt modelId="{00CC7C68-285C-4F35-ACF8-E9BF1C70A68C}" type="sibTrans" cxnId="{55EC0CF3-F74F-44AE-8662-9DACBF4F497C}">
      <dgm:prSet/>
      <dgm:spPr/>
      <dgm:t>
        <a:bodyPr/>
        <a:lstStyle/>
        <a:p>
          <a:endParaRPr lang="en-US"/>
        </a:p>
      </dgm:t>
    </dgm:pt>
    <dgm:pt modelId="{79E7D60C-E9B3-4507-866B-72FD55B8A72B}">
      <dgm:prSet/>
      <dgm:spPr/>
      <dgm:t>
        <a:bodyPr/>
        <a:lstStyle/>
        <a:p>
          <a:r>
            <a:rPr lang="ru-RU"/>
            <a:t>4)Конечные модификации бота</a:t>
          </a:r>
          <a:endParaRPr lang="en-US"/>
        </a:p>
      </dgm:t>
    </dgm:pt>
    <dgm:pt modelId="{3F17E977-EC1E-4B07-A150-8239B8BAE83E}" type="parTrans" cxnId="{E8788BBB-F28E-47E2-B207-4D9D96BD548A}">
      <dgm:prSet/>
      <dgm:spPr/>
      <dgm:t>
        <a:bodyPr/>
        <a:lstStyle/>
        <a:p>
          <a:endParaRPr lang="en-US"/>
        </a:p>
      </dgm:t>
    </dgm:pt>
    <dgm:pt modelId="{AB1FC7EF-B8EB-420D-8D7A-CCDD7D4D3449}" type="sibTrans" cxnId="{E8788BBB-F28E-47E2-B207-4D9D96BD548A}">
      <dgm:prSet/>
      <dgm:spPr/>
      <dgm:t>
        <a:bodyPr/>
        <a:lstStyle/>
        <a:p>
          <a:endParaRPr lang="en-US"/>
        </a:p>
      </dgm:t>
    </dgm:pt>
    <dgm:pt modelId="{7DF47B1D-9936-44E1-B60C-9B44394C0361}" type="pres">
      <dgm:prSet presAssocID="{6570C6B4-DE11-425B-8ECE-2D830A119084}" presName="root" presStyleCnt="0">
        <dgm:presLayoutVars>
          <dgm:dir/>
          <dgm:resizeHandles val="exact"/>
        </dgm:presLayoutVars>
      </dgm:prSet>
      <dgm:spPr/>
    </dgm:pt>
    <dgm:pt modelId="{98C5071F-2E11-4B7C-A2BD-8F2105775694}" type="pres">
      <dgm:prSet presAssocID="{02323471-1D15-40C6-B8E8-FC35F1753521}" presName="compNode" presStyleCnt="0"/>
      <dgm:spPr/>
    </dgm:pt>
    <dgm:pt modelId="{F3FF776D-D050-4449-8E38-B7BE92FDF0A0}" type="pres">
      <dgm:prSet presAssocID="{02323471-1D15-40C6-B8E8-FC35F1753521}" presName="bgRect" presStyleLbl="bgShp" presStyleIdx="0" presStyleCnt="4"/>
      <dgm:spPr/>
    </dgm:pt>
    <dgm:pt modelId="{B508FCE0-96EE-4087-9777-6BDB7195D468}" type="pres">
      <dgm:prSet presAssocID="{02323471-1D15-40C6-B8E8-FC35F17535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ассовый аппарат"/>
        </a:ext>
      </dgm:extLst>
    </dgm:pt>
    <dgm:pt modelId="{F8EF6280-F2BD-47DD-BC7E-48E9D1A84B0E}" type="pres">
      <dgm:prSet presAssocID="{02323471-1D15-40C6-B8E8-FC35F1753521}" presName="spaceRect" presStyleCnt="0"/>
      <dgm:spPr/>
    </dgm:pt>
    <dgm:pt modelId="{CB2DE9AD-6356-4847-BFDD-A5F8D2771535}" type="pres">
      <dgm:prSet presAssocID="{02323471-1D15-40C6-B8E8-FC35F1753521}" presName="parTx" presStyleLbl="revTx" presStyleIdx="0" presStyleCnt="4">
        <dgm:presLayoutVars>
          <dgm:chMax val="0"/>
          <dgm:chPref val="0"/>
        </dgm:presLayoutVars>
      </dgm:prSet>
      <dgm:spPr/>
    </dgm:pt>
    <dgm:pt modelId="{193F76DF-EB52-48BF-BDBA-398FD87A2FDE}" type="pres">
      <dgm:prSet presAssocID="{23BDF0C4-6AD6-4FA0-91A7-5B8687267949}" presName="sibTrans" presStyleCnt="0"/>
      <dgm:spPr/>
    </dgm:pt>
    <dgm:pt modelId="{47D4BE2A-4A65-49F7-936D-4366DD6AF808}" type="pres">
      <dgm:prSet presAssocID="{B72467ED-15E0-4C5B-B943-23C1C19F6993}" presName="compNode" presStyleCnt="0"/>
      <dgm:spPr/>
    </dgm:pt>
    <dgm:pt modelId="{CC1AF9D3-6701-4CAC-A03C-0095BAE37ECC}" type="pres">
      <dgm:prSet presAssocID="{B72467ED-15E0-4C5B-B943-23C1C19F6993}" presName="bgRect" presStyleLbl="bgShp" presStyleIdx="1" presStyleCnt="4"/>
      <dgm:spPr/>
    </dgm:pt>
    <dgm:pt modelId="{57E5C3A8-7DBC-426D-8C80-306211B035E1}" type="pres">
      <dgm:prSet presAssocID="{B72467ED-15E0-4C5B-B943-23C1C19F69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арандаш"/>
        </a:ext>
      </dgm:extLst>
    </dgm:pt>
    <dgm:pt modelId="{5DB772B3-023D-4283-84C4-EFC6723DC1A5}" type="pres">
      <dgm:prSet presAssocID="{B72467ED-15E0-4C5B-B943-23C1C19F6993}" presName="spaceRect" presStyleCnt="0"/>
      <dgm:spPr/>
    </dgm:pt>
    <dgm:pt modelId="{670B1CE8-C4F7-4368-B88C-110D963AF23E}" type="pres">
      <dgm:prSet presAssocID="{B72467ED-15E0-4C5B-B943-23C1C19F6993}" presName="parTx" presStyleLbl="revTx" presStyleIdx="1" presStyleCnt="4">
        <dgm:presLayoutVars>
          <dgm:chMax val="0"/>
          <dgm:chPref val="0"/>
        </dgm:presLayoutVars>
      </dgm:prSet>
      <dgm:spPr/>
    </dgm:pt>
    <dgm:pt modelId="{5A18FFD7-2168-4025-9BF8-836BAE4168AC}" type="pres">
      <dgm:prSet presAssocID="{276B71DB-07CA-4B39-9EFD-7C5F3F02556D}" presName="sibTrans" presStyleCnt="0"/>
      <dgm:spPr/>
    </dgm:pt>
    <dgm:pt modelId="{D949D1F2-F872-40CF-9EE4-2A3DE8653F3D}" type="pres">
      <dgm:prSet presAssocID="{C935DE41-43F6-437A-A60C-F597C2114A74}" presName="compNode" presStyleCnt="0"/>
      <dgm:spPr/>
    </dgm:pt>
    <dgm:pt modelId="{86D66E7C-82A6-4673-B1D1-5D19708AFB72}" type="pres">
      <dgm:prSet presAssocID="{C935DE41-43F6-437A-A60C-F597C2114A74}" presName="bgRect" presStyleLbl="bgShp" presStyleIdx="2" presStyleCnt="4"/>
      <dgm:spPr/>
    </dgm:pt>
    <dgm:pt modelId="{E5C42B76-0349-4A94-BFC4-368A216C2CE2}" type="pres">
      <dgm:prSet presAssocID="{C935DE41-43F6-437A-A60C-F597C2114A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Робот"/>
        </a:ext>
      </dgm:extLst>
    </dgm:pt>
    <dgm:pt modelId="{D664F0E9-6858-40B5-AE0B-45BB269AA8A5}" type="pres">
      <dgm:prSet presAssocID="{C935DE41-43F6-437A-A60C-F597C2114A74}" presName="spaceRect" presStyleCnt="0"/>
      <dgm:spPr/>
    </dgm:pt>
    <dgm:pt modelId="{2FFBEBEB-AA9F-42C9-86B8-7FBF65D5A5C1}" type="pres">
      <dgm:prSet presAssocID="{C935DE41-43F6-437A-A60C-F597C2114A74}" presName="parTx" presStyleLbl="revTx" presStyleIdx="2" presStyleCnt="4">
        <dgm:presLayoutVars>
          <dgm:chMax val="0"/>
          <dgm:chPref val="0"/>
        </dgm:presLayoutVars>
      </dgm:prSet>
      <dgm:spPr/>
    </dgm:pt>
    <dgm:pt modelId="{448BACE7-617C-43FE-A13C-32EE5147BEAA}" type="pres">
      <dgm:prSet presAssocID="{00CC7C68-285C-4F35-ACF8-E9BF1C70A68C}" presName="sibTrans" presStyleCnt="0"/>
      <dgm:spPr/>
    </dgm:pt>
    <dgm:pt modelId="{781EA82F-35ED-4118-ABE5-81B053B78284}" type="pres">
      <dgm:prSet presAssocID="{79E7D60C-E9B3-4507-866B-72FD55B8A72B}" presName="compNode" presStyleCnt="0"/>
      <dgm:spPr/>
    </dgm:pt>
    <dgm:pt modelId="{E0E4893C-1314-4CE5-BF67-15C9CB5F7B1F}" type="pres">
      <dgm:prSet presAssocID="{79E7D60C-E9B3-4507-866B-72FD55B8A72B}" presName="bgRect" presStyleLbl="bgShp" presStyleIdx="3" presStyleCnt="4"/>
      <dgm:spPr/>
    </dgm:pt>
    <dgm:pt modelId="{AF12C9BE-302C-49CF-A7A4-88812C6639D1}" type="pres">
      <dgm:prSet presAssocID="{79E7D60C-E9B3-4507-866B-72FD55B8A7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C142070E-4413-43AC-88B7-E36D3FC7F348}" type="pres">
      <dgm:prSet presAssocID="{79E7D60C-E9B3-4507-866B-72FD55B8A72B}" presName="spaceRect" presStyleCnt="0"/>
      <dgm:spPr/>
    </dgm:pt>
    <dgm:pt modelId="{62A60A86-3BA4-49BB-8AC8-B157C41C75A3}" type="pres">
      <dgm:prSet presAssocID="{79E7D60C-E9B3-4507-866B-72FD55B8A72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4A47D30-5AB2-4D02-9E7D-C5529641E8C9}" srcId="{6570C6B4-DE11-425B-8ECE-2D830A119084}" destId="{02323471-1D15-40C6-B8E8-FC35F1753521}" srcOrd="0" destOrd="0" parTransId="{72C687EE-8B0E-41DA-AF69-747623852F99}" sibTransId="{23BDF0C4-6AD6-4FA0-91A7-5B8687267949}"/>
    <dgm:cxn modelId="{477AA634-B1F4-42A3-B250-9C458DE976FB}" type="presOf" srcId="{02323471-1D15-40C6-B8E8-FC35F1753521}" destId="{CB2DE9AD-6356-4847-BFDD-A5F8D2771535}" srcOrd="0" destOrd="0" presId="urn:microsoft.com/office/officeart/2018/2/layout/IconVerticalSolidList"/>
    <dgm:cxn modelId="{4B524D66-9896-416F-B8A0-9E12D889CFBC}" type="presOf" srcId="{B72467ED-15E0-4C5B-B943-23C1C19F6993}" destId="{670B1CE8-C4F7-4368-B88C-110D963AF23E}" srcOrd="0" destOrd="0" presId="urn:microsoft.com/office/officeart/2018/2/layout/IconVerticalSolidList"/>
    <dgm:cxn modelId="{2A618D47-E895-493A-963F-C9C76741C209}" type="presOf" srcId="{C935DE41-43F6-437A-A60C-F597C2114A74}" destId="{2FFBEBEB-AA9F-42C9-86B8-7FBF65D5A5C1}" srcOrd="0" destOrd="0" presId="urn:microsoft.com/office/officeart/2018/2/layout/IconVerticalSolidList"/>
    <dgm:cxn modelId="{9A5E0899-2935-4774-84FF-B8C42F3D7022}" type="presOf" srcId="{6570C6B4-DE11-425B-8ECE-2D830A119084}" destId="{7DF47B1D-9936-44E1-B60C-9B44394C0361}" srcOrd="0" destOrd="0" presId="urn:microsoft.com/office/officeart/2018/2/layout/IconVerticalSolidList"/>
    <dgm:cxn modelId="{6C02ACAF-4981-4A66-A76F-AFA20E1CA887}" srcId="{6570C6B4-DE11-425B-8ECE-2D830A119084}" destId="{B72467ED-15E0-4C5B-B943-23C1C19F6993}" srcOrd="1" destOrd="0" parTransId="{F199A538-2255-4584-A7B8-470943E64EDB}" sibTransId="{276B71DB-07CA-4B39-9EFD-7C5F3F02556D}"/>
    <dgm:cxn modelId="{E8788BBB-F28E-47E2-B207-4D9D96BD548A}" srcId="{6570C6B4-DE11-425B-8ECE-2D830A119084}" destId="{79E7D60C-E9B3-4507-866B-72FD55B8A72B}" srcOrd="3" destOrd="0" parTransId="{3F17E977-EC1E-4B07-A150-8239B8BAE83E}" sibTransId="{AB1FC7EF-B8EB-420D-8D7A-CCDD7D4D3449}"/>
    <dgm:cxn modelId="{F27841E1-F65A-4296-A2E1-E5308398522F}" type="presOf" srcId="{79E7D60C-E9B3-4507-866B-72FD55B8A72B}" destId="{62A60A86-3BA4-49BB-8AC8-B157C41C75A3}" srcOrd="0" destOrd="0" presId="urn:microsoft.com/office/officeart/2018/2/layout/IconVerticalSolidList"/>
    <dgm:cxn modelId="{55EC0CF3-F74F-44AE-8662-9DACBF4F497C}" srcId="{6570C6B4-DE11-425B-8ECE-2D830A119084}" destId="{C935DE41-43F6-437A-A60C-F597C2114A74}" srcOrd="2" destOrd="0" parTransId="{DFFDDD96-38AF-47A4-84FD-6310618FA75A}" sibTransId="{00CC7C68-285C-4F35-ACF8-E9BF1C70A68C}"/>
    <dgm:cxn modelId="{86276B44-3559-4109-B6AD-49437982D72A}" type="presParOf" srcId="{7DF47B1D-9936-44E1-B60C-9B44394C0361}" destId="{98C5071F-2E11-4B7C-A2BD-8F2105775694}" srcOrd="0" destOrd="0" presId="urn:microsoft.com/office/officeart/2018/2/layout/IconVerticalSolidList"/>
    <dgm:cxn modelId="{6BE32C61-D79F-436C-98A4-5F52091D3CBF}" type="presParOf" srcId="{98C5071F-2E11-4B7C-A2BD-8F2105775694}" destId="{F3FF776D-D050-4449-8E38-B7BE92FDF0A0}" srcOrd="0" destOrd="0" presId="urn:microsoft.com/office/officeart/2018/2/layout/IconVerticalSolidList"/>
    <dgm:cxn modelId="{CEC39558-FE36-4A47-9687-4DF26B745C85}" type="presParOf" srcId="{98C5071F-2E11-4B7C-A2BD-8F2105775694}" destId="{B508FCE0-96EE-4087-9777-6BDB7195D468}" srcOrd="1" destOrd="0" presId="urn:microsoft.com/office/officeart/2018/2/layout/IconVerticalSolidList"/>
    <dgm:cxn modelId="{B11A95D1-CDC3-4AD8-BCC4-8E30DF3A38A8}" type="presParOf" srcId="{98C5071F-2E11-4B7C-A2BD-8F2105775694}" destId="{F8EF6280-F2BD-47DD-BC7E-48E9D1A84B0E}" srcOrd="2" destOrd="0" presId="urn:microsoft.com/office/officeart/2018/2/layout/IconVerticalSolidList"/>
    <dgm:cxn modelId="{106322F3-B6A8-48E4-953C-BC47017C88FB}" type="presParOf" srcId="{98C5071F-2E11-4B7C-A2BD-8F2105775694}" destId="{CB2DE9AD-6356-4847-BFDD-A5F8D2771535}" srcOrd="3" destOrd="0" presId="urn:microsoft.com/office/officeart/2018/2/layout/IconVerticalSolidList"/>
    <dgm:cxn modelId="{B6A336CD-EE1A-44A5-BAEF-76571738B08E}" type="presParOf" srcId="{7DF47B1D-9936-44E1-B60C-9B44394C0361}" destId="{193F76DF-EB52-48BF-BDBA-398FD87A2FDE}" srcOrd="1" destOrd="0" presId="urn:microsoft.com/office/officeart/2018/2/layout/IconVerticalSolidList"/>
    <dgm:cxn modelId="{7A7DF83B-2349-47FC-B934-BC99A49A3FF9}" type="presParOf" srcId="{7DF47B1D-9936-44E1-B60C-9B44394C0361}" destId="{47D4BE2A-4A65-49F7-936D-4366DD6AF808}" srcOrd="2" destOrd="0" presId="urn:microsoft.com/office/officeart/2018/2/layout/IconVerticalSolidList"/>
    <dgm:cxn modelId="{21C6832B-447B-4427-950B-52CD116E5391}" type="presParOf" srcId="{47D4BE2A-4A65-49F7-936D-4366DD6AF808}" destId="{CC1AF9D3-6701-4CAC-A03C-0095BAE37ECC}" srcOrd="0" destOrd="0" presId="urn:microsoft.com/office/officeart/2018/2/layout/IconVerticalSolidList"/>
    <dgm:cxn modelId="{E6EB4ADF-0830-4334-A2ED-4519B5C12821}" type="presParOf" srcId="{47D4BE2A-4A65-49F7-936D-4366DD6AF808}" destId="{57E5C3A8-7DBC-426D-8C80-306211B035E1}" srcOrd="1" destOrd="0" presId="urn:microsoft.com/office/officeart/2018/2/layout/IconVerticalSolidList"/>
    <dgm:cxn modelId="{CB34EE62-4390-475B-A4AE-E8211B2CF417}" type="presParOf" srcId="{47D4BE2A-4A65-49F7-936D-4366DD6AF808}" destId="{5DB772B3-023D-4283-84C4-EFC6723DC1A5}" srcOrd="2" destOrd="0" presId="urn:microsoft.com/office/officeart/2018/2/layout/IconVerticalSolidList"/>
    <dgm:cxn modelId="{CB1DB35D-1F32-4DAE-B7AF-ADC3B8CC4A84}" type="presParOf" srcId="{47D4BE2A-4A65-49F7-936D-4366DD6AF808}" destId="{670B1CE8-C4F7-4368-B88C-110D963AF23E}" srcOrd="3" destOrd="0" presId="urn:microsoft.com/office/officeart/2018/2/layout/IconVerticalSolidList"/>
    <dgm:cxn modelId="{13887415-AC7F-4B58-9AC0-E8C72DB41CD3}" type="presParOf" srcId="{7DF47B1D-9936-44E1-B60C-9B44394C0361}" destId="{5A18FFD7-2168-4025-9BF8-836BAE4168AC}" srcOrd="3" destOrd="0" presId="urn:microsoft.com/office/officeart/2018/2/layout/IconVerticalSolidList"/>
    <dgm:cxn modelId="{D2096C73-143E-4CBD-ADCC-6B96592A626B}" type="presParOf" srcId="{7DF47B1D-9936-44E1-B60C-9B44394C0361}" destId="{D949D1F2-F872-40CF-9EE4-2A3DE8653F3D}" srcOrd="4" destOrd="0" presId="urn:microsoft.com/office/officeart/2018/2/layout/IconVerticalSolidList"/>
    <dgm:cxn modelId="{E8220923-E28F-4668-8638-867A5E249680}" type="presParOf" srcId="{D949D1F2-F872-40CF-9EE4-2A3DE8653F3D}" destId="{86D66E7C-82A6-4673-B1D1-5D19708AFB72}" srcOrd="0" destOrd="0" presId="urn:microsoft.com/office/officeart/2018/2/layout/IconVerticalSolidList"/>
    <dgm:cxn modelId="{199C45A7-6377-4E26-BD2C-22C210F4DAC9}" type="presParOf" srcId="{D949D1F2-F872-40CF-9EE4-2A3DE8653F3D}" destId="{E5C42B76-0349-4A94-BFC4-368A216C2CE2}" srcOrd="1" destOrd="0" presId="urn:microsoft.com/office/officeart/2018/2/layout/IconVerticalSolidList"/>
    <dgm:cxn modelId="{2A904281-9023-4E68-91A9-DC460BCB107C}" type="presParOf" srcId="{D949D1F2-F872-40CF-9EE4-2A3DE8653F3D}" destId="{D664F0E9-6858-40B5-AE0B-45BB269AA8A5}" srcOrd="2" destOrd="0" presId="urn:microsoft.com/office/officeart/2018/2/layout/IconVerticalSolidList"/>
    <dgm:cxn modelId="{FF26A5D1-0268-47B6-9E3D-F01CE5813599}" type="presParOf" srcId="{D949D1F2-F872-40CF-9EE4-2A3DE8653F3D}" destId="{2FFBEBEB-AA9F-42C9-86B8-7FBF65D5A5C1}" srcOrd="3" destOrd="0" presId="urn:microsoft.com/office/officeart/2018/2/layout/IconVerticalSolidList"/>
    <dgm:cxn modelId="{F67EB2D1-E2BE-4D3A-9B20-7D946372B391}" type="presParOf" srcId="{7DF47B1D-9936-44E1-B60C-9B44394C0361}" destId="{448BACE7-617C-43FE-A13C-32EE5147BEAA}" srcOrd="5" destOrd="0" presId="urn:microsoft.com/office/officeart/2018/2/layout/IconVerticalSolidList"/>
    <dgm:cxn modelId="{46081461-2E95-4AB3-B2E8-B71FAB7582A7}" type="presParOf" srcId="{7DF47B1D-9936-44E1-B60C-9B44394C0361}" destId="{781EA82F-35ED-4118-ABE5-81B053B78284}" srcOrd="6" destOrd="0" presId="urn:microsoft.com/office/officeart/2018/2/layout/IconVerticalSolidList"/>
    <dgm:cxn modelId="{B4CC9EE5-BDB1-4221-844B-62EE64F95BD0}" type="presParOf" srcId="{781EA82F-35ED-4118-ABE5-81B053B78284}" destId="{E0E4893C-1314-4CE5-BF67-15C9CB5F7B1F}" srcOrd="0" destOrd="0" presId="urn:microsoft.com/office/officeart/2018/2/layout/IconVerticalSolidList"/>
    <dgm:cxn modelId="{A96DE3E8-A205-4B19-8949-D3A90083916C}" type="presParOf" srcId="{781EA82F-35ED-4118-ABE5-81B053B78284}" destId="{AF12C9BE-302C-49CF-A7A4-88812C6639D1}" srcOrd="1" destOrd="0" presId="urn:microsoft.com/office/officeart/2018/2/layout/IconVerticalSolidList"/>
    <dgm:cxn modelId="{463BB5ED-CD02-4F48-81B2-CE180560D4AD}" type="presParOf" srcId="{781EA82F-35ED-4118-ABE5-81B053B78284}" destId="{C142070E-4413-43AC-88B7-E36D3FC7F348}" srcOrd="2" destOrd="0" presId="urn:microsoft.com/office/officeart/2018/2/layout/IconVerticalSolidList"/>
    <dgm:cxn modelId="{58650FD5-3C2D-45E9-82DE-B671C16D0A0F}" type="presParOf" srcId="{781EA82F-35ED-4118-ABE5-81B053B78284}" destId="{62A60A86-3BA4-49BB-8AC8-B157C41C75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3E7744-03E6-45DA-9DF0-251AF6C523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23A11F-39AE-404A-8ABC-B9D3EA524157}">
      <dgm:prSet/>
      <dgm:spPr/>
      <dgm:t>
        <a:bodyPr/>
        <a:lstStyle/>
        <a:p>
          <a:r>
            <a:rPr lang="en-US"/>
            <a:t>Telebot</a:t>
          </a:r>
        </a:p>
      </dgm:t>
    </dgm:pt>
    <dgm:pt modelId="{9E1010F8-F105-49DC-A0F9-C1EEE2BF36D1}" type="parTrans" cxnId="{4E294D2B-1921-4D8A-8745-1EDB9CBDC194}">
      <dgm:prSet/>
      <dgm:spPr/>
      <dgm:t>
        <a:bodyPr/>
        <a:lstStyle/>
        <a:p>
          <a:endParaRPr lang="en-US"/>
        </a:p>
      </dgm:t>
    </dgm:pt>
    <dgm:pt modelId="{770C57A9-4C59-4210-BB64-D62E01DE5CD3}" type="sibTrans" cxnId="{4E294D2B-1921-4D8A-8745-1EDB9CBDC194}">
      <dgm:prSet/>
      <dgm:spPr/>
      <dgm:t>
        <a:bodyPr/>
        <a:lstStyle/>
        <a:p>
          <a:endParaRPr lang="en-US"/>
        </a:p>
      </dgm:t>
    </dgm:pt>
    <dgm:pt modelId="{9B66A4FE-CE23-43B5-B40E-6A028E5D91F2}">
      <dgm:prSet/>
      <dgm:spPr/>
      <dgm:t>
        <a:bodyPr/>
        <a:lstStyle/>
        <a:p>
          <a:r>
            <a:rPr lang="en-US"/>
            <a:t>Wikipedia</a:t>
          </a:r>
        </a:p>
      </dgm:t>
    </dgm:pt>
    <dgm:pt modelId="{F2432CED-CD20-4051-BFE2-609BDB87CF7E}" type="parTrans" cxnId="{A14A89F4-1186-4EDD-8CD3-4010F217510E}">
      <dgm:prSet/>
      <dgm:spPr/>
      <dgm:t>
        <a:bodyPr/>
        <a:lstStyle/>
        <a:p>
          <a:endParaRPr lang="en-US"/>
        </a:p>
      </dgm:t>
    </dgm:pt>
    <dgm:pt modelId="{F705947E-C53D-4E9D-83E2-88703B32E52D}" type="sibTrans" cxnId="{A14A89F4-1186-4EDD-8CD3-4010F217510E}">
      <dgm:prSet/>
      <dgm:spPr/>
      <dgm:t>
        <a:bodyPr/>
        <a:lstStyle/>
        <a:p>
          <a:endParaRPr lang="en-US"/>
        </a:p>
      </dgm:t>
    </dgm:pt>
    <dgm:pt modelId="{E69590CB-5119-497D-9469-16433625245C}">
      <dgm:prSet/>
      <dgm:spPr/>
      <dgm:t>
        <a:bodyPr/>
        <a:lstStyle/>
        <a:p>
          <a:r>
            <a:rPr lang="en-US"/>
            <a:t>re</a:t>
          </a:r>
        </a:p>
      </dgm:t>
    </dgm:pt>
    <dgm:pt modelId="{B4BFC620-4889-4733-A98B-CEE9FC2DAD42}" type="parTrans" cxnId="{2D9E4191-4D27-4D64-A281-431AF1201944}">
      <dgm:prSet/>
      <dgm:spPr/>
      <dgm:t>
        <a:bodyPr/>
        <a:lstStyle/>
        <a:p>
          <a:endParaRPr lang="en-US"/>
        </a:p>
      </dgm:t>
    </dgm:pt>
    <dgm:pt modelId="{D0C11E07-241D-48EF-AB56-34333B92CDA4}" type="sibTrans" cxnId="{2D9E4191-4D27-4D64-A281-431AF1201944}">
      <dgm:prSet/>
      <dgm:spPr/>
      <dgm:t>
        <a:bodyPr/>
        <a:lstStyle/>
        <a:p>
          <a:endParaRPr lang="en-US"/>
        </a:p>
      </dgm:t>
    </dgm:pt>
    <dgm:pt modelId="{85F34A21-BDE3-4D38-A5F5-8A8ADB960A43}" type="pres">
      <dgm:prSet presAssocID="{BA3E7744-03E6-45DA-9DF0-251AF6C523E7}" presName="linear" presStyleCnt="0">
        <dgm:presLayoutVars>
          <dgm:animLvl val="lvl"/>
          <dgm:resizeHandles val="exact"/>
        </dgm:presLayoutVars>
      </dgm:prSet>
      <dgm:spPr/>
    </dgm:pt>
    <dgm:pt modelId="{03C17D10-7283-4D2D-BF02-A7FCF2CC95BC}" type="pres">
      <dgm:prSet presAssocID="{8A23A11F-39AE-404A-8ABC-B9D3EA5241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B94678-A8D8-4A9C-B447-CC64BDAF2051}" type="pres">
      <dgm:prSet presAssocID="{770C57A9-4C59-4210-BB64-D62E01DE5CD3}" presName="spacer" presStyleCnt="0"/>
      <dgm:spPr/>
    </dgm:pt>
    <dgm:pt modelId="{66C897D6-47E2-46A6-8AF1-FAC4C67AB7C0}" type="pres">
      <dgm:prSet presAssocID="{9B66A4FE-CE23-43B5-B40E-6A028E5D91F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2D6408-0A69-4FA9-BDF8-66EB0B5479D3}" type="pres">
      <dgm:prSet presAssocID="{F705947E-C53D-4E9D-83E2-88703B32E52D}" presName="spacer" presStyleCnt="0"/>
      <dgm:spPr/>
    </dgm:pt>
    <dgm:pt modelId="{927CE951-7566-489D-B927-532797AB345E}" type="pres">
      <dgm:prSet presAssocID="{E69590CB-5119-497D-9469-1643362524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E294D2B-1921-4D8A-8745-1EDB9CBDC194}" srcId="{BA3E7744-03E6-45DA-9DF0-251AF6C523E7}" destId="{8A23A11F-39AE-404A-8ABC-B9D3EA524157}" srcOrd="0" destOrd="0" parTransId="{9E1010F8-F105-49DC-A0F9-C1EEE2BF36D1}" sibTransId="{770C57A9-4C59-4210-BB64-D62E01DE5CD3}"/>
    <dgm:cxn modelId="{F4A2A363-71D1-4FAE-A3B3-6F4FACBEE00D}" type="presOf" srcId="{8A23A11F-39AE-404A-8ABC-B9D3EA524157}" destId="{03C17D10-7283-4D2D-BF02-A7FCF2CC95BC}" srcOrd="0" destOrd="0" presId="urn:microsoft.com/office/officeart/2005/8/layout/vList2"/>
    <dgm:cxn modelId="{2D9E4191-4D27-4D64-A281-431AF1201944}" srcId="{BA3E7744-03E6-45DA-9DF0-251AF6C523E7}" destId="{E69590CB-5119-497D-9469-16433625245C}" srcOrd="2" destOrd="0" parTransId="{B4BFC620-4889-4733-A98B-CEE9FC2DAD42}" sibTransId="{D0C11E07-241D-48EF-AB56-34333B92CDA4}"/>
    <dgm:cxn modelId="{F84E2EC7-0D26-4BB3-ADF9-EF39FA3B0E1D}" type="presOf" srcId="{9B66A4FE-CE23-43B5-B40E-6A028E5D91F2}" destId="{66C897D6-47E2-46A6-8AF1-FAC4C67AB7C0}" srcOrd="0" destOrd="0" presId="urn:microsoft.com/office/officeart/2005/8/layout/vList2"/>
    <dgm:cxn modelId="{FB55C1D8-047D-4331-85F4-140607E44C3A}" type="presOf" srcId="{BA3E7744-03E6-45DA-9DF0-251AF6C523E7}" destId="{85F34A21-BDE3-4D38-A5F5-8A8ADB960A43}" srcOrd="0" destOrd="0" presId="urn:microsoft.com/office/officeart/2005/8/layout/vList2"/>
    <dgm:cxn modelId="{51E55CDE-FFAC-4AB4-9204-F48D6A472126}" type="presOf" srcId="{E69590CB-5119-497D-9469-16433625245C}" destId="{927CE951-7566-489D-B927-532797AB345E}" srcOrd="0" destOrd="0" presId="urn:microsoft.com/office/officeart/2005/8/layout/vList2"/>
    <dgm:cxn modelId="{A14A89F4-1186-4EDD-8CD3-4010F217510E}" srcId="{BA3E7744-03E6-45DA-9DF0-251AF6C523E7}" destId="{9B66A4FE-CE23-43B5-B40E-6A028E5D91F2}" srcOrd="1" destOrd="0" parTransId="{F2432CED-CD20-4051-BFE2-609BDB87CF7E}" sibTransId="{F705947E-C53D-4E9D-83E2-88703B32E52D}"/>
    <dgm:cxn modelId="{C4A0B969-A268-4C54-B1D1-93B01B86DC46}" type="presParOf" srcId="{85F34A21-BDE3-4D38-A5F5-8A8ADB960A43}" destId="{03C17D10-7283-4D2D-BF02-A7FCF2CC95BC}" srcOrd="0" destOrd="0" presId="urn:microsoft.com/office/officeart/2005/8/layout/vList2"/>
    <dgm:cxn modelId="{89430B10-F612-4415-B85B-BCBEA7918A7C}" type="presParOf" srcId="{85F34A21-BDE3-4D38-A5F5-8A8ADB960A43}" destId="{BAB94678-A8D8-4A9C-B447-CC64BDAF2051}" srcOrd="1" destOrd="0" presId="urn:microsoft.com/office/officeart/2005/8/layout/vList2"/>
    <dgm:cxn modelId="{74305AB8-8C46-429E-9C1A-21C912BECBC7}" type="presParOf" srcId="{85F34A21-BDE3-4D38-A5F5-8A8ADB960A43}" destId="{66C897D6-47E2-46A6-8AF1-FAC4C67AB7C0}" srcOrd="2" destOrd="0" presId="urn:microsoft.com/office/officeart/2005/8/layout/vList2"/>
    <dgm:cxn modelId="{BF6A0E1E-E31A-4EC8-A899-0FA9FA56DF3D}" type="presParOf" srcId="{85F34A21-BDE3-4D38-A5F5-8A8ADB960A43}" destId="{4E2D6408-0A69-4FA9-BDF8-66EB0B5479D3}" srcOrd="3" destOrd="0" presId="urn:microsoft.com/office/officeart/2005/8/layout/vList2"/>
    <dgm:cxn modelId="{98A0FB11-2C03-4B02-BF7A-A2B92539336D}" type="presParOf" srcId="{85F34A21-BDE3-4D38-A5F5-8A8ADB960A43}" destId="{927CE951-7566-489D-B927-532797AB345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C0B7AD-5818-488B-B326-E067C447AAC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DFF00C-0724-49D3-84B1-4C9289726E2D}">
      <dgm:prSet/>
      <dgm:spPr/>
      <dgm:t>
        <a:bodyPr/>
        <a:lstStyle/>
        <a:p>
          <a:r>
            <a:rPr lang="ru-RU"/>
            <a:t>Бот найдет любую информацию</a:t>
          </a:r>
          <a:r>
            <a:rPr lang="en-US"/>
            <a:t>,</a:t>
          </a:r>
          <a:r>
            <a:rPr lang="ru-RU"/>
            <a:t> которая есть на сайте </a:t>
          </a:r>
          <a:r>
            <a:rPr lang="ru-RU" b="1" i="0"/>
            <a:t>Википедия </a:t>
          </a:r>
          <a:r>
            <a:rPr lang="ru-RU" i="0"/>
            <a:t>и выведет в чате</a:t>
          </a:r>
          <a:r>
            <a:rPr lang="en-US" i="0"/>
            <a:t>.</a:t>
          </a:r>
          <a:endParaRPr lang="en-US"/>
        </a:p>
      </dgm:t>
    </dgm:pt>
    <dgm:pt modelId="{B7D4A63E-B92E-4D5C-8685-F1F6EB2BB13B}" type="parTrans" cxnId="{826BCFCD-DED9-4A3F-8002-3E77AA3F4B47}">
      <dgm:prSet/>
      <dgm:spPr/>
      <dgm:t>
        <a:bodyPr/>
        <a:lstStyle/>
        <a:p>
          <a:endParaRPr lang="en-US"/>
        </a:p>
      </dgm:t>
    </dgm:pt>
    <dgm:pt modelId="{EA8EB4F3-7913-43A1-8990-39AE387734E0}" type="sibTrans" cxnId="{826BCFCD-DED9-4A3F-8002-3E77AA3F4B47}">
      <dgm:prSet/>
      <dgm:spPr/>
      <dgm:t>
        <a:bodyPr/>
        <a:lstStyle/>
        <a:p>
          <a:endParaRPr lang="en-US"/>
        </a:p>
      </dgm:t>
    </dgm:pt>
    <dgm:pt modelId="{DBDBB600-3FE0-4802-AD3F-EE4D624F8AD9}">
      <dgm:prSet/>
      <dgm:spPr/>
      <dgm:t>
        <a:bodyPr/>
        <a:lstStyle/>
        <a:p>
          <a:r>
            <a:rPr lang="ru-RU"/>
            <a:t>Если информация не будет найдена</a:t>
          </a:r>
          <a:r>
            <a:rPr lang="en-US"/>
            <a:t>,</a:t>
          </a:r>
          <a:r>
            <a:rPr lang="ru-RU"/>
            <a:t> будет выведено следующее</a:t>
          </a:r>
          <a:r>
            <a:rPr lang="en-US"/>
            <a:t>: </a:t>
          </a:r>
          <a:r>
            <a:rPr lang="ru-RU"/>
            <a:t>В энциклопедии нет информации об этом</a:t>
          </a:r>
          <a:endParaRPr lang="en-US"/>
        </a:p>
      </dgm:t>
    </dgm:pt>
    <dgm:pt modelId="{6A4C5BC0-D865-4803-B498-179042333125}" type="parTrans" cxnId="{3357A3A6-26E7-4B91-9373-A1DAE2AF7F99}">
      <dgm:prSet/>
      <dgm:spPr/>
      <dgm:t>
        <a:bodyPr/>
        <a:lstStyle/>
        <a:p>
          <a:endParaRPr lang="en-US"/>
        </a:p>
      </dgm:t>
    </dgm:pt>
    <dgm:pt modelId="{7C0918E1-E519-4E54-8375-725D03AF36D0}" type="sibTrans" cxnId="{3357A3A6-26E7-4B91-9373-A1DAE2AF7F99}">
      <dgm:prSet/>
      <dgm:spPr/>
      <dgm:t>
        <a:bodyPr/>
        <a:lstStyle/>
        <a:p>
          <a:endParaRPr lang="en-US"/>
        </a:p>
      </dgm:t>
    </dgm:pt>
    <dgm:pt modelId="{6507D300-8214-44CA-AD71-65CCFBC735FB}" type="pres">
      <dgm:prSet presAssocID="{F4C0B7AD-5818-488B-B326-E067C447AA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ED69B0-ED58-4198-9461-F1BDCED1AA5A}" type="pres">
      <dgm:prSet presAssocID="{76DFF00C-0724-49D3-84B1-4C9289726E2D}" presName="hierRoot1" presStyleCnt="0"/>
      <dgm:spPr/>
    </dgm:pt>
    <dgm:pt modelId="{CE21C45F-C109-4914-9DE4-181FBACA4EEB}" type="pres">
      <dgm:prSet presAssocID="{76DFF00C-0724-49D3-84B1-4C9289726E2D}" presName="composite" presStyleCnt="0"/>
      <dgm:spPr/>
    </dgm:pt>
    <dgm:pt modelId="{20431ED8-1523-4E54-AC2C-C94D7923D704}" type="pres">
      <dgm:prSet presAssocID="{76DFF00C-0724-49D3-84B1-4C9289726E2D}" presName="background" presStyleLbl="node0" presStyleIdx="0" presStyleCnt="2"/>
      <dgm:spPr/>
    </dgm:pt>
    <dgm:pt modelId="{CCDDA3BA-A5CB-43A3-9D3F-919B4BAE25F7}" type="pres">
      <dgm:prSet presAssocID="{76DFF00C-0724-49D3-84B1-4C9289726E2D}" presName="text" presStyleLbl="fgAcc0" presStyleIdx="0" presStyleCnt="2">
        <dgm:presLayoutVars>
          <dgm:chPref val="3"/>
        </dgm:presLayoutVars>
      </dgm:prSet>
      <dgm:spPr/>
    </dgm:pt>
    <dgm:pt modelId="{F43EEF11-56E4-4EE5-A4E6-2B6F30E52C69}" type="pres">
      <dgm:prSet presAssocID="{76DFF00C-0724-49D3-84B1-4C9289726E2D}" presName="hierChild2" presStyleCnt="0"/>
      <dgm:spPr/>
    </dgm:pt>
    <dgm:pt modelId="{F9D800CD-10EB-4C1F-BC8B-5DF2A507BB84}" type="pres">
      <dgm:prSet presAssocID="{DBDBB600-3FE0-4802-AD3F-EE4D624F8AD9}" presName="hierRoot1" presStyleCnt="0"/>
      <dgm:spPr/>
    </dgm:pt>
    <dgm:pt modelId="{04C65182-26D1-4744-8AE8-4B260ACE1CA3}" type="pres">
      <dgm:prSet presAssocID="{DBDBB600-3FE0-4802-AD3F-EE4D624F8AD9}" presName="composite" presStyleCnt="0"/>
      <dgm:spPr/>
    </dgm:pt>
    <dgm:pt modelId="{90BC24C3-B58A-4F01-B615-345A01C20BC9}" type="pres">
      <dgm:prSet presAssocID="{DBDBB600-3FE0-4802-AD3F-EE4D624F8AD9}" presName="background" presStyleLbl="node0" presStyleIdx="1" presStyleCnt="2"/>
      <dgm:spPr/>
    </dgm:pt>
    <dgm:pt modelId="{7C22495A-8ADF-4E88-BAC3-493CD7E72D2F}" type="pres">
      <dgm:prSet presAssocID="{DBDBB600-3FE0-4802-AD3F-EE4D624F8AD9}" presName="text" presStyleLbl="fgAcc0" presStyleIdx="1" presStyleCnt="2">
        <dgm:presLayoutVars>
          <dgm:chPref val="3"/>
        </dgm:presLayoutVars>
      </dgm:prSet>
      <dgm:spPr/>
    </dgm:pt>
    <dgm:pt modelId="{1EA8040B-860A-4823-8227-A2A1ED5B8FD1}" type="pres">
      <dgm:prSet presAssocID="{DBDBB600-3FE0-4802-AD3F-EE4D624F8AD9}" presName="hierChild2" presStyleCnt="0"/>
      <dgm:spPr/>
    </dgm:pt>
  </dgm:ptLst>
  <dgm:cxnLst>
    <dgm:cxn modelId="{804BDC67-FF87-4CCC-B876-23B9C4984623}" type="presOf" srcId="{76DFF00C-0724-49D3-84B1-4C9289726E2D}" destId="{CCDDA3BA-A5CB-43A3-9D3F-919B4BAE25F7}" srcOrd="0" destOrd="0" presId="urn:microsoft.com/office/officeart/2005/8/layout/hierarchy1"/>
    <dgm:cxn modelId="{3357A3A6-26E7-4B91-9373-A1DAE2AF7F99}" srcId="{F4C0B7AD-5818-488B-B326-E067C447AAC2}" destId="{DBDBB600-3FE0-4802-AD3F-EE4D624F8AD9}" srcOrd="1" destOrd="0" parTransId="{6A4C5BC0-D865-4803-B498-179042333125}" sibTransId="{7C0918E1-E519-4E54-8375-725D03AF36D0}"/>
    <dgm:cxn modelId="{1C825CAA-AE6E-466E-94EA-5ED3CC8D5E09}" type="presOf" srcId="{F4C0B7AD-5818-488B-B326-E067C447AAC2}" destId="{6507D300-8214-44CA-AD71-65CCFBC735FB}" srcOrd="0" destOrd="0" presId="urn:microsoft.com/office/officeart/2005/8/layout/hierarchy1"/>
    <dgm:cxn modelId="{1779DCAB-E32E-40C2-B0ED-2B8259D5B7A2}" type="presOf" srcId="{DBDBB600-3FE0-4802-AD3F-EE4D624F8AD9}" destId="{7C22495A-8ADF-4E88-BAC3-493CD7E72D2F}" srcOrd="0" destOrd="0" presId="urn:microsoft.com/office/officeart/2005/8/layout/hierarchy1"/>
    <dgm:cxn modelId="{826BCFCD-DED9-4A3F-8002-3E77AA3F4B47}" srcId="{F4C0B7AD-5818-488B-B326-E067C447AAC2}" destId="{76DFF00C-0724-49D3-84B1-4C9289726E2D}" srcOrd="0" destOrd="0" parTransId="{B7D4A63E-B92E-4D5C-8685-F1F6EB2BB13B}" sibTransId="{EA8EB4F3-7913-43A1-8990-39AE387734E0}"/>
    <dgm:cxn modelId="{A0CC8BE2-254B-4951-89A5-C37D0F8895B8}" type="presParOf" srcId="{6507D300-8214-44CA-AD71-65CCFBC735FB}" destId="{05ED69B0-ED58-4198-9461-F1BDCED1AA5A}" srcOrd="0" destOrd="0" presId="urn:microsoft.com/office/officeart/2005/8/layout/hierarchy1"/>
    <dgm:cxn modelId="{B4F894D8-A711-4280-9E3D-701DC3C9D7F8}" type="presParOf" srcId="{05ED69B0-ED58-4198-9461-F1BDCED1AA5A}" destId="{CE21C45F-C109-4914-9DE4-181FBACA4EEB}" srcOrd="0" destOrd="0" presId="urn:microsoft.com/office/officeart/2005/8/layout/hierarchy1"/>
    <dgm:cxn modelId="{5CAC2C64-C67F-45B1-BF26-8E9DC8377265}" type="presParOf" srcId="{CE21C45F-C109-4914-9DE4-181FBACA4EEB}" destId="{20431ED8-1523-4E54-AC2C-C94D7923D704}" srcOrd="0" destOrd="0" presId="urn:microsoft.com/office/officeart/2005/8/layout/hierarchy1"/>
    <dgm:cxn modelId="{E00E8D69-BB4A-4747-A00C-E9AE01978647}" type="presParOf" srcId="{CE21C45F-C109-4914-9DE4-181FBACA4EEB}" destId="{CCDDA3BA-A5CB-43A3-9D3F-919B4BAE25F7}" srcOrd="1" destOrd="0" presId="urn:microsoft.com/office/officeart/2005/8/layout/hierarchy1"/>
    <dgm:cxn modelId="{6BD610E6-012C-4234-A622-1A5DDBBBD76A}" type="presParOf" srcId="{05ED69B0-ED58-4198-9461-F1BDCED1AA5A}" destId="{F43EEF11-56E4-4EE5-A4E6-2B6F30E52C69}" srcOrd="1" destOrd="0" presId="urn:microsoft.com/office/officeart/2005/8/layout/hierarchy1"/>
    <dgm:cxn modelId="{7CDC0EDB-C339-417D-9955-729CFCB79C4F}" type="presParOf" srcId="{6507D300-8214-44CA-AD71-65CCFBC735FB}" destId="{F9D800CD-10EB-4C1F-BC8B-5DF2A507BB84}" srcOrd="1" destOrd="0" presId="urn:microsoft.com/office/officeart/2005/8/layout/hierarchy1"/>
    <dgm:cxn modelId="{1D9626E0-54BD-423F-9E48-1C70AD1D685D}" type="presParOf" srcId="{F9D800CD-10EB-4C1F-BC8B-5DF2A507BB84}" destId="{04C65182-26D1-4744-8AE8-4B260ACE1CA3}" srcOrd="0" destOrd="0" presId="urn:microsoft.com/office/officeart/2005/8/layout/hierarchy1"/>
    <dgm:cxn modelId="{97D54D01-8CBF-4F5F-842B-8272F10EDBA9}" type="presParOf" srcId="{04C65182-26D1-4744-8AE8-4B260ACE1CA3}" destId="{90BC24C3-B58A-4F01-B615-345A01C20BC9}" srcOrd="0" destOrd="0" presId="urn:microsoft.com/office/officeart/2005/8/layout/hierarchy1"/>
    <dgm:cxn modelId="{E077BB63-3A69-43C7-B3D5-EB355414F980}" type="presParOf" srcId="{04C65182-26D1-4744-8AE8-4B260ACE1CA3}" destId="{7C22495A-8ADF-4E88-BAC3-493CD7E72D2F}" srcOrd="1" destOrd="0" presId="urn:microsoft.com/office/officeart/2005/8/layout/hierarchy1"/>
    <dgm:cxn modelId="{C087DCE4-1689-4042-8DE4-6B49E58FD5B8}" type="presParOf" srcId="{F9D800CD-10EB-4C1F-BC8B-5DF2A507BB84}" destId="{1EA8040B-860A-4823-8227-A2A1ED5B8F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5C544-F63B-4001-90EA-01A594EE55B2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9C5DE-4A0B-4557-B894-28B819B3C0C1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В коде максимально соблюдены правила </a:t>
          </a:r>
          <a:r>
            <a:rPr lang="en-US" sz="3300" kern="1200"/>
            <a:t>PEP8</a:t>
          </a:r>
        </a:p>
      </dsp:txBody>
      <dsp:txXfrm>
        <a:off x="696297" y="538547"/>
        <a:ext cx="4171627" cy="2590157"/>
      </dsp:txXfrm>
    </dsp:sp>
    <dsp:sp modelId="{67C2D015-3765-4D5C-9463-EB2E243E3E04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CB899-462A-48D4-8AF7-A523B0012850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Так же соблюдена максимальная лаконичность кода</a:t>
          </a:r>
          <a:r>
            <a:rPr lang="en-US" sz="3300" kern="1200"/>
            <a:t>,</a:t>
          </a:r>
          <a:r>
            <a:rPr lang="ru-RU" sz="3300" kern="1200"/>
            <a:t> что делает его миниатюрным</a:t>
          </a:r>
          <a:endParaRPr lang="en-US" sz="3300" kern="120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F776D-D050-4449-8E38-B7BE92FDF0A0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8FCE0-96EE-4087-9777-6BDB7195D468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DE9AD-6356-4847-BFDD-A5F8D2771535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1)Регистрация</a:t>
          </a:r>
          <a:r>
            <a:rPr lang="en-US" sz="2200" kern="1200"/>
            <a:t> / </a:t>
          </a:r>
          <a:r>
            <a:rPr lang="ru-RU" sz="2200" kern="1200"/>
            <a:t>создания бота в </a:t>
          </a:r>
          <a:r>
            <a:rPr lang="en-US" sz="2200" kern="1200"/>
            <a:t>“Bot Father” </a:t>
          </a:r>
          <a:r>
            <a:rPr lang="ru-RU" sz="2200" kern="1200"/>
            <a:t>для получения </a:t>
          </a:r>
          <a:r>
            <a:rPr lang="en-US" sz="2200" kern="1200"/>
            <a:t>API</a:t>
          </a:r>
        </a:p>
      </dsp:txBody>
      <dsp:txXfrm>
        <a:off x="1428292" y="2439"/>
        <a:ext cx="4873308" cy="1236616"/>
      </dsp:txXfrm>
    </dsp:sp>
    <dsp:sp modelId="{CC1AF9D3-6701-4CAC-A03C-0095BAE37ECC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5C3A8-7DBC-426D-8C80-306211B035E1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B1CE8-C4F7-4368-B88C-110D963AF23E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2)</a:t>
          </a:r>
          <a:r>
            <a:rPr lang="ru-RU" sz="2200" kern="1200"/>
            <a:t>Написание основного кода на </a:t>
          </a:r>
          <a:r>
            <a:rPr lang="en-US" sz="2200" kern="1200"/>
            <a:t>Python</a:t>
          </a:r>
        </a:p>
      </dsp:txBody>
      <dsp:txXfrm>
        <a:off x="1428292" y="1548210"/>
        <a:ext cx="4873308" cy="1236616"/>
      </dsp:txXfrm>
    </dsp:sp>
    <dsp:sp modelId="{86D66E7C-82A6-4673-B1D1-5D19708AFB72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42B76-0349-4A94-BFC4-368A216C2CE2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BEBEB-AA9F-42C9-86B8-7FBF65D5A5C1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3)</a:t>
          </a:r>
          <a:r>
            <a:rPr lang="ru-RU" sz="2200" kern="1200"/>
            <a:t>Постановка бота на сервер</a:t>
          </a:r>
          <a:r>
            <a:rPr lang="en-US" sz="2200" kern="1200"/>
            <a:t>, </a:t>
          </a:r>
          <a:r>
            <a:rPr lang="ru-RU" sz="2200" kern="1200"/>
            <a:t>чтобы бот работал независимо от чего-либо (</a:t>
          </a:r>
          <a:r>
            <a:rPr lang="en-US" sz="2200" kern="1200"/>
            <a:t>python anywhere by ANACONDA)</a:t>
          </a:r>
        </a:p>
      </dsp:txBody>
      <dsp:txXfrm>
        <a:off x="1428292" y="3093981"/>
        <a:ext cx="4873308" cy="1236616"/>
      </dsp:txXfrm>
    </dsp:sp>
    <dsp:sp modelId="{E0E4893C-1314-4CE5-BF67-15C9CB5F7B1F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2C9BE-302C-49CF-A7A4-88812C6639D1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60A86-3BA4-49BB-8AC8-B157C41C75A3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4)Конечные модификации бота</a:t>
          </a:r>
          <a:endParaRPr lang="en-US" sz="2200" kern="1200"/>
        </a:p>
      </dsp:txBody>
      <dsp:txXfrm>
        <a:off x="1428292" y="4639752"/>
        <a:ext cx="4873308" cy="1236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17D10-7283-4D2D-BF02-A7FCF2CC95BC}">
      <dsp:nvSpPr>
        <dsp:cNvPr id="0" name=""/>
        <dsp:cNvSpPr/>
      </dsp:nvSpPr>
      <dsp:spPr>
        <a:xfrm>
          <a:off x="0" y="413666"/>
          <a:ext cx="6301601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Telebot</a:t>
          </a:r>
        </a:p>
      </dsp:txBody>
      <dsp:txXfrm>
        <a:off x="76105" y="489771"/>
        <a:ext cx="6149391" cy="1406815"/>
      </dsp:txXfrm>
    </dsp:sp>
    <dsp:sp modelId="{66C897D6-47E2-46A6-8AF1-FAC4C67AB7C0}">
      <dsp:nvSpPr>
        <dsp:cNvPr id="0" name=""/>
        <dsp:cNvSpPr/>
      </dsp:nvSpPr>
      <dsp:spPr>
        <a:xfrm>
          <a:off x="0" y="2159892"/>
          <a:ext cx="6301601" cy="155902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Wikipedia</a:t>
          </a:r>
        </a:p>
      </dsp:txBody>
      <dsp:txXfrm>
        <a:off x="76105" y="2235997"/>
        <a:ext cx="6149391" cy="1406815"/>
      </dsp:txXfrm>
    </dsp:sp>
    <dsp:sp modelId="{927CE951-7566-489D-B927-532797AB345E}">
      <dsp:nvSpPr>
        <dsp:cNvPr id="0" name=""/>
        <dsp:cNvSpPr/>
      </dsp:nvSpPr>
      <dsp:spPr>
        <a:xfrm>
          <a:off x="0" y="3906117"/>
          <a:ext cx="6301601" cy="155902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re</a:t>
          </a:r>
        </a:p>
      </dsp:txBody>
      <dsp:txXfrm>
        <a:off x="76105" y="3982222"/>
        <a:ext cx="6149391" cy="1406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31ED8-1523-4E54-AC2C-C94D7923D704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DA3BA-A5CB-43A3-9D3F-919B4BAE25F7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Бот найдет любую информацию</a:t>
          </a:r>
          <a:r>
            <a:rPr lang="en-US" sz="3200" kern="1200"/>
            <a:t>,</a:t>
          </a:r>
          <a:r>
            <a:rPr lang="ru-RU" sz="3200" kern="1200"/>
            <a:t> которая есть на сайте </a:t>
          </a:r>
          <a:r>
            <a:rPr lang="ru-RU" sz="3200" b="1" i="0" kern="1200"/>
            <a:t>Википедия </a:t>
          </a:r>
          <a:r>
            <a:rPr lang="ru-RU" sz="3200" i="0" kern="1200"/>
            <a:t>и выведет в чате</a:t>
          </a:r>
          <a:r>
            <a:rPr lang="en-US" sz="3200" i="0" kern="1200"/>
            <a:t>.</a:t>
          </a:r>
          <a:endParaRPr lang="en-US" sz="3200" kern="1200"/>
        </a:p>
      </dsp:txBody>
      <dsp:txXfrm>
        <a:off x="696297" y="538547"/>
        <a:ext cx="4171627" cy="2590157"/>
      </dsp:txXfrm>
    </dsp:sp>
    <dsp:sp modelId="{90BC24C3-B58A-4F01-B615-345A01C20BC9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2495A-8ADF-4E88-BAC3-493CD7E72D2F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Если информация не будет найдена</a:t>
          </a:r>
          <a:r>
            <a:rPr lang="en-US" sz="3200" kern="1200"/>
            <a:t>,</a:t>
          </a:r>
          <a:r>
            <a:rPr lang="ru-RU" sz="3200" kern="1200"/>
            <a:t> будет выведено следующее</a:t>
          </a:r>
          <a:r>
            <a:rPr lang="en-US" sz="3200" kern="1200"/>
            <a:t>: </a:t>
          </a:r>
          <a:r>
            <a:rPr lang="ru-RU" sz="3200" kern="1200"/>
            <a:t>В энциклопедии нет информации об этом</a:t>
          </a:r>
          <a:endParaRPr lang="en-US" sz="32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38435-4D64-4E17-AFE8-DF1980956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3CD1BB-4917-4275-9BA2-A42FF78E9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A40E8E-FC56-4E0A-92EC-A90C98A7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9E4-633B-4DB2-862F-2E1BE412565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C24302-3D2B-4A5C-8972-18283F95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69CF4A-23AC-4204-AAA5-F4A53368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5787-4856-4555-A262-30070682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1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41E73-A700-4E7A-8B3E-711DC3AD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EBA8DD-A43D-4456-A6F6-8052BD0F5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F83E00-CCC8-408C-A192-4A6251DE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9E4-633B-4DB2-862F-2E1BE412565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2C42D3-AC49-4807-993A-7A14DBCB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4DBDD0-C66B-444B-9C55-BB2D1256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5787-4856-4555-A262-30070682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70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3B5DB3-8CE7-4205-A9C9-631AD6632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3BBDAF-F7B4-46A3-9729-07ECE82CD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0455D1-A503-440E-B814-ADBB5591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9E4-633B-4DB2-862F-2E1BE412565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0ED57-0F36-43B3-B68A-7FD67648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3C1097-227B-462B-9F5E-63F4449A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5787-4856-4555-A262-30070682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38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2F178-1845-4298-BF12-EEFC269A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6874D-7233-4E32-B8E0-631ED7AC0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40FD78-CA54-41D7-82B1-035D6D0E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9E4-633B-4DB2-862F-2E1BE412565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9C97D9-2501-4DE3-A800-2063FD7C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079810-FD54-44D9-9471-BAF847F6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5787-4856-4555-A262-30070682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45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A6D3B-14E9-4378-B3D6-04A59980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EF72D6-DECE-47A4-BCDD-AD152047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C83D37-D695-4D55-909C-B0161253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9E4-633B-4DB2-862F-2E1BE412565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7BFF6E-D5D6-4B9C-9B3F-D00D1AD9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7D27E8-8021-4A43-8831-30B321C3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5787-4856-4555-A262-30070682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60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6B016-B245-442F-81FF-8A66F225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38F75-6854-4E4D-B168-36184CFE9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B96462-6129-4B80-A10C-8570AAEF8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AB8729-0A65-4795-A0B6-0B9E4F0C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9E4-633B-4DB2-862F-2E1BE412565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F781B2-2BEB-4716-A14E-997504E5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C3902C-0B40-4A21-936E-BF06BF76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5787-4856-4555-A262-30070682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15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660F3-489F-4E03-9718-3687B8EC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AE02ED-0DA8-409D-A39A-B02BD1081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1C099C-43C2-4877-AFAB-F8BF395C2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EAAF2B-78D5-430A-8773-03EA91B1C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3BCF9E-E6DD-4CDF-BCDA-D77A66795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7934709-CEC0-4F00-9635-F818D4D5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9E4-633B-4DB2-862F-2E1BE412565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923C08-907D-40AE-A3A6-57168508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4B6227-8A4B-48AB-874D-F3B2970E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5787-4856-4555-A262-30070682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94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8331A-361B-4E10-8445-76F3D8D3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15CC2D-BAEF-44C1-9838-6B0BDA93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9E4-633B-4DB2-862F-2E1BE412565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E8F306-432D-4A7C-8C4D-3BF5A01A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42C24A-B9CF-4505-AA46-15E51693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5787-4856-4555-A262-30070682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20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73262B-17B9-4636-B180-13C4C383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9E4-633B-4DB2-862F-2E1BE412565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A289E8-BD3C-4C74-B43C-24D47E8D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2E0FE9-7E01-4CE4-8D04-12175E9B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5787-4856-4555-A262-30070682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39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372AB-25AB-4DCD-81FA-59C65941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03AC3B-E693-4828-8A3A-2BC81961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9D95-1C7E-4501-BBB5-15170BD2A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27A72D-7942-4741-9DF5-C9116598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9E4-633B-4DB2-862F-2E1BE412565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216B29-68F0-49D6-ADE0-DCA52072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8A5061-CCB7-4F6A-A35F-A4B32A8C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5787-4856-4555-A262-30070682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8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ECCCA-8448-429C-AE68-3669C787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9D2A07-BC5A-4073-B2C2-D22C5EC39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1D1E7C-0A2E-4DA6-A269-6505D114E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B69D98-4743-492E-AA83-48F50D40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9E4-633B-4DB2-862F-2E1BE412565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BFE00D-A4EC-474E-9887-60F431DB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D61040-6A81-48B1-BE85-188E2E57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5787-4856-4555-A262-30070682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0AC0B-E074-4B8B-98AD-16284C39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2152E1-479E-485C-8B2F-2935A777B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C79D5C-84E7-4864-9AA0-D86C214F0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D39E4-633B-4DB2-862F-2E1BE4125650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8C503C-D1D8-42F7-84C8-DAA0F40C2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350CAB-7E8C-4E3C-A79B-9480BE37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55787-4856-4555-A262-30070682E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00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45D04-1C3C-418F-B4C9-BAB1A3325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Теллеграм бот</a:t>
            </a:r>
            <a:b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b="1" i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Википедия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03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9EC07-4C10-4D41-9E03-C0044700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ru-RU" sz="4800"/>
              <a:t>Весь код представлен в файле </a:t>
            </a:r>
            <a:r>
              <a:rPr lang="en-US" sz="4800"/>
              <a:t>main.py</a:t>
            </a:r>
            <a:endParaRPr lang="ru-RU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306225F-145E-EBBE-38AB-37E70DAFD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32021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538241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E0D4B-86A0-499B-B632-E1DE8197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Этапы создания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0132F5B4-DF3F-3310-7BED-6CB5020E40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04194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91892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ED678-6574-46B2-80EC-5AB4747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chemeClr val="bg1"/>
                </a:solidFill>
              </a:rPr>
              <a:t>Используемые </a:t>
            </a:r>
            <a:r>
              <a:rPr lang="ru-RU" sz="3700" dirty="0" err="1">
                <a:solidFill>
                  <a:schemeClr val="bg1"/>
                </a:solidFill>
              </a:rPr>
              <a:t>библиотке</a:t>
            </a:r>
            <a:endParaRPr lang="ru-RU" sz="3700" dirty="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00F3F65E-C8C6-5D83-01C7-66F617765C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98015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5145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D5B1E-705D-4685-BA62-5517712D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ru-RU" sz="4800"/>
              <a:t>Что умеет бот</a:t>
            </a:r>
            <a:r>
              <a:rPr lang="en-US" sz="4800"/>
              <a:t>?</a:t>
            </a:r>
            <a:endParaRPr lang="ru-RU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2921331-53BD-83A3-7547-E96B25B76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42311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5942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10E20-02A7-48D1-9706-127AE0A2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Сайт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Википедия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F66AEE-E47A-4572-AEB9-87602BBEB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Вся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информация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которую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можно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получить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бота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полностью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идет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русском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языке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43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5EEC2-CB5A-4C01-82B7-CB9B3F75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465" y="2766218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47DDC8D-6A53-41EB-9FF4-6A2B06A9FC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973DBD0B-CF60-400E-BC1D-19310279B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3206852-0216-47A0-BCCC-417A7BBF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2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135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Теллеграм бот Википедия</vt:lpstr>
      <vt:lpstr>Весь код представлен в файле main.py</vt:lpstr>
      <vt:lpstr>Этапы создания</vt:lpstr>
      <vt:lpstr>Используемые библиотке</vt:lpstr>
      <vt:lpstr>Что умеет бот?</vt:lpstr>
      <vt:lpstr>Сайт Википедия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Теллеграм бот Википедия</dc:title>
  <dc:creator>Anna Danilova</dc:creator>
  <cp:lastModifiedBy>Anna Danilova</cp:lastModifiedBy>
  <cp:revision>3</cp:revision>
  <dcterms:created xsi:type="dcterms:W3CDTF">2024-04-07T18:39:40Z</dcterms:created>
  <dcterms:modified xsi:type="dcterms:W3CDTF">2024-04-07T18:58:54Z</dcterms:modified>
</cp:coreProperties>
</file>