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3F11-8525-4DE8-9B94-F6E81A5AB0A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D3E7F-C134-43C4-8486-5E20BFBCAB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57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3F11-8525-4DE8-9B94-F6E81A5AB0A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D3E7F-C134-43C4-8486-5E20BFBCA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3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3F11-8525-4DE8-9B94-F6E81A5AB0A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D3E7F-C134-43C4-8486-5E20BFBCA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0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3F11-8525-4DE8-9B94-F6E81A5AB0A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D3E7F-C134-43C4-8486-5E20BFBCA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7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3F11-8525-4DE8-9B94-F6E81A5AB0A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D3E7F-C134-43C4-8486-5E20BFBCAB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15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3F11-8525-4DE8-9B94-F6E81A5AB0A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D3E7F-C134-43C4-8486-5E20BFBCA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702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3F11-8525-4DE8-9B94-F6E81A5AB0A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D3E7F-C134-43C4-8486-5E20BFBCA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406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3F11-8525-4DE8-9B94-F6E81A5AB0A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D3E7F-C134-43C4-8486-5E20BFBCA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6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3F11-8525-4DE8-9B94-F6E81A5AB0A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D3E7F-C134-43C4-8486-5E20BFBCA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8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CD3F11-8525-4DE8-9B94-F6E81A5AB0A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5D3E7F-C134-43C4-8486-5E20BFBCA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671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3F11-8525-4DE8-9B94-F6E81A5AB0A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D3E7F-C134-43C4-8486-5E20BFBCA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3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ACD3F11-8525-4DE8-9B94-F6E81A5AB0A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5D3E7F-C134-43C4-8486-5E20BFBCAB2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17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6906A6-F442-497D-B893-F0A64C7C9AD4}"/>
              </a:ext>
            </a:extLst>
          </p:cNvPr>
          <p:cNvSpPr txBox="1"/>
          <p:nvPr/>
        </p:nvSpPr>
        <p:spPr>
          <a:xfrm>
            <a:off x="4352678" y="399477"/>
            <a:ext cx="4440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សាកលវិទ្យាល័យ បៀលប្រាយ</a:t>
            </a:r>
            <a:endParaRPr lang="en-US" sz="2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algn="ctr"/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Build Bright University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0473AE-2034-4E70-9DE1-E52E77BAC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011" y="260714"/>
            <a:ext cx="734667" cy="969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BB6C1E-D7AE-471C-B843-D72944F40F95}"/>
              </a:ext>
            </a:extLst>
          </p:cNvPr>
          <p:cNvSpPr txBox="1"/>
          <p:nvPr/>
        </p:nvSpPr>
        <p:spPr>
          <a:xfrm>
            <a:off x="286248" y="1859340"/>
            <a:ext cx="757759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មហាវិទ្យាល័យ៖ វិទ្យាសាស្រ្ត និងបច្ចេកវិទ្យា</a:t>
            </a:r>
          </a:p>
          <a:p>
            <a:endParaRPr lang="km-KH" sz="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ជំនាញ៖ បច្ចេកវិទ្យាព័ត៌មាន</a:t>
            </a:r>
          </a:p>
          <a:p>
            <a:endParaRPr lang="km-KH" sz="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មុខវិជ្ជា៖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Advance PHP and MySQL</a:t>
            </a:r>
          </a:p>
          <a:p>
            <a:endParaRPr lang="en-US" sz="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ប្រភេទកិច្ចការ៖ កិច្ចការស្រាវជ្រាវជាក្រុម</a:t>
            </a:r>
          </a:p>
          <a:p>
            <a:endParaRPr lang="en-US" sz="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សាស្រ្តាចារ្យណែនាំ៖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dirty="0">
                <a:latin typeface="Khmer OS Muol" panose="02000500000000020004" pitchFamily="2" charset="0"/>
                <a:cs typeface="Khmer OS Muol" panose="02000500000000020004" pitchFamily="2" charset="0"/>
              </a:rPr>
              <a:t>ម៉ុន មិញ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F1654F-0894-46E2-B0AA-34A6B9C3C35E}"/>
              </a:ext>
            </a:extLst>
          </p:cNvPr>
          <p:cNvSpPr txBox="1"/>
          <p:nvPr/>
        </p:nvSpPr>
        <p:spPr>
          <a:xfrm>
            <a:off x="4352679" y="3323705"/>
            <a:ext cx="44408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២</a:t>
            </a:r>
          </a:p>
          <a:p>
            <a:endParaRPr lang="km-KH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r>
              <a:rPr lang="km-KH" sz="1600" dirty="0">
                <a:latin typeface="Khmer OS Muol" panose="02000500000000020004" pitchFamily="2" charset="0"/>
                <a:cs typeface="Khmer OS Muol" panose="02000500000000020004" pitchFamily="2" charset="0"/>
              </a:rPr>
              <a:t>១</a:t>
            </a:r>
            <a:r>
              <a:rPr lang="en-US" sz="1600" dirty="0">
                <a:latin typeface="Khmer OS Muol" panose="02000500000000020004" pitchFamily="2" charset="0"/>
                <a:cs typeface="Khmer OS Muol" panose="02000500000000020004" pitchFamily="2" charset="0"/>
              </a:rPr>
              <a:t>. </a:t>
            </a:r>
            <a:r>
              <a:rPr lang="km-KH" sz="1600" dirty="0">
                <a:latin typeface="Khmer OS Muol" panose="02000500000000020004" pitchFamily="2" charset="0"/>
                <a:cs typeface="Khmer OS Muol" panose="02000500000000020004" pitchFamily="2" charset="0"/>
              </a:rPr>
              <a:t>លន់ សុវណ្ណរា</a:t>
            </a:r>
            <a:endParaRPr lang="en-US" sz="1600" dirty="0">
              <a:latin typeface="Khmer OS Muol" panose="02000500000000020004" pitchFamily="2" charset="0"/>
              <a:cs typeface="Khmer OS Muol" panose="02000500000000020004" pitchFamily="2" charset="0"/>
            </a:endParaRPr>
          </a:p>
          <a:p>
            <a:endParaRPr lang="km-KH" sz="1600" dirty="0">
              <a:latin typeface="Khmer OS Muol" panose="02000500000000020004" pitchFamily="2" charset="0"/>
              <a:cs typeface="Khmer OS Muol" panose="02000500000000020004" pitchFamily="2" charset="0"/>
            </a:endParaRPr>
          </a:p>
          <a:p>
            <a:r>
              <a:rPr lang="km-KH" sz="1600" dirty="0">
                <a:latin typeface="Khmer OS Muol" panose="02000500000000020004" pitchFamily="2" charset="0"/>
                <a:cs typeface="Khmer OS Muol" panose="02000500000000020004" pitchFamily="2" charset="0"/>
              </a:rPr>
              <a:t>២</a:t>
            </a:r>
            <a:r>
              <a:rPr lang="en-US" sz="1600" dirty="0">
                <a:latin typeface="Khmer OS Muol" panose="02000500000000020004" pitchFamily="2" charset="0"/>
                <a:cs typeface="Khmer OS Muol" panose="02000500000000020004" pitchFamily="2" charset="0"/>
              </a:rPr>
              <a:t>. </a:t>
            </a:r>
            <a:r>
              <a:rPr lang="km-KH" sz="1600" dirty="0">
                <a:latin typeface="Khmer OS Muol" panose="02000500000000020004" pitchFamily="2" charset="0"/>
                <a:cs typeface="Khmer OS Muol" panose="02000500000000020004" pitchFamily="2" charset="0"/>
              </a:rPr>
              <a:t>ម៉ាន ឆៀងមៃ		៣</a:t>
            </a:r>
            <a:r>
              <a:rPr lang="en-US" sz="1600" dirty="0">
                <a:latin typeface="Khmer OS Muol" panose="02000500000000020004" pitchFamily="2" charset="0"/>
                <a:cs typeface="Khmer OS Muol" panose="02000500000000020004" pitchFamily="2" charset="0"/>
              </a:rPr>
              <a:t>. </a:t>
            </a:r>
            <a:r>
              <a:rPr lang="km-KH" sz="1600" dirty="0">
                <a:latin typeface="Khmer OS Muol" panose="02000500000000020004" pitchFamily="2" charset="0"/>
                <a:cs typeface="Khmer OS Muol" panose="02000500000000020004" pitchFamily="2" charset="0"/>
              </a:rPr>
              <a:t>ថុល សុធារ៉ា</a:t>
            </a:r>
            <a:endParaRPr lang="en-US" sz="1600" dirty="0">
              <a:latin typeface="Khmer OS Muol" panose="02000500000000020004" pitchFamily="2" charset="0"/>
              <a:cs typeface="Khmer OS Muol" panose="02000500000000020004" pitchFamily="2" charset="0"/>
            </a:endParaRPr>
          </a:p>
          <a:p>
            <a:endParaRPr lang="km-KH" sz="1600" dirty="0">
              <a:latin typeface="Khmer OS Muol" panose="02000500000000020004" pitchFamily="2" charset="0"/>
              <a:cs typeface="Khmer OS Muol" panose="02000500000000020004" pitchFamily="2" charset="0"/>
            </a:endParaRPr>
          </a:p>
          <a:p>
            <a:r>
              <a:rPr lang="km-KH" sz="1600" dirty="0">
                <a:latin typeface="Khmer OS Muol" panose="02000500000000020004" pitchFamily="2" charset="0"/>
                <a:cs typeface="Khmer OS Muol" panose="02000500000000020004" pitchFamily="2" charset="0"/>
              </a:rPr>
              <a:t>៤</a:t>
            </a:r>
            <a:r>
              <a:rPr lang="en-US" sz="1600" dirty="0">
                <a:latin typeface="Khmer OS Muol" panose="02000500000000020004" pitchFamily="2" charset="0"/>
                <a:cs typeface="Khmer OS Muol" panose="02000500000000020004" pitchFamily="2" charset="0"/>
              </a:rPr>
              <a:t>. </a:t>
            </a:r>
            <a:r>
              <a:rPr lang="km-KH" sz="1600" dirty="0">
                <a:latin typeface="Khmer OS Muol" panose="02000500000000020004" pitchFamily="2" charset="0"/>
                <a:cs typeface="Khmer OS Muol" panose="02000500000000020004" pitchFamily="2" charset="0"/>
              </a:rPr>
              <a:t>សួគ៍ ឡុងឌី		៥</a:t>
            </a:r>
            <a:r>
              <a:rPr lang="en-US" sz="1600" dirty="0">
                <a:latin typeface="Khmer OS Muol" panose="02000500000000020004" pitchFamily="2" charset="0"/>
                <a:cs typeface="Khmer OS Muol" panose="02000500000000020004" pitchFamily="2" charset="0"/>
              </a:rPr>
              <a:t>. </a:t>
            </a:r>
            <a:r>
              <a:rPr lang="km-KH" sz="1600" dirty="0">
                <a:latin typeface="Khmer OS Muol" panose="02000500000000020004" pitchFamily="2" charset="0"/>
                <a:cs typeface="Khmer OS Muol" panose="02000500000000020004" pitchFamily="2" charset="0"/>
              </a:rPr>
              <a:t>អែម សុផៃ</a:t>
            </a:r>
            <a:endParaRPr lang="en-US" sz="1600" dirty="0">
              <a:latin typeface="Khmer OS Muol" panose="02000500000000020004" pitchFamily="2" charset="0"/>
              <a:cs typeface="Khmer OS Muol" panose="02000500000000020004" pitchFamily="2" charset="0"/>
            </a:endParaRPr>
          </a:p>
          <a:p>
            <a:endParaRPr lang="km-KH" sz="1600" dirty="0">
              <a:latin typeface="Khmer OS Muol" panose="02000500000000020004" pitchFamily="2" charset="0"/>
              <a:cs typeface="Khmer OS Muol" panose="02000500000000020004" pitchFamily="2" charset="0"/>
            </a:endParaRPr>
          </a:p>
          <a:p>
            <a:r>
              <a:rPr lang="km-KH" sz="1600" dirty="0">
                <a:latin typeface="Khmer OS Muol" panose="02000500000000020004" pitchFamily="2" charset="0"/>
                <a:cs typeface="Khmer OS Muol" panose="02000500000000020004" pitchFamily="2" charset="0"/>
              </a:rPr>
              <a:t>៦</a:t>
            </a:r>
            <a:r>
              <a:rPr lang="en-US" sz="1600" dirty="0">
                <a:latin typeface="Khmer OS Muol" panose="02000500000000020004" pitchFamily="2" charset="0"/>
                <a:cs typeface="Khmer OS Muol" panose="02000500000000020004" pitchFamily="2" charset="0"/>
              </a:rPr>
              <a:t>. </a:t>
            </a:r>
            <a:r>
              <a:rPr lang="km-KH" sz="1600" dirty="0">
                <a:latin typeface="Khmer OS Muol" panose="02000500000000020004" pitchFamily="2" charset="0"/>
                <a:cs typeface="Khmer OS Muol" panose="02000500000000020004" pitchFamily="2" charset="0"/>
              </a:rPr>
              <a:t>ជឿន ឡេងយូ	</a:t>
            </a:r>
            <a:r>
              <a:rPr lang="en-US" sz="1600" dirty="0">
                <a:latin typeface="Khmer OS Muol" panose="02000500000000020004" pitchFamily="2" charset="0"/>
                <a:cs typeface="Khmer OS Muol" panose="02000500000000020004" pitchFamily="2" charset="0"/>
              </a:rPr>
              <a:t>	</a:t>
            </a:r>
            <a:r>
              <a:rPr lang="km-KH" sz="1600" dirty="0">
                <a:latin typeface="Khmer OS Muol" panose="02000500000000020004" pitchFamily="2" charset="0"/>
                <a:cs typeface="Khmer OS Muol" panose="02000500000000020004" pitchFamily="2" charset="0"/>
              </a:rPr>
              <a:t>៧</a:t>
            </a:r>
            <a:r>
              <a:rPr lang="en-US" sz="1600" dirty="0">
                <a:latin typeface="Khmer OS Muol" panose="02000500000000020004" pitchFamily="2" charset="0"/>
                <a:cs typeface="Khmer OS Muol" panose="02000500000000020004" pitchFamily="2" charset="0"/>
              </a:rPr>
              <a:t>. </a:t>
            </a:r>
            <a:r>
              <a:rPr lang="km-KH" sz="1600" dirty="0">
                <a:latin typeface="Khmer OS Muol" panose="02000500000000020004" pitchFamily="2" charset="0"/>
                <a:cs typeface="Khmer OS Muol" panose="02000500000000020004" pitchFamily="2" charset="0"/>
              </a:rPr>
              <a:t>តឹក​ សឹងហេង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866247-2845-4EE4-9D0A-55EB7279681F}"/>
              </a:ext>
            </a:extLst>
          </p:cNvPr>
          <p:cNvSpPr txBox="1"/>
          <p:nvPr/>
        </p:nvSpPr>
        <p:spPr>
          <a:xfrm>
            <a:off x="3690720" y="5955527"/>
            <a:ext cx="5764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ជំនាន់ទី១៨ ឆ្នាំទី៣ ឆមាសទី១ ក្រុម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D1IT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បន្ទប់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D203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វេនយប់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6313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</TotalTime>
  <Words>124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Khmer OS Battambang</vt:lpstr>
      <vt:lpstr>Khmer OS Muol</vt:lpstr>
      <vt:lpstr>Retrospect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Lorn Sovannra</dc:creator>
  <cp:lastModifiedBy>Lorn Sovannra</cp:lastModifiedBy>
  <cp:revision>43</cp:revision>
  <dcterms:created xsi:type="dcterms:W3CDTF">2022-02-18T14:27:27Z</dcterms:created>
  <dcterms:modified xsi:type="dcterms:W3CDTF">2022-03-10T14:21:30Z</dcterms:modified>
</cp:coreProperties>
</file>