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0" r:id="rId2"/>
  </p:sldMasterIdLst>
  <p:notesMasterIdLst>
    <p:notesMasterId r:id="rId37"/>
  </p:notesMasterIdLst>
  <p:sldIdLst>
    <p:sldId id="423" r:id="rId3"/>
    <p:sldId id="424" r:id="rId4"/>
    <p:sldId id="425" r:id="rId5"/>
    <p:sldId id="426" r:id="rId6"/>
    <p:sldId id="427" r:id="rId7"/>
    <p:sldId id="442" r:id="rId8"/>
    <p:sldId id="440" r:id="rId9"/>
    <p:sldId id="430" r:id="rId10"/>
    <p:sldId id="431" r:id="rId11"/>
    <p:sldId id="432" r:id="rId12"/>
    <p:sldId id="433" r:id="rId13"/>
    <p:sldId id="434" r:id="rId14"/>
    <p:sldId id="435" r:id="rId15"/>
    <p:sldId id="436" r:id="rId16"/>
    <p:sldId id="437" r:id="rId17"/>
    <p:sldId id="438" r:id="rId18"/>
    <p:sldId id="439" r:id="rId19"/>
    <p:sldId id="403" r:id="rId20"/>
    <p:sldId id="405" r:id="rId21"/>
    <p:sldId id="367" r:id="rId22"/>
    <p:sldId id="371" r:id="rId23"/>
    <p:sldId id="372" r:id="rId24"/>
    <p:sldId id="373" r:id="rId25"/>
    <p:sldId id="375" r:id="rId26"/>
    <p:sldId id="377" r:id="rId27"/>
    <p:sldId id="379" r:id="rId28"/>
    <p:sldId id="381" r:id="rId29"/>
    <p:sldId id="391" r:id="rId30"/>
    <p:sldId id="384" r:id="rId31"/>
    <p:sldId id="387" r:id="rId32"/>
    <p:sldId id="389" r:id="rId33"/>
    <p:sldId id="402" r:id="rId34"/>
    <p:sldId id="443" r:id="rId35"/>
    <p:sldId id="444" r:id="rId36"/>
  </p:sldIdLst>
  <p:sldSz cx="9144000" cy="5143500" type="screen16x9"/>
  <p:notesSz cx="6858000" cy="9144000"/>
  <p:defaultTex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22910" indent="-60325"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847725" indent="-12192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271905" indent="-18415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695450" indent="-244475"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1813560" algn="l" defTabSz="72517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176145" algn="l" defTabSz="72517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2539365" algn="l" defTabSz="72517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2901950" algn="l" defTabSz="72517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1418">
          <p15:clr>
            <a:srgbClr val="A4A3A4"/>
          </p15:clr>
        </p15:guide>
        <p15:guide id="2" orient="horz" pos="346">
          <p15:clr>
            <a:srgbClr val="A4A3A4"/>
          </p15:clr>
        </p15:guide>
        <p15:guide id="3" orient="horz" pos="2448">
          <p15:clr>
            <a:srgbClr val="A4A3A4"/>
          </p15:clr>
        </p15:guide>
        <p15:guide id="4" orient="horz" pos="2660">
          <p15:clr>
            <a:srgbClr val="A4A3A4"/>
          </p15:clr>
        </p15:guide>
        <p15:guide id="5" orient="horz" pos="3072">
          <p15:clr>
            <a:srgbClr val="A4A3A4"/>
          </p15:clr>
        </p15:guide>
        <p15:guide id="6" pos="305">
          <p15:clr>
            <a:srgbClr val="A4A3A4"/>
          </p15:clr>
        </p15:guide>
        <p15:guide id="7" pos="2881">
          <p15:clr>
            <a:srgbClr val="A4A3A4"/>
          </p15:clr>
        </p15:guide>
        <p15:guide id="8" pos="5556">
          <p15:clr>
            <a:srgbClr val="A4A3A4"/>
          </p15:clr>
        </p15:guide>
      </p15:sldGuideLst>
    </p:ext>
    <p:ext uri="{2D200454-40CA-4A62-9FC3-DE9A4176ACB9}">
      <p15:notesGuideLst xmlns:p15="http://schemas.microsoft.com/office/powerpoint/2012/main">
        <p15:guide id="1" orient="horz" pos="2918">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B0F0"/>
    <a:srgbClr val="C00000"/>
    <a:srgbClr val="2D82F4"/>
    <a:srgbClr val="92D050"/>
    <a:srgbClr val="CFF0FC"/>
    <a:srgbClr val="073E87"/>
    <a:srgbClr val="9DE3AE"/>
    <a:srgbClr val="133FCB"/>
    <a:srgbClr val="067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94607" autoAdjust="0"/>
  </p:normalViewPr>
  <p:slideViewPr>
    <p:cSldViewPr>
      <p:cViewPr varScale="1">
        <p:scale>
          <a:sx n="71" d="100"/>
          <a:sy n="71" d="100"/>
        </p:scale>
        <p:origin x="850" y="48"/>
      </p:cViewPr>
      <p:guideLst>
        <p:guide orient="horz" pos="1418"/>
        <p:guide orient="horz" pos="346"/>
        <p:guide orient="horz" pos="2448"/>
        <p:guide orient="horz" pos="2660"/>
        <p:guide orient="horz" pos="3072"/>
        <p:guide pos="305"/>
        <p:guide pos="2881"/>
        <p:guide pos="5556"/>
      </p:guideLst>
    </p:cSldViewPr>
  </p:slideViewPr>
  <p:outlineViewPr>
    <p:cViewPr>
      <p:scale>
        <a:sx n="33" d="100"/>
        <a:sy n="33" d="100"/>
      </p:scale>
      <p:origin x="0" y="-5424"/>
    </p:cViewPr>
  </p:outlineViewPr>
  <p:notesTextViewPr>
    <p:cViewPr>
      <p:scale>
        <a:sx n="100" d="100"/>
        <a:sy n="100" d="100"/>
      </p:scale>
      <p:origin x="0" y="0"/>
    </p:cViewPr>
  </p:notesTextViewPr>
  <p:sorterViewPr>
    <p:cViewPr>
      <p:scale>
        <a:sx n="120" d="100"/>
        <a:sy n="120" d="100"/>
      </p:scale>
      <p:origin x="0" y="0"/>
    </p:cViewPr>
  </p:sorterViewPr>
  <p:notesViewPr>
    <p:cSldViewPr>
      <p:cViewPr varScale="1">
        <p:scale>
          <a:sx n="63" d="100"/>
          <a:sy n="63" d="100"/>
        </p:scale>
        <p:origin x="-2148" y="-108"/>
      </p:cViewPr>
      <p:guideLst>
        <p:guide orient="horz" pos="2918"/>
        <p:guide pos="216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843495406257498"/>
          <c:y val="7.8410550232144605E-2"/>
          <c:w val="0.38313009187485098"/>
          <c:h val="0.80832976609920204"/>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34491133401001"/>
          <c:y val="9.0358258042196299E-2"/>
          <c:w val="0.59534066849905498"/>
          <c:h val="0.87575739519198004"/>
        </c:manualLayout>
      </c:layout>
      <c:pieChart>
        <c:varyColors val="1"/>
        <c:ser>
          <c:idx val="0"/>
          <c:order val="0"/>
          <c:tx>
            <c:strRef>
              <c:f>Sheet1!$B$1</c:f>
              <c:strCache>
                <c:ptCount val="1"/>
                <c:pt idx="0">
                  <c:v>销售额</c:v>
                </c:pt>
              </c:strCache>
            </c:strRef>
          </c:tx>
          <c:dPt>
            <c:idx val="0"/>
            <c:bubble3D val="0"/>
            <c:spPr>
              <a:solidFill>
                <a:srgbClr val="92D050"/>
              </a:solidFill>
              <a:ln w="19050">
                <a:solidFill>
                  <a:schemeClr val="lt1"/>
                </a:solidFill>
              </a:ln>
              <a:effectLst/>
            </c:spPr>
          </c:dPt>
          <c:dPt>
            <c:idx val="1"/>
            <c:bubble3D val="0"/>
            <c:spPr>
              <a:solidFill>
                <a:srgbClr val="0070C0"/>
              </a:solidFill>
              <a:ln w="19050">
                <a:solidFill>
                  <a:schemeClr val="lt1"/>
                </a:solidFill>
              </a:ln>
              <a:effectLst/>
            </c:spPr>
          </c:dPt>
          <c:cat>
            <c:strRef>
              <c:f>Sheet1!$A$2:$A$3</c:f>
              <c:strCache>
                <c:ptCount val="2"/>
                <c:pt idx="0">
                  <c:v>第一季度</c:v>
                </c:pt>
                <c:pt idx="1">
                  <c:v>第二季度</c:v>
                </c:pt>
              </c:strCache>
            </c:strRef>
          </c:cat>
          <c:val>
            <c:numRef>
              <c:f>Sheet1!$B$2:$B$3</c:f>
              <c:numCache>
                <c:formatCode>0%</c:formatCode>
                <c:ptCount val="2"/>
                <c:pt idx="0">
                  <c:v>0.75</c:v>
                </c:pt>
                <c:pt idx="1">
                  <c:v>0.25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C00000"/>
            </a:solidFill>
          </c:spPr>
          <c:dPt>
            <c:idx val="0"/>
            <c:bubble3D val="0"/>
            <c:spPr>
              <a:solidFill>
                <a:srgbClr val="0070C0"/>
              </a:solidFill>
              <a:ln w="19050">
                <a:solidFill>
                  <a:schemeClr val="lt1"/>
                </a:solidFill>
              </a:ln>
              <a:effectLst/>
            </c:spPr>
          </c:dPt>
          <c:dPt>
            <c:idx val="1"/>
            <c:bubble3D val="0"/>
            <c:spPr>
              <a:solidFill>
                <a:srgbClr val="C00000"/>
              </a:solidFill>
              <a:ln w="19050">
                <a:solidFill>
                  <a:schemeClr val="lt1"/>
                </a:solidFill>
              </a:ln>
              <a:effectLst/>
            </c:spPr>
          </c:dPt>
          <c:cat>
            <c:strRef>
              <c:f>Sheet1!$A$2:$A$3</c:f>
              <c:strCache>
                <c:ptCount val="2"/>
                <c:pt idx="0">
                  <c:v>第一季度</c:v>
                </c:pt>
                <c:pt idx="1">
                  <c:v>第二季度</c:v>
                </c:pt>
              </c:strCache>
            </c:strRef>
          </c:cat>
          <c:val>
            <c:numRef>
              <c:f>Sheet1!$B$2:$B$3</c:f>
              <c:numCache>
                <c:formatCode>0%</c:formatCode>
                <c:ptCount val="2"/>
                <c:pt idx="0">
                  <c:v>0.33</c:v>
                </c:pt>
                <c:pt idx="1">
                  <c:v>0.67</c:v>
                </c:pt>
              </c:numCache>
            </c:numRef>
          </c:val>
        </c:ser>
        <c:dLbls>
          <c:showLegendKey val="0"/>
          <c:showVal val="0"/>
          <c:showCatName val="0"/>
          <c:showSerName val="0"/>
          <c:showPercent val="0"/>
          <c:showBubbleSize val="0"/>
          <c:showLeaderLines val="1"/>
        </c:dLbls>
        <c:firstSliceAng val="272"/>
      </c:pie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explosion val="1"/>
            <c:spPr>
              <a:solidFill>
                <a:srgbClr val="0070C0"/>
              </a:solidFill>
              <a:ln w="19050">
                <a:solidFill>
                  <a:schemeClr val="lt1"/>
                </a:solidFill>
              </a:ln>
              <a:effectLst/>
            </c:spPr>
          </c:dPt>
          <c:dPt>
            <c:idx val="1"/>
            <c:bubble3D val="0"/>
            <c:spPr>
              <a:solidFill>
                <a:srgbClr val="00B0F0"/>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formatCode="0%">
                  <c:v>0.81</c:v>
                </c:pt>
                <c:pt idx="1">
                  <c:v>3.2</c:v>
                </c:pt>
              </c:numCache>
            </c:numRef>
          </c:val>
        </c:ser>
        <c:dLbls>
          <c:showLegendKey val="0"/>
          <c:showVal val="0"/>
          <c:showCatName val="0"/>
          <c:showSerName val="0"/>
          <c:showPercent val="0"/>
          <c:showBubbleSize val="0"/>
          <c:showLeaderLines val="1"/>
        </c:dLbls>
        <c:firstSliceAng val="282"/>
      </c:pie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vl1pPr>
          </a:lstStyle>
          <a:p>
            <a:pPr>
              <a:defRPr/>
            </a:pPr>
            <a:fld id="{CA5E8DB0-55DC-4221-A99C-988BCD133BF3}" type="slidenum">
              <a:rPr lang="en-US" altLang="zh-CN"/>
              <a:t>‹#›</a:t>
            </a:fld>
            <a:endParaRPr lang="en-US" altLang="zh-CN"/>
          </a:p>
        </p:txBody>
      </p:sp>
    </p:spTree>
    <p:extLst>
      <p:ext uri="{BB962C8B-B14F-4D97-AF65-F5344CB8AC3E}">
        <p14:creationId xmlns:p14="http://schemas.microsoft.com/office/powerpoint/2010/main" val="32173430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1pPr>
    <a:lvl2pPr marL="422910"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2pPr>
    <a:lvl3pPr marL="847725"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3pPr>
    <a:lvl4pPr marL="1271905"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4pPr>
    <a:lvl5pPr marL="1695450"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5pPr>
    <a:lvl6pPr marL="2120265" algn="l" defTabSz="847725" rtl="0" eaLnBrk="1" latinLnBrk="0" hangingPunct="1">
      <a:defRPr sz="1100" kern="1200">
        <a:solidFill>
          <a:schemeClr val="tx1"/>
        </a:solidFill>
        <a:latin typeface="+mn-lt"/>
        <a:ea typeface="+mn-ea"/>
        <a:cs typeface="+mn-cs"/>
      </a:defRPr>
    </a:lvl6pPr>
    <a:lvl7pPr marL="2544445" algn="l" defTabSz="847725" rtl="0" eaLnBrk="1" latinLnBrk="0" hangingPunct="1">
      <a:defRPr sz="1100" kern="1200">
        <a:solidFill>
          <a:schemeClr val="tx1"/>
        </a:solidFill>
        <a:latin typeface="+mn-lt"/>
        <a:ea typeface="+mn-ea"/>
        <a:cs typeface="+mn-cs"/>
      </a:defRPr>
    </a:lvl7pPr>
    <a:lvl8pPr marL="2967990" algn="l" defTabSz="847725" rtl="0" eaLnBrk="1" latinLnBrk="0" hangingPunct="1">
      <a:defRPr sz="1100" kern="1200">
        <a:solidFill>
          <a:schemeClr val="tx1"/>
        </a:solidFill>
        <a:latin typeface="+mn-lt"/>
        <a:ea typeface="+mn-ea"/>
        <a:cs typeface="+mn-cs"/>
      </a:defRPr>
    </a:lvl8pPr>
    <a:lvl9pPr marL="3392170" algn="l" defTabSz="84772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0</a:t>
            </a:fld>
            <a:endParaRPr lang="en-US" altLang="zh-CN"/>
          </a:p>
        </p:txBody>
      </p:sp>
    </p:spTree>
    <p:extLst>
      <p:ext uri="{BB962C8B-B14F-4D97-AF65-F5344CB8AC3E}">
        <p14:creationId xmlns:p14="http://schemas.microsoft.com/office/powerpoint/2010/main" val="3570108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10</a:t>
            </a:fld>
            <a:endParaRPr lang="en-US" altLang="zh-CN"/>
          </a:p>
        </p:txBody>
      </p:sp>
    </p:spTree>
    <p:extLst>
      <p:ext uri="{BB962C8B-B14F-4D97-AF65-F5344CB8AC3E}">
        <p14:creationId xmlns:p14="http://schemas.microsoft.com/office/powerpoint/2010/main" val="2220086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solidFill>
                  <a:srgbClr val="000000"/>
                </a:solidFill>
              </a:rPr>
              <a:t>11</a:t>
            </a:fld>
            <a:endParaRPr lang="en-US" altLang="zh-CN">
              <a:solidFill>
                <a:srgbClr val="000000"/>
              </a:solidFill>
            </a:endParaRPr>
          </a:p>
        </p:txBody>
      </p:sp>
    </p:spTree>
    <p:extLst>
      <p:ext uri="{BB962C8B-B14F-4D97-AF65-F5344CB8AC3E}">
        <p14:creationId xmlns:p14="http://schemas.microsoft.com/office/powerpoint/2010/main" val="2313714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12</a:t>
            </a:fld>
            <a:endParaRPr lang="en-US" altLang="zh-CN"/>
          </a:p>
        </p:txBody>
      </p:sp>
    </p:spTree>
    <p:extLst>
      <p:ext uri="{BB962C8B-B14F-4D97-AF65-F5344CB8AC3E}">
        <p14:creationId xmlns:p14="http://schemas.microsoft.com/office/powerpoint/2010/main" val="2601018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solidFill>
                  <a:srgbClr val="000000"/>
                </a:solidFill>
              </a:rPr>
              <a:t>13</a:t>
            </a:fld>
            <a:endParaRPr lang="en-US" altLang="zh-CN">
              <a:solidFill>
                <a:srgbClr val="000000"/>
              </a:solidFill>
            </a:endParaRPr>
          </a:p>
        </p:txBody>
      </p:sp>
    </p:spTree>
    <p:extLst>
      <p:ext uri="{BB962C8B-B14F-4D97-AF65-F5344CB8AC3E}">
        <p14:creationId xmlns:p14="http://schemas.microsoft.com/office/powerpoint/2010/main" val="544064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14</a:t>
            </a:fld>
            <a:endParaRPr lang="en-US" altLang="zh-CN"/>
          </a:p>
        </p:txBody>
      </p:sp>
    </p:spTree>
    <p:extLst>
      <p:ext uri="{BB962C8B-B14F-4D97-AF65-F5344CB8AC3E}">
        <p14:creationId xmlns:p14="http://schemas.microsoft.com/office/powerpoint/2010/main" val="1004400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15</a:t>
            </a:fld>
            <a:endParaRPr lang="en-US" altLang="zh-CN"/>
          </a:p>
        </p:txBody>
      </p:sp>
    </p:spTree>
    <p:extLst>
      <p:ext uri="{BB962C8B-B14F-4D97-AF65-F5344CB8AC3E}">
        <p14:creationId xmlns:p14="http://schemas.microsoft.com/office/powerpoint/2010/main" val="1692581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1</a:t>
            </a:fld>
            <a:endParaRPr lang="en-US" altLang="zh-CN" dirty="0"/>
          </a:p>
        </p:txBody>
      </p:sp>
    </p:spTree>
    <p:extLst>
      <p:ext uri="{BB962C8B-B14F-4D97-AF65-F5344CB8AC3E}">
        <p14:creationId xmlns:p14="http://schemas.microsoft.com/office/powerpoint/2010/main" val="2771392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2</a:t>
            </a:fld>
            <a:endParaRPr lang="en-US" altLang="zh-CN"/>
          </a:p>
        </p:txBody>
      </p:sp>
    </p:spTree>
    <p:extLst>
      <p:ext uri="{BB962C8B-B14F-4D97-AF65-F5344CB8AC3E}">
        <p14:creationId xmlns:p14="http://schemas.microsoft.com/office/powerpoint/2010/main" val="297740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solidFill>
                  <a:srgbClr val="000000"/>
                </a:solidFill>
              </a:rPr>
              <a:t>3</a:t>
            </a:fld>
            <a:endParaRPr lang="en-US" altLang="zh-CN">
              <a:solidFill>
                <a:srgbClr val="000000"/>
              </a:solidFill>
            </a:endParaRPr>
          </a:p>
        </p:txBody>
      </p:sp>
    </p:spTree>
    <p:extLst>
      <p:ext uri="{BB962C8B-B14F-4D97-AF65-F5344CB8AC3E}">
        <p14:creationId xmlns:p14="http://schemas.microsoft.com/office/powerpoint/2010/main" val="2270528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solidFill>
                  <a:srgbClr val="000000"/>
                </a:solidFill>
              </a:rPr>
              <a:t>4</a:t>
            </a:fld>
            <a:endParaRPr lang="en-US" altLang="zh-CN">
              <a:solidFill>
                <a:srgbClr val="000000"/>
              </a:solidFill>
            </a:endParaRPr>
          </a:p>
        </p:txBody>
      </p:sp>
    </p:spTree>
    <p:extLst>
      <p:ext uri="{BB962C8B-B14F-4D97-AF65-F5344CB8AC3E}">
        <p14:creationId xmlns:p14="http://schemas.microsoft.com/office/powerpoint/2010/main" val="155520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solidFill>
                  <a:srgbClr val="000000"/>
                </a:solidFill>
              </a:rPr>
              <a:t>5</a:t>
            </a:fld>
            <a:endParaRPr lang="en-US" altLang="zh-CN">
              <a:solidFill>
                <a:srgbClr val="000000"/>
              </a:solidFill>
            </a:endParaRPr>
          </a:p>
        </p:txBody>
      </p:sp>
    </p:spTree>
    <p:extLst>
      <p:ext uri="{BB962C8B-B14F-4D97-AF65-F5344CB8AC3E}">
        <p14:creationId xmlns:p14="http://schemas.microsoft.com/office/powerpoint/2010/main" val="1038843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7</a:t>
            </a:fld>
            <a:endParaRPr lang="en-US" altLang="zh-CN"/>
          </a:p>
        </p:txBody>
      </p:sp>
    </p:spTree>
    <p:extLst>
      <p:ext uri="{BB962C8B-B14F-4D97-AF65-F5344CB8AC3E}">
        <p14:creationId xmlns:p14="http://schemas.microsoft.com/office/powerpoint/2010/main" val="1977930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8</a:t>
            </a:fld>
            <a:endParaRPr lang="en-US" altLang="zh-CN"/>
          </a:p>
        </p:txBody>
      </p:sp>
    </p:spTree>
    <p:extLst>
      <p:ext uri="{BB962C8B-B14F-4D97-AF65-F5344CB8AC3E}">
        <p14:creationId xmlns:p14="http://schemas.microsoft.com/office/powerpoint/2010/main" val="3422933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9</a:t>
            </a:fld>
            <a:endParaRPr lang="en-US" altLang="zh-CN"/>
          </a:p>
        </p:txBody>
      </p:sp>
    </p:spTree>
    <p:extLst>
      <p:ext uri="{BB962C8B-B14F-4D97-AF65-F5344CB8AC3E}">
        <p14:creationId xmlns:p14="http://schemas.microsoft.com/office/powerpoint/2010/main" val="379431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4767263"/>
            <a:ext cx="2133600" cy="273844"/>
          </a:xfrm>
          <a:prstGeom prst="rect">
            <a:avLst/>
          </a:prstGeom>
        </p:spPr>
        <p:txBody>
          <a:bodyPr/>
          <a:lstStyle>
            <a:lvl1pPr>
              <a:defRPr/>
            </a:lvl1pPr>
          </a:lstStyle>
          <a:p>
            <a:pPr>
              <a:defRPr/>
            </a:pPr>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lvl1pPr>
              <a:defRPr/>
            </a:lvl1pPr>
          </a:lstStyle>
          <a:p>
            <a:fld id="{9038D7AF-8CA3-4EC0-A283-3A0CD54394AA}" type="slidenum">
              <a:rPr lang="zh-CN" altLang="en-US"/>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5"/>
          </a:xfrm>
          <a:prstGeom prst="rect">
            <a:avLst/>
          </a:prstGeom>
        </p:spPr>
        <p:txBody>
          <a:bodyPr lIns="72545" tIns="36273" rIns="72545" bIns="36273"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72545" tIns="36273" rIns="72545" bIns="36273"/>
          <a:lstStyle>
            <a:lvl1pPr marL="0" indent="0">
              <a:buNone/>
              <a:defRPr sz="2900"/>
            </a:lvl1pPr>
            <a:lvl2pPr marL="424180" indent="0">
              <a:buNone/>
              <a:defRPr sz="2600"/>
            </a:lvl2pPr>
            <a:lvl3pPr marL="848360" indent="0">
              <a:buNone/>
              <a:defRPr sz="2200"/>
            </a:lvl3pPr>
            <a:lvl4pPr marL="1271905" indent="0">
              <a:buNone/>
              <a:defRPr sz="1900"/>
            </a:lvl4pPr>
            <a:lvl5pPr marL="1696085" indent="0">
              <a:buNone/>
              <a:defRPr sz="1900"/>
            </a:lvl5pPr>
            <a:lvl6pPr marL="2120265" indent="0">
              <a:buNone/>
              <a:defRPr sz="1900"/>
            </a:lvl6pPr>
            <a:lvl7pPr marL="2544445" indent="0">
              <a:buNone/>
              <a:defRPr sz="1900"/>
            </a:lvl7pPr>
            <a:lvl8pPr marL="2967990" indent="0">
              <a:buNone/>
              <a:defRPr sz="1900"/>
            </a:lvl8pPr>
            <a:lvl9pPr marL="3392170" indent="0">
              <a:buNone/>
              <a:defRPr sz="1900"/>
            </a:lvl9pPr>
          </a:lstStyle>
          <a:p>
            <a:pPr lvl="0"/>
            <a:endParaRPr lang="zh-CN" altLang="en-US" noProof="0" smtClean="0"/>
          </a:p>
        </p:txBody>
      </p:sp>
      <p:sp>
        <p:nvSpPr>
          <p:cNvPr id="4" name="文本占位符 3"/>
          <p:cNvSpPr>
            <a:spLocks noGrp="1"/>
          </p:cNvSpPr>
          <p:nvPr>
            <p:ph type="body" sz="half" idx="2"/>
          </p:nvPr>
        </p:nvSpPr>
        <p:spPr>
          <a:xfrm>
            <a:off x="1792288" y="4025509"/>
            <a:ext cx="5486400" cy="603645"/>
          </a:xfrm>
          <a:prstGeom prst="rect">
            <a:avLst/>
          </a:prstGeom>
        </p:spPr>
        <p:txBody>
          <a:bodyPr lIns="72545" tIns="36273" rIns="72545" bIns="36273"/>
          <a:lstStyle>
            <a:lvl1pPr marL="0" indent="0">
              <a:buNone/>
              <a:defRPr sz="1300"/>
            </a:lvl1pPr>
            <a:lvl2pPr marL="424180" indent="0">
              <a:buNone/>
              <a:defRPr sz="1100"/>
            </a:lvl2pPr>
            <a:lvl3pPr marL="848360" indent="0">
              <a:buNone/>
              <a:defRPr sz="1000"/>
            </a:lvl3pPr>
            <a:lvl4pPr marL="1271905" indent="0">
              <a:buNone/>
              <a:defRPr sz="800"/>
            </a:lvl4pPr>
            <a:lvl5pPr marL="1696085" indent="0">
              <a:buNone/>
              <a:defRPr sz="800"/>
            </a:lvl5pPr>
            <a:lvl6pPr marL="2120265" indent="0">
              <a:buNone/>
              <a:defRPr sz="800"/>
            </a:lvl6pPr>
            <a:lvl7pPr marL="2544445" indent="0">
              <a:buNone/>
              <a:defRPr sz="800"/>
            </a:lvl7pPr>
            <a:lvl8pPr marL="2967990" indent="0">
              <a:buNone/>
              <a:defRPr sz="800"/>
            </a:lvl8pPr>
            <a:lvl9pPr marL="3392170" indent="0">
              <a:buNone/>
              <a:defRPr sz="800"/>
            </a:lvl9pPr>
          </a:lstStyle>
          <a:p>
            <a:pPr lvl="0"/>
            <a:r>
              <a:rPr lang="zh-CN" altLang="en-US" smtClean="0"/>
              <a:t>单击此处编辑母版文本样式</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671" y="87314"/>
            <a:ext cx="8206671" cy="486455"/>
          </a:xfrm>
          <a:prstGeom prst="rect">
            <a:avLst/>
          </a:prstGeom>
        </p:spPr>
        <p:txBody>
          <a:bodyPr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671" y="735920"/>
            <a:ext cx="8206671" cy="4029982"/>
          </a:xfrm>
          <a:prstGeom prst="rect">
            <a:avLst/>
          </a:prstGeom>
        </p:spPr>
        <p:txBody>
          <a:bodyPr vert="eaVert" lIns="72545" tIns="36273" rIns="72545" bIns="36273"/>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86922"/>
            <a:ext cx="2051050" cy="4679156"/>
          </a:xfrm>
          <a:prstGeom prst="rect">
            <a:avLst/>
          </a:prstGeom>
        </p:spPr>
        <p:txBody>
          <a:bodyPr vert="eaVert"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86922"/>
            <a:ext cx="6003925" cy="4679156"/>
          </a:xfrm>
          <a:prstGeom prst="rect">
            <a:avLst/>
          </a:prstGeom>
        </p:spPr>
        <p:txBody>
          <a:bodyPr vert="eaVert" lIns="72545" tIns="36273" rIns="72545" bIns="36273"/>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5"/>
          </a:xfrm>
          <a:prstGeom prst="rect">
            <a:avLst/>
          </a:prstGeom>
        </p:spPr>
        <p:txBody>
          <a:bodyPr lIns="72545" tIns="36273" rIns="72545" bIns="36273"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72545" tIns="36273" rIns="72545" bIns="36273"/>
          <a:lstStyle>
            <a:lvl1pPr marL="0" indent="0">
              <a:buNone/>
              <a:defRPr sz="2900"/>
            </a:lvl1pPr>
            <a:lvl2pPr marL="424180" indent="0">
              <a:buNone/>
              <a:defRPr sz="2600"/>
            </a:lvl2pPr>
            <a:lvl3pPr marL="848360" indent="0">
              <a:buNone/>
              <a:defRPr sz="2200"/>
            </a:lvl3pPr>
            <a:lvl4pPr marL="1271905" indent="0">
              <a:buNone/>
              <a:defRPr sz="1900"/>
            </a:lvl4pPr>
            <a:lvl5pPr marL="1696085" indent="0">
              <a:buNone/>
              <a:defRPr sz="1900"/>
            </a:lvl5pPr>
            <a:lvl6pPr marL="2120265" indent="0">
              <a:buNone/>
              <a:defRPr sz="1900"/>
            </a:lvl6pPr>
            <a:lvl7pPr marL="2544445" indent="0">
              <a:buNone/>
              <a:defRPr sz="1900"/>
            </a:lvl7pPr>
            <a:lvl8pPr marL="2967990" indent="0">
              <a:buNone/>
              <a:defRPr sz="1900"/>
            </a:lvl8pPr>
            <a:lvl9pPr marL="3392170" indent="0">
              <a:buNone/>
              <a:defRPr sz="1900"/>
            </a:lvl9pPr>
          </a:lstStyle>
          <a:p>
            <a:pPr lvl="0"/>
            <a:endParaRPr lang="zh-CN" altLang="en-US" noProof="0" smtClean="0"/>
          </a:p>
        </p:txBody>
      </p:sp>
      <p:sp>
        <p:nvSpPr>
          <p:cNvPr id="4" name="文本占位符 3"/>
          <p:cNvSpPr>
            <a:spLocks noGrp="1"/>
          </p:cNvSpPr>
          <p:nvPr>
            <p:ph type="body" sz="half" idx="2"/>
          </p:nvPr>
        </p:nvSpPr>
        <p:spPr>
          <a:xfrm>
            <a:off x="1792288" y="4025509"/>
            <a:ext cx="5486400" cy="603645"/>
          </a:xfrm>
          <a:prstGeom prst="rect">
            <a:avLst/>
          </a:prstGeom>
        </p:spPr>
        <p:txBody>
          <a:bodyPr lIns="72545" tIns="36273" rIns="72545" bIns="36273"/>
          <a:lstStyle>
            <a:lvl1pPr marL="0" indent="0">
              <a:buNone/>
              <a:defRPr sz="1300"/>
            </a:lvl1pPr>
            <a:lvl2pPr marL="424180" indent="0">
              <a:buNone/>
              <a:defRPr sz="1100"/>
            </a:lvl2pPr>
            <a:lvl3pPr marL="848360" indent="0">
              <a:buNone/>
              <a:defRPr sz="1000"/>
            </a:lvl3pPr>
            <a:lvl4pPr marL="1271905" indent="0">
              <a:buNone/>
              <a:defRPr sz="800"/>
            </a:lvl4pPr>
            <a:lvl5pPr marL="1696085" indent="0">
              <a:buNone/>
              <a:defRPr sz="800"/>
            </a:lvl5pPr>
            <a:lvl6pPr marL="2120265" indent="0">
              <a:buNone/>
              <a:defRPr sz="800"/>
            </a:lvl6pPr>
            <a:lvl7pPr marL="2544445" indent="0">
              <a:buNone/>
              <a:defRPr sz="800"/>
            </a:lvl7pPr>
            <a:lvl8pPr marL="2967990" indent="0">
              <a:buNone/>
              <a:defRPr sz="800"/>
            </a:lvl8pPr>
            <a:lvl9pPr marL="3392170" indent="0">
              <a:buNone/>
              <a:defRPr sz="800"/>
            </a:lvl9pPr>
          </a:lstStyle>
          <a:p>
            <a:pPr lvl="0"/>
            <a:r>
              <a:rPr lang="zh-CN" altLang="en-US" smtClean="0"/>
              <a:t>单击此处编辑母版文本样式</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671" y="87314"/>
            <a:ext cx="8206671" cy="486455"/>
          </a:xfrm>
          <a:prstGeom prst="rect">
            <a:avLst/>
          </a:prstGeom>
        </p:spPr>
        <p:txBody>
          <a:bodyPr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671" y="735920"/>
            <a:ext cx="8206671" cy="4029982"/>
          </a:xfrm>
          <a:prstGeom prst="rect">
            <a:avLst/>
          </a:prstGeom>
        </p:spPr>
        <p:txBody>
          <a:bodyPr vert="eaVert" lIns="72545" tIns="36273" rIns="72545" bIns="36273"/>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86922"/>
            <a:ext cx="2051050" cy="4679156"/>
          </a:xfrm>
          <a:prstGeom prst="rect">
            <a:avLst/>
          </a:prstGeom>
        </p:spPr>
        <p:txBody>
          <a:bodyPr vert="eaVert"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86922"/>
            <a:ext cx="6003925" cy="4679156"/>
          </a:xfrm>
          <a:prstGeom prst="rect">
            <a:avLst/>
          </a:prstGeom>
        </p:spPr>
        <p:txBody>
          <a:bodyPr vert="eaVert" lIns="72545" tIns="36273" rIns="72545" bIns="36273"/>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175320" y="152053"/>
            <a:ext cx="372660" cy="3726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userDrawn="1"/>
        </p:nvSpPr>
        <p:spPr>
          <a:xfrm>
            <a:off x="358928" y="351869"/>
            <a:ext cx="248440" cy="2484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ou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2pPr>
      <a:lvl3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3pPr>
      <a:lvl4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4pPr>
      <a:lvl5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5pPr>
      <a:lvl6pPr marL="424180"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6pPr>
      <a:lvl7pPr marL="848360"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7pPr>
      <a:lvl8pPr marL="1271905"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8pPr>
      <a:lvl9pPr marL="1696085"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167640"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1015"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9945" indent="-16129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1140"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p:bodyStyle>
    <p:other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175320" y="152053"/>
            <a:ext cx="372660" cy="3726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6" name="矩形 5"/>
          <p:cNvSpPr/>
          <p:nvPr userDrawn="1"/>
        </p:nvSpPr>
        <p:spPr>
          <a:xfrm>
            <a:off x="358928" y="351869"/>
            <a:ext cx="248440" cy="2484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8" name="直接连接符 46"/>
          <p:cNvCxnSpPr>
            <a:cxnSpLocks noChangeShapeType="1"/>
          </p:cNvCxnSpPr>
          <p:nvPr userDrawn="1"/>
        </p:nvCxnSpPr>
        <p:spPr bwMode="auto">
          <a:xfrm flipH="1">
            <a:off x="641352" y="654051"/>
            <a:ext cx="8351711" cy="0"/>
          </a:xfrm>
          <a:prstGeom prst="line">
            <a:avLst/>
          </a:prstGeom>
          <a:noFill/>
          <a:ln w="9525" cmpd="sng">
            <a:solidFill>
              <a:srgbClr val="4D494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out)">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2pPr>
      <a:lvl3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3pPr>
      <a:lvl4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4pPr>
      <a:lvl5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5pPr>
      <a:lvl6pPr marL="424180"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6pPr>
      <a:lvl7pPr marL="848360"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7pPr>
      <a:lvl8pPr marL="1271905"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8pPr>
      <a:lvl9pPr marL="1696085"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167640"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1015"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9945" indent="-16129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1140"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p:bodyStyle>
    <p:other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baike.so.com/doc/6279008-6492458.htm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baike.com/sowiki/%E8%87%AA%E7%84%B6%E4%BA%BA?prd=content_doc_search" TargetMode="External"/><Relationship Id="rId7" Type="http://schemas.openxmlformats.org/officeDocument/2006/relationships/hyperlink" Target="http://www.baike.com/sowiki/%E7%A7%91%E5%AD%A6?prd=content_doc_search"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www.baike.com/sowiki/%E8%89%BA%E6%9C%AF?prd=content_doc_search" TargetMode="External"/><Relationship Id="rId5" Type="http://schemas.openxmlformats.org/officeDocument/2006/relationships/hyperlink" Target="http://www.baike.com/sowiki/%E6%96%87%E5%AD%A6?prd=content_doc_search" TargetMode="External"/><Relationship Id="rId4" Type="http://schemas.openxmlformats.org/officeDocument/2006/relationships/hyperlink" Target="http://www.baike.com/sowiki/%E6%B3%95%E4%BA%BA?prd=content_doc_search"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1"/>
            <a:ext cx="4139952" cy="229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 name="直接连接符 44"/>
          <p:cNvCxnSpPr>
            <a:cxnSpLocks noChangeShapeType="1"/>
          </p:cNvCxnSpPr>
          <p:nvPr/>
        </p:nvCxnSpPr>
        <p:spPr bwMode="auto">
          <a:xfrm>
            <a:off x="2960440" y="4139049"/>
            <a:ext cx="2952328" cy="0"/>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Rectangle 3"/>
          <p:cNvSpPr txBox="1">
            <a:spLocks noChangeArrowheads="1"/>
          </p:cNvSpPr>
          <p:nvPr/>
        </p:nvSpPr>
        <p:spPr bwMode="auto">
          <a:xfrm>
            <a:off x="835224" y="1394131"/>
            <a:ext cx="65532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4800" dirty="0">
                <a:latin typeface="+mj-ea"/>
                <a:ea typeface="+mj-ea"/>
              </a:rPr>
              <a:t>企业知识产权管理</a:t>
            </a:r>
            <a:endParaRPr lang="zh-CN" altLang="zh-CN" sz="4800" b="0" dirty="0">
              <a:latin typeface="+mj-ea"/>
              <a:ea typeface="+mj-ea"/>
            </a:endParaRPr>
          </a:p>
        </p:txBody>
      </p:sp>
      <p:sp>
        <p:nvSpPr>
          <p:cNvPr id="98" name="TextBox 16"/>
          <p:cNvSpPr txBox="1">
            <a:spLocks noChangeArrowheads="1"/>
          </p:cNvSpPr>
          <p:nvPr/>
        </p:nvSpPr>
        <p:spPr bwMode="auto">
          <a:xfrm>
            <a:off x="3676635" y="4156685"/>
            <a:ext cx="183535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defRPr/>
            </a:pPr>
            <a:r>
              <a:rPr lang="en-US" altLang="zh-CN" b="0" dirty="0">
                <a:latin typeface="微软雅黑" panose="020B0503020204020204" pitchFamily="34" charset="-122"/>
                <a:ea typeface="微软雅黑" panose="020B0503020204020204" pitchFamily="34" charset="-122"/>
              </a:rPr>
              <a:t>2017-04-24</a:t>
            </a:r>
          </a:p>
        </p:txBody>
      </p:sp>
      <p:pic>
        <p:nvPicPr>
          <p:cNvPr id="8" name="Picture 2"/>
          <p:cNvPicPr>
            <a:picLocks noChangeAspect="1" noChangeArrowheads="1"/>
          </p:cNvPicPr>
          <p:nvPr/>
        </p:nvPicPr>
        <p:blipFill>
          <a:blip r:embed="rId4" cstate="print">
            <a:duotone>
              <a:srgbClr val="4BACC6">
                <a:shade val="45000"/>
                <a:satMod val="135000"/>
              </a:srgbClr>
              <a:prstClr val="white"/>
            </a:duotone>
            <a:lum bright="-35000" contrast="46000"/>
          </a:blip>
          <a:stretch>
            <a:fillRect/>
          </a:stretch>
        </p:blipFill>
        <p:spPr bwMode="auto">
          <a:xfrm>
            <a:off x="22312" y="2570272"/>
            <a:ext cx="9144000" cy="790575"/>
          </a:xfrm>
          <a:prstGeom prst="rect">
            <a:avLst/>
          </a:prstGeom>
          <a:noFill/>
          <a:ln>
            <a:noFill/>
          </a:ln>
        </p:spPr>
      </p:pic>
      <p:sp>
        <p:nvSpPr>
          <p:cNvPr id="2" name="矩形 1"/>
          <p:cNvSpPr/>
          <p:nvPr/>
        </p:nvSpPr>
        <p:spPr>
          <a:xfrm>
            <a:off x="2960440" y="3658918"/>
            <a:ext cx="3267744" cy="480131"/>
          </a:xfrm>
          <a:prstGeom prst="rect">
            <a:avLst/>
          </a:prstGeom>
        </p:spPr>
        <p:txBody>
          <a:bodyPr wrap="square">
            <a:spAutoFit/>
          </a:bodyPr>
          <a:lstStyle/>
          <a:p>
            <a:pPr eaLnBrk="1" fontAlgn="auto" hangingPunct="1">
              <a:lnSpc>
                <a:spcPct val="90000"/>
              </a:lnSpc>
              <a:spcAft>
                <a:spcPts val="0"/>
              </a:spcAft>
              <a:defRPr/>
            </a:pPr>
            <a:r>
              <a:rPr lang="zh-CN" altLang="en-US" sz="2800" b="0" dirty="0">
                <a:latin typeface="微软雅黑" panose="020B0503020204020204" pitchFamily="34" charset="-122"/>
                <a:ea typeface="微软雅黑" panose="020B0503020204020204" pitchFamily="34" charset="-122"/>
              </a:rPr>
              <a:t>智嘉联合</a:t>
            </a:r>
            <a:r>
              <a:rPr lang="zh-CN" altLang="en-US" sz="2800" b="0" dirty="0" smtClean="0">
                <a:latin typeface="微软雅黑" panose="020B0503020204020204" pitchFamily="34" charset="-122"/>
                <a:ea typeface="微软雅黑" panose="020B0503020204020204" pitchFamily="34" charset="-122"/>
              </a:rPr>
              <a:t>知识产权</a:t>
            </a:r>
            <a:endParaRPr lang="en-US" altLang="zh-CN" sz="2800" b="0" dirty="0">
              <a:latin typeface="微软雅黑" panose="020B0503020204020204" pitchFamily="34" charset="-122"/>
              <a:ea typeface="微软雅黑" panose="020B0503020204020204" pitchFamily="34" charset="-122"/>
            </a:endParaRPr>
          </a:p>
        </p:txBody>
      </p:sp>
      <p:sp>
        <p:nvSpPr>
          <p:cNvPr id="10" name="矩形 9"/>
          <p:cNvSpPr/>
          <p:nvPr/>
        </p:nvSpPr>
        <p:spPr>
          <a:xfrm>
            <a:off x="0" y="4929187"/>
            <a:ext cx="9144000" cy="21431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right)">
                                      <p:cBhvr>
                                        <p:cTn id="11" dur="2000"/>
                                        <p:tgtEl>
                                          <p:spTgt spid="50"/>
                                        </p:tgtEl>
                                      </p:cBhvr>
                                    </p:animEffect>
                                  </p:childTnLst>
                                </p:cTn>
                              </p:par>
                              <p:par>
                                <p:cTn id="12" presetID="2" presetClass="entr" presetSubtype="2" fill="hold" grpId="0" nodeType="withEffect">
                                  <p:stCondLst>
                                    <p:cond delay="0"/>
                                  </p:stCondLst>
                                  <p:iterate type="lt">
                                    <p:tmPct val="10000"/>
                                  </p:iterate>
                                  <p:childTnLst>
                                    <p:set>
                                      <p:cBhvr>
                                        <p:cTn id="13" dur="1" fill="hold">
                                          <p:stCondLst>
                                            <p:cond delay="0"/>
                                          </p:stCondLst>
                                        </p:cTn>
                                        <p:tgtEl>
                                          <p:spTgt spid="93"/>
                                        </p:tgtEl>
                                        <p:attrNameLst>
                                          <p:attrName>style.visibility</p:attrName>
                                        </p:attrNameLst>
                                      </p:cBhvr>
                                      <p:to>
                                        <p:strVal val="visible"/>
                                      </p:to>
                                    </p:set>
                                    <p:anim calcmode="lin" valueType="num">
                                      <p:cBhvr additive="base">
                                        <p:cTn id="14" dur="500" fill="hold"/>
                                        <p:tgtEl>
                                          <p:spTgt spid="93"/>
                                        </p:tgtEl>
                                        <p:attrNameLst>
                                          <p:attrName>ppt_x</p:attrName>
                                        </p:attrNameLst>
                                      </p:cBhvr>
                                      <p:tavLst>
                                        <p:tav tm="0">
                                          <p:val>
                                            <p:strVal val="1+#ppt_w/2"/>
                                          </p:val>
                                        </p:tav>
                                        <p:tav tm="100000">
                                          <p:val>
                                            <p:strVal val="#ppt_x"/>
                                          </p:val>
                                        </p:tav>
                                      </p:tavLst>
                                    </p:anim>
                                    <p:anim calcmode="lin" valueType="num">
                                      <p:cBhvr additive="base">
                                        <p:cTn id="15" dur="500" fill="hold"/>
                                        <p:tgtEl>
                                          <p:spTgt spid="93"/>
                                        </p:tgtEl>
                                        <p:attrNameLst>
                                          <p:attrName>ppt_y</p:attrName>
                                        </p:attrNameLst>
                                      </p:cBhvr>
                                      <p:tavLst>
                                        <p:tav tm="0">
                                          <p:val>
                                            <p:strVal val="#ppt_y"/>
                                          </p:val>
                                        </p:tav>
                                        <p:tav tm="100000">
                                          <p:val>
                                            <p:strVal val="#ppt_y"/>
                                          </p:val>
                                        </p:tav>
                                      </p:tavLst>
                                    </p:anim>
                                  </p:childTnLst>
                                </p:cTn>
                              </p:par>
                              <p:par>
                                <p:cTn id="16" presetID="22" presetClass="entr" presetSubtype="4" fill="hold" grpId="0"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wipe(down)">
                                      <p:cBhvr>
                                        <p:cTn id="18" dur="500"/>
                                        <p:tgtEl>
                                          <p:spTgt spid="98"/>
                                        </p:tgtEl>
                                      </p:cBhvr>
                                    </p:animEffect>
                                  </p:childTnLst>
                                </p:cTn>
                              </p:par>
                              <p:par>
                                <p:cTn id="19" presetID="22" presetClass="entr" presetSubtype="4" fill="hold" nodeType="withEffect">
                                  <p:stCondLst>
                                    <p:cond delay="0"/>
                                  </p:stCondLst>
                                  <p:childTnLst>
                                    <p:set>
                                      <p:cBhvr>
                                        <p:cTn id="20" dur="1" fill="hold">
                                          <p:stCondLst>
                                            <p:cond delay="0"/>
                                          </p:stCondLst>
                                        </p:cTn>
                                        <p:tgtEl>
                                          <p:spTgt spid="98">
                                            <p:txEl>
                                              <p:pRg st="0" end="0"/>
                                            </p:txEl>
                                          </p:spTgt>
                                        </p:tgtEl>
                                        <p:attrNameLst>
                                          <p:attrName>style.visibility</p:attrName>
                                        </p:attrNameLst>
                                      </p:cBhvr>
                                      <p:to>
                                        <p:strVal val="visible"/>
                                      </p:to>
                                    </p:set>
                                    <p:animEffect transition="in" filter="wipe(down)">
                                      <p:cBhvr>
                                        <p:cTn id="2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utoUpdateAnimBg="0"/>
      <p:bldP spid="9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 Box 14"/>
          <p:cNvSpPr txBox="1">
            <a:spLocks noChangeArrowheads="1"/>
          </p:cNvSpPr>
          <p:nvPr/>
        </p:nvSpPr>
        <p:spPr bwMode="auto">
          <a:xfrm>
            <a:off x="4860032" y="1176855"/>
            <a:ext cx="3024336" cy="386783"/>
          </a:xfrm>
          <a:prstGeom prst="rect">
            <a:avLst/>
          </a:prstGeom>
          <a:solidFill>
            <a:srgbClr val="0070C0"/>
          </a:solidFill>
          <a:ln w="9525">
            <a:noFill/>
            <a:miter lim="800000"/>
          </a:ln>
          <a:effectLst/>
        </p:spPr>
        <p:txBody>
          <a:bodyPr wrap="square" lIns="78242" tIns="39121" rIns="78242" bIns="39121">
            <a:spAutoFit/>
          </a:bodyPr>
          <a:lstStyle/>
          <a:p>
            <a:pPr algn="ctr">
              <a:defRPr/>
            </a:pPr>
            <a:r>
              <a:rPr lang="zh-CN" altLang="en-US" sz="2000" kern="0" dirty="0" smtClean="0">
                <a:solidFill>
                  <a:srgbClr val="FFFFFF"/>
                </a:solidFill>
                <a:ea typeface="微软雅黑" panose="020B0503020204020204" pitchFamily="34" charset="-122"/>
              </a:rPr>
              <a:t>商 标</a:t>
            </a:r>
            <a:endParaRPr lang="zh-CN" altLang="en-US" sz="2000" kern="0" dirty="0">
              <a:solidFill>
                <a:srgbClr val="FFFFFF"/>
              </a:solidFill>
              <a:ea typeface="微软雅黑" panose="020B0503020204020204" pitchFamily="34" charset="-122"/>
            </a:endParaRPr>
          </a:p>
        </p:txBody>
      </p:sp>
      <p:sp>
        <p:nvSpPr>
          <p:cNvPr id="70" name="Text Box 15"/>
          <p:cNvSpPr txBox="1">
            <a:spLocks noChangeArrowheads="1"/>
          </p:cNvSpPr>
          <p:nvPr/>
        </p:nvSpPr>
        <p:spPr bwMode="auto">
          <a:xfrm>
            <a:off x="4860032" y="1674447"/>
            <a:ext cx="3024336" cy="2134870"/>
          </a:xfrm>
          <a:prstGeom prst="rect">
            <a:avLst/>
          </a:prstGeom>
          <a:noFill/>
          <a:ln w="9525">
            <a:noFill/>
            <a:miter lim="800000"/>
          </a:ln>
          <a:effectLst/>
        </p:spPr>
        <p:txBody>
          <a:bodyPr wrap="square" lIns="78242" tIns="39121" rIns="78242" bIns="39121">
            <a:spAutoFit/>
          </a:bodyPr>
          <a:lstStyle/>
          <a:p>
            <a:pPr algn="just">
              <a:lnSpc>
                <a:spcPct val="125000"/>
              </a:lnSpc>
              <a:spcBef>
                <a:spcPct val="20000"/>
              </a:spcBef>
              <a:buClr>
                <a:srgbClr val="FF0000"/>
              </a:buClr>
            </a:pPr>
            <a:r>
              <a:rPr lang="zh-CN" altLang="en-US" sz="1800" b="0" dirty="0" smtClean="0">
                <a:latin typeface="微软雅黑" panose="020B0503020204020204" pitchFamily="34" charset="-122"/>
                <a:ea typeface="微软雅黑" panose="020B0503020204020204" pitchFamily="34" charset="-122"/>
              </a:rPr>
              <a:t>商标是商品的生产者、经营者在其生产、制造、加工、拣选或者</a:t>
            </a:r>
            <a:r>
              <a:rPr lang="zh-CN" altLang="en-US" sz="1800" b="0" dirty="0" smtClean="0">
                <a:latin typeface="微软雅黑" panose="020B0503020204020204" pitchFamily="34" charset="-122"/>
                <a:ea typeface="微软雅黑" panose="020B0503020204020204" pitchFamily="34" charset="-122"/>
                <a:hlinkClick r:id="rId3"/>
              </a:rPr>
              <a:t>经销</a:t>
            </a:r>
            <a:r>
              <a:rPr lang="zh-CN" altLang="en-US" sz="1800" b="0" dirty="0" smtClean="0">
                <a:latin typeface="微软雅黑" panose="020B0503020204020204" pitchFamily="34" charset="-122"/>
                <a:ea typeface="微软雅黑" panose="020B0503020204020204" pitchFamily="34" charset="-122"/>
              </a:rPr>
              <a:t>的商品上或者服务的提供者在其提供的服务上采用的，用于区别商品或服务来源的、</a:t>
            </a:r>
            <a:endParaRPr lang="en-US" altLang="zh-CN" sz="1800" b="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43499" y="123478"/>
            <a:ext cx="800219" cy="461665"/>
          </a:xfrm>
          <a:prstGeom prst="rect">
            <a:avLst/>
          </a:prstGeom>
        </p:spPr>
        <p:txBody>
          <a:bodyPr wrap="none">
            <a:spAutoFit/>
          </a:bodyPr>
          <a:lstStyle/>
          <a:p>
            <a:pPr>
              <a:buFontTx/>
              <a:buNone/>
              <a:defRPr/>
            </a:pPr>
            <a:r>
              <a:rPr lang="zh-CN" altLang="en-US" sz="2400" dirty="0">
                <a:latin typeface="+mj-ea"/>
                <a:ea typeface="+mj-ea"/>
              </a:rPr>
              <a:t>商标</a:t>
            </a:r>
          </a:p>
        </p:txBody>
      </p:sp>
      <p:sp>
        <p:nvSpPr>
          <p:cNvPr id="6" name="矩形 5"/>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pic>
        <p:nvPicPr>
          <p:cNvPr id="1026" name="Picture 2"/>
          <p:cNvPicPr>
            <a:picLocks noChangeAspect="1" noChangeArrowheads="1"/>
          </p:cNvPicPr>
          <p:nvPr/>
        </p:nvPicPr>
        <p:blipFill>
          <a:blip r:embed="rId4" cstate="print"/>
          <a:srcRect/>
          <a:stretch>
            <a:fillRect/>
          </a:stretch>
        </p:blipFill>
        <p:spPr bwMode="auto">
          <a:xfrm>
            <a:off x="971600" y="771550"/>
            <a:ext cx="3673379" cy="3328417"/>
          </a:xfrm>
          <a:prstGeom prst="rect">
            <a:avLst/>
          </a:prstGeom>
          <a:noFill/>
          <a:ln w="9525">
            <a:noFill/>
            <a:miter lim="800000"/>
            <a:headEnd/>
            <a:tailEnd/>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9"/>
                                        </p:tgtEl>
                                        <p:attrNameLst>
                                          <p:attrName>ppt_y</p:attrName>
                                        </p:attrNameLst>
                                      </p:cBhvr>
                                      <p:tavLst>
                                        <p:tav tm="0">
                                          <p:val>
                                            <p:strVal val="#ppt_y"/>
                                          </p:val>
                                        </p:tav>
                                        <p:tav tm="100000">
                                          <p:val>
                                            <p:strVal val="#ppt_y"/>
                                          </p:val>
                                        </p:tav>
                                      </p:tavLst>
                                    </p:anim>
                                    <p:anim calcmode="lin" valueType="num">
                                      <p:cBhvr>
                                        <p:cTn id="9"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6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wipe(up)">
                                      <p:cBhvr>
                                        <p:cTn id="1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ldLvl="0" animBg="1" autoUpdateAnimBg="0"/>
      <p:bldP spid="70"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右箭头 11"/>
          <p:cNvSpPr>
            <a:spLocks noChangeArrowheads="1"/>
          </p:cNvSpPr>
          <p:nvPr/>
        </p:nvSpPr>
        <p:spPr bwMode="auto">
          <a:xfrm>
            <a:off x="2854499" y="1741488"/>
            <a:ext cx="3400425" cy="371475"/>
          </a:xfrm>
          <a:prstGeom prst="rightArrow">
            <a:avLst>
              <a:gd name="adj1" fmla="val 50000"/>
              <a:gd name="adj2" fmla="val 50092"/>
            </a:avLst>
          </a:prstGeom>
          <a:solidFill>
            <a:srgbClr val="0070C0"/>
          </a:solidFill>
          <a:ln>
            <a:noFill/>
          </a:ln>
          <a:effectLst>
            <a:outerShdw dist="38100" algn="l" rotWithShape="0">
              <a:srgbClr val="000000">
                <a:alpha val="39999"/>
              </a:srgbClr>
            </a:outerShdw>
          </a:effectLst>
        </p:spPr>
        <p:txBody>
          <a:bodyPr anchor="ctr"/>
          <a:lstStyle/>
          <a:p>
            <a:pPr eaLnBrk="1" fontAlgn="auto" hangingPunct="1">
              <a:lnSpc>
                <a:spcPct val="120000"/>
              </a:lnSpc>
              <a:spcBef>
                <a:spcPts val="0"/>
              </a:spcBef>
              <a:spcAft>
                <a:spcPts val="0"/>
              </a:spcAft>
              <a:buClrTx/>
              <a:buSzTx/>
              <a:defRPr/>
            </a:pPr>
            <a:endParaRPr lang="zh-CN" altLang="en-US" sz="1800" b="1" kern="0" dirty="0">
              <a:solidFill>
                <a:sysClr val="window" lastClr="FFFFFF"/>
              </a:solidFill>
              <a:latin typeface="Impact" panose="020B0806030902050204" pitchFamily="34" charset="0"/>
            </a:endParaRPr>
          </a:p>
        </p:txBody>
      </p:sp>
      <p:sp>
        <p:nvSpPr>
          <p:cNvPr id="13" name="右箭头 12"/>
          <p:cNvSpPr>
            <a:spLocks noChangeArrowheads="1"/>
          </p:cNvSpPr>
          <p:nvPr/>
        </p:nvSpPr>
        <p:spPr bwMode="auto">
          <a:xfrm flipH="1">
            <a:off x="2979912" y="2298700"/>
            <a:ext cx="3521075" cy="369888"/>
          </a:xfrm>
          <a:prstGeom prst="rightArrow">
            <a:avLst>
              <a:gd name="adj1" fmla="val 50000"/>
              <a:gd name="adj2" fmla="val 50064"/>
            </a:avLst>
          </a:prstGeom>
          <a:solidFill>
            <a:srgbClr val="00B0F0"/>
          </a:solidFill>
          <a:ln>
            <a:noFill/>
          </a:ln>
          <a:effectLst>
            <a:outerShdw dist="38100" algn="l" rotWithShape="0">
              <a:srgbClr val="000000">
                <a:alpha val="39999"/>
              </a:srgbClr>
            </a:outerShdw>
          </a:effectLst>
        </p:spPr>
        <p:txBody>
          <a:bodyPr anchor="ctr"/>
          <a:lstStyle/>
          <a:p>
            <a:pPr eaLnBrk="1" fontAlgn="auto" hangingPunct="1">
              <a:lnSpc>
                <a:spcPct val="120000"/>
              </a:lnSpc>
              <a:spcBef>
                <a:spcPts val="0"/>
              </a:spcBef>
              <a:spcAft>
                <a:spcPts val="0"/>
              </a:spcAft>
              <a:buClrTx/>
              <a:buSzTx/>
              <a:defRPr/>
            </a:pPr>
            <a:endParaRPr lang="zh-CN" altLang="en-US" sz="1800" b="1" kern="0" dirty="0">
              <a:solidFill>
                <a:sysClr val="window" lastClr="FFFFFF"/>
              </a:solidFill>
              <a:latin typeface="Impact" panose="020B0806030902050204" pitchFamily="34" charset="0"/>
            </a:endParaRPr>
          </a:p>
        </p:txBody>
      </p:sp>
      <p:sp>
        <p:nvSpPr>
          <p:cNvPr id="14" name="椭圆 13"/>
          <p:cNvSpPr>
            <a:spLocks noChangeArrowheads="1"/>
          </p:cNvSpPr>
          <p:nvPr/>
        </p:nvSpPr>
        <p:spPr bwMode="auto">
          <a:xfrm>
            <a:off x="1187624" y="1277938"/>
            <a:ext cx="1792288" cy="1792287"/>
          </a:xfrm>
          <a:prstGeom prst="ellipse">
            <a:avLst/>
          </a:prstGeom>
          <a:solidFill>
            <a:srgbClr val="0070C0"/>
          </a:solidFill>
          <a:ln>
            <a:noFill/>
          </a:ln>
          <a:effectLst>
            <a:outerShdw dist="38100" algn="l" rotWithShape="0">
              <a:srgbClr val="000000">
                <a:alpha val="39999"/>
              </a:srgbClr>
            </a:outerShdw>
          </a:effectLst>
        </p:spPr>
        <p:txBody>
          <a:bodyPr anchor="ctr"/>
          <a:lstStyle/>
          <a:p>
            <a:pPr algn="ctr" fontAlgn="auto">
              <a:lnSpc>
                <a:spcPct val="120000"/>
              </a:lnSpc>
              <a:spcBef>
                <a:spcPts val="0"/>
              </a:spcBef>
              <a:spcAft>
                <a:spcPts val="0"/>
              </a:spcAft>
              <a:defRPr/>
            </a:pPr>
            <a:r>
              <a:rPr lang="zh-CN" altLang="en-US" kern="0" dirty="0">
                <a:solidFill>
                  <a:srgbClr val="FFFFFF"/>
                </a:solidFill>
                <a:latin typeface="微软雅黑" panose="020B0503020204020204" pitchFamily="34" charset="-122"/>
                <a:ea typeface="微软雅黑" panose="020B0503020204020204" pitchFamily="34" charset="-122"/>
              </a:rPr>
              <a:t>按商标的结构</a:t>
            </a:r>
            <a:r>
              <a:rPr lang="zh-CN" altLang="en-US" kern="0" dirty="0" smtClean="0">
                <a:solidFill>
                  <a:srgbClr val="FFFFFF"/>
                </a:solidFill>
                <a:latin typeface="微软雅黑" panose="020B0503020204020204" pitchFamily="34" charset="-122"/>
                <a:ea typeface="微软雅黑" panose="020B0503020204020204" pitchFamily="34" charset="-122"/>
              </a:rPr>
              <a:t>划分</a:t>
            </a:r>
            <a:endParaRPr lang="zh-CN" altLang="en-US" kern="0" dirty="0">
              <a:solidFill>
                <a:srgbClr val="FFFFFF"/>
              </a:solidFill>
              <a:latin typeface="微软雅黑" panose="020B0503020204020204" pitchFamily="34" charset="-122"/>
              <a:ea typeface="微软雅黑" panose="020B0503020204020204" pitchFamily="34" charset="-122"/>
            </a:endParaRPr>
          </a:p>
        </p:txBody>
      </p:sp>
      <p:sp>
        <p:nvSpPr>
          <p:cNvPr id="15" name="椭圆 14"/>
          <p:cNvSpPr>
            <a:spLocks noChangeArrowheads="1"/>
          </p:cNvSpPr>
          <p:nvPr/>
        </p:nvSpPr>
        <p:spPr bwMode="auto">
          <a:xfrm>
            <a:off x="6315249" y="1277938"/>
            <a:ext cx="1793875" cy="1792287"/>
          </a:xfrm>
          <a:prstGeom prst="ellipse">
            <a:avLst/>
          </a:prstGeom>
          <a:solidFill>
            <a:srgbClr val="00B0F0"/>
          </a:solidFill>
          <a:ln>
            <a:noFill/>
          </a:ln>
          <a:effectLst>
            <a:outerShdw dist="38100" algn="l" rotWithShape="0">
              <a:srgbClr val="000000">
                <a:alpha val="39999"/>
              </a:srgbClr>
            </a:outerShdw>
          </a:effectLst>
        </p:spPr>
        <p:txBody>
          <a:bodyPr anchor="ctr"/>
          <a:lstStyle/>
          <a:p>
            <a:pPr algn="ctr" eaLnBrk="1" fontAlgn="auto" hangingPunct="1">
              <a:lnSpc>
                <a:spcPct val="120000"/>
              </a:lnSpc>
              <a:spcBef>
                <a:spcPts val="0"/>
              </a:spcBef>
              <a:spcAft>
                <a:spcPts val="0"/>
              </a:spcAft>
              <a:buClrTx/>
              <a:buSzTx/>
              <a:defRPr/>
            </a:pPr>
            <a:r>
              <a:rPr lang="zh-CN" altLang="en-US" kern="0" dirty="0">
                <a:solidFill>
                  <a:srgbClr val="FFFFFF"/>
                </a:solidFill>
                <a:latin typeface="微软雅黑" panose="020B0503020204020204" pitchFamily="34" charset="-122"/>
                <a:ea typeface="微软雅黑" panose="020B0503020204020204" pitchFamily="34" charset="-122"/>
              </a:rPr>
              <a:t>按商标的功能和用途划分</a:t>
            </a:r>
          </a:p>
        </p:txBody>
      </p:sp>
      <p:sp>
        <p:nvSpPr>
          <p:cNvPr id="16" name="矩形 15"/>
          <p:cNvSpPr/>
          <p:nvPr/>
        </p:nvSpPr>
        <p:spPr>
          <a:xfrm>
            <a:off x="3851920" y="1619250"/>
            <a:ext cx="1420813" cy="1173163"/>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sx="97000" sy="97000" algn="ctr" rotWithShape="0">
              <a:srgbClr val="000000">
                <a:alpha val="40000"/>
              </a:srgbClr>
            </a:outerShdw>
          </a:effectLst>
        </p:spPr>
        <p:txBody>
          <a:bodyPr anchor="ctr"/>
          <a:lstStyle/>
          <a:p>
            <a:pPr eaLnBrk="1" fontAlgn="auto" hangingPunct="1">
              <a:lnSpc>
                <a:spcPct val="120000"/>
              </a:lnSpc>
              <a:spcBef>
                <a:spcPts val="0"/>
              </a:spcBef>
              <a:spcAft>
                <a:spcPts val="0"/>
              </a:spcAft>
              <a:buClrTx/>
              <a:buSzTx/>
              <a:defRPr/>
            </a:pPr>
            <a:r>
              <a:rPr lang="zh-CN" altLang="en-US" sz="2000" b="1" kern="0" dirty="0" smtClean="0">
                <a:solidFill>
                  <a:srgbClr val="7D7D7D"/>
                </a:solidFill>
              </a:rPr>
              <a:t>  </a:t>
            </a:r>
            <a:r>
              <a:rPr lang="zh-CN" altLang="en-US" sz="2000" b="1" kern="0" dirty="0" smtClean="0">
                <a:solidFill>
                  <a:srgbClr val="7D7D7D"/>
                </a:solidFill>
                <a:latin typeface="微软雅黑" panose="020B0503020204020204" pitchFamily="34" charset="-122"/>
                <a:ea typeface="微软雅黑" panose="020B0503020204020204" pitchFamily="34" charset="-122"/>
              </a:rPr>
              <a:t>商标分类</a:t>
            </a:r>
            <a:endParaRPr lang="zh-CN" altLang="en-US" sz="2000" b="1" kern="0" dirty="0">
              <a:solidFill>
                <a:srgbClr val="7D7D7D"/>
              </a:solidFill>
              <a:latin typeface="微软雅黑" panose="020B0503020204020204" pitchFamily="34" charset="-122"/>
              <a:ea typeface="微软雅黑" panose="020B0503020204020204" pitchFamily="34" charset="-122"/>
            </a:endParaRPr>
          </a:p>
        </p:txBody>
      </p:sp>
      <p:sp>
        <p:nvSpPr>
          <p:cNvPr id="17" name="下箭头 16"/>
          <p:cNvSpPr>
            <a:spLocks noChangeArrowheads="1"/>
          </p:cNvSpPr>
          <p:nvPr/>
        </p:nvSpPr>
        <p:spPr bwMode="auto">
          <a:xfrm>
            <a:off x="4146724" y="3106738"/>
            <a:ext cx="804863" cy="555625"/>
          </a:xfrm>
          <a:prstGeom prst="downArrow">
            <a:avLst>
              <a:gd name="adj1" fmla="val 50000"/>
              <a:gd name="adj2" fmla="val 50000"/>
            </a:avLst>
          </a:prstGeom>
          <a:gradFill rotWithShape="1">
            <a:gsLst>
              <a:gs pos="0">
                <a:srgbClr val="0846AC"/>
              </a:gs>
              <a:gs pos="100000">
                <a:srgbClr val="0846AC">
                  <a:gamma/>
                  <a:shade val="46275"/>
                  <a:invGamma/>
                </a:srgbClr>
              </a:gs>
            </a:gsLst>
            <a:lin ang="5400000" scaled="1"/>
          </a:gradFill>
          <a:ln>
            <a:noFill/>
          </a:ln>
          <a:effectLst>
            <a:outerShdw dist="38100" algn="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eaLnBrk="1" fontAlgn="auto" hangingPunct="1">
              <a:lnSpc>
                <a:spcPct val="120000"/>
              </a:lnSpc>
              <a:spcBef>
                <a:spcPts val="0"/>
              </a:spcBef>
              <a:spcAft>
                <a:spcPts val="0"/>
              </a:spcAft>
              <a:buClrTx/>
              <a:buSzTx/>
              <a:defRPr/>
            </a:pPr>
            <a:endParaRPr lang="zh-CN" altLang="en-US" sz="1800" b="1" kern="0" dirty="0">
              <a:solidFill>
                <a:sysClr val="window" lastClr="FFFFFF"/>
              </a:solidFill>
              <a:latin typeface="Impact" panose="020B0806030902050204" pitchFamily="34" charset="0"/>
            </a:endParaRPr>
          </a:p>
        </p:txBody>
      </p:sp>
      <p:sp>
        <p:nvSpPr>
          <p:cNvPr id="18" name="TextBox 17"/>
          <p:cNvSpPr txBox="1"/>
          <p:nvPr/>
        </p:nvSpPr>
        <p:spPr bwMode="auto">
          <a:xfrm>
            <a:off x="1209378" y="3276757"/>
            <a:ext cx="1604962" cy="959485"/>
          </a:xfrm>
          <a:prstGeom prst="rect">
            <a:avLst/>
          </a:prstGeom>
          <a:noFill/>
        </p:spPr>
        <p:txBody>
          <a:bodyPr wrap="square">
            <a:spAutoFit/>
          </a:bodyPr>
          <a:lstStyle/>
          <a:p>
            <a:pPr marL="362585" lvl="1" indent="0">
              <a:buClr>
                <a:srgbClr val="FF0000"/>
              </a:buClr>
              <a:buSzPct val="80000"/>
            </a:pPr>
            <a:r>
              <a:rPr lang="zh-CN" altLang="en-US" sz="1400" kern="0" dirty="0">
                <a:solidFill>
                  <a:srgbClr val="4D4D4D"/>
                </a:solidFill>
                <a:latin typeface="微软雅黑" panose="020B0503020204020204" pitchFamily="34" charset="-122"/>
                <a:ea typeface="微软雅黑" panose="020B0503020204020204" pitchFamily="34" charset="-122"/>
              </a:rPr>
              <a:t>文字商标、图形商标、组合商标、声音商标</a:t>
            </a:r>
            <a:r>
              <a:rPr lang="en-US" altLang="zh-CN" sz="1400" kern="0" dirty="0">
                <a:solidFill>
                  <a:srgbClr val="4D4D4D"/>
                </a:solidFill>
                <a:latin typeface="微软雅黑" panose="020B0503020204020204" pitchFamily="34" charset="-122"/>
                <a:ea typeface="微软雅黑" panose="020B0503020204020204" pitchFamily="34" charset="-122"/>
              </a:rPr>
              <a:t>...</a:t>
            </a:r>
          </a:p>
        </p:txBody>
      </p:sp>
      <p:sp>
        <p:nvSpPr>
          <p:cNvPr id="19" name="TextBox 18"/>
          <p:cNvSpPr txBox="1"/>
          <p:nvPr/>
        </p:nvSpPr>
        <p:spPr bwMode="auto">
          <a:xfrm>
            <a:off x="6432724" y="3276757"/>
            <a:ext cx="1595660" cy="959485"/>
          </a:xfrm>
          <a:prstGeom prst="rect">
            <a:avLst/>
          </a:prstGeom>
          <a:noFill/>
        </p:spPr>
        <p:txBody>
          <a:bodyPr wrap="square">
            <a:spAutoFit/>
          </a:bodyPr>
          <a:lstStyle/>
          <a:p>
            <a:pPr marL="362585" lvl="1" indent="0">
              <a:buClr>
                <a:srgbClr val="FF0000"/>
              </a:buClr>
              <a:buSzPct val="80000"/>
            </a:pPr>
            <a:r>
              <a:rPr lang="zh-CN" altLang="en-US" sz="1400" kern="0" dirty="0">
                <a:solidFill>
                  <a:srgbClr val="4D4D4D"/>
                </a:solidFill>
                <a:latin typeface="微软雅黑" panose="020B0503020204020204" pitchFamily="34" charset="-122"/>
                <a:ea typeface="微软雅黑" panose="020B0503020204020204" pitchFamily="34" charset="-122"/>
              </a:rPr>
              <a:t>商品商标、服务商标、集体商标、证明商标</a:t>
            </a:r>
            <a:r>
              <a:rPr lang="en-US" altLang="zh-CN" sz="1400" kern="0" dirty="0">
                <a:solidFill>
                  <a:srgbClr val="4D4D4D"/>
                </a:solidFill>
                <a:latin typeface="微软雅黑" panose="020B0503020204020204" pitchFamily="34" charset="-122"/>
                <a:ea typeface="微软雅黑" panose="020B0503020204020204" pitchFamily="34" charset="-122"/>
              </a:rPr>
              <a:t>...</a:t>
            </a:r>
          </a:p>
        </p:txBody>
      </p:sp>
      <p:sp>
        <p:nvSpPr>
          <p:cNvPr id="20" name="TextBox 19"/>
          <p:cNvSpPr txBox="1">
            <a:spLocks noChangeArrowheads="1"/>
          </p:cNvSpPr>
          <p:nvPr/>
        </p:nvSpPr>
        <p:spPr bwMode="auto">
          <a:xfrm>
            <a:off x="4011787" y="3843338"/>
            <a:ext cx="1125537" cy="75713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20000"/>
              </a:lnSpc>
              <a:spcBef>
                <a:spcPts val="0"/>
              </a:spcBef>
              <a:spcAft>
                <a:spcPts val="0"/>
              </a:spcAft>
              <a:defRPr/>
            </a:pPr>
            <a:r>
              <a:rPr lang="zh-CN" altLang="en-US" kern="0" dirty="0" smtClean="0">
                <a:solidFill>
                  <a:srgbClr val="4D4D4D"/>
                </a:solidFill>
                <a:latin typeface="微软雅黑" panose="020B0503020204020204" pitchFamily="34" charset="-122"/>
                <a:ea typeface="微软雅黑" panose="020B0503020204020204" pitchFamily="34" charset="-122"/>
              </a:rPr>
              <a:t>商标</a:t>
            </a:r>
            <a:r>
              <a:rPr lang="zh-CN" altLang="en-US" kern="0" dirty="0">
                <a:solidFill>
                  <a:srgbClr val="4D4D4D"/>
                </a:solidFill>
                <a:latin typeface="微软雅黑" panose="020B0503020204020204" pitchFamily="34" charset="-122"/>
                <a:ea typeface="微软雅黑" panose="020B0503020204020204" pitchFamily="34" charset="-122"/>
              </a:rPr>
              <a:t>分类</a:t>
            </a:r>
          </a:p>
          <a:p>
            <a:pPr eaLnBrk="1" fontAlgn="auto" hangingPunct="1">
              <a:lnSpc>
                <a:spcPct val="120000"/>
              </a:lnSpc>
              <a:spcBef>
                <a:spcPts val="0"/>
              </a:spcBef>
              <a:spcAft>
                <a:spcPts val="0"/>
              </a:spcAft>
              <a:buClrTx/>
              <a:buSzTx/>
              <a:defRPr/>
            </a:pPr>
            <a:endParaRPr lang="zh-CN" altLang="en-US" b="1" kern="0" dirty="0">
              <a:solidFill>
                <a:srgbClr val="4D4D4D"/>
              </a:solidFill>
              <a:latin typeface="微软雅黑" panose="020B0503020204020204" pitchFamily="34" charset="-122"/>
              <a:ea typeface="微软雅黑" panose="020B0503020204020204" pitchFamily="34" charset="-122"/>
            </a:endParaRPr>
          </a:p>
        </p:txBody>
      </p:sp>
      <p:sp>
        <p:nvSpPr>
          <p:cNvPr id="3" name="矩形 2"/>
          <p:cNvSpPr/>
          <p:nvPr/>
        </p:nvSpPr>
        <p:spPr>
          <a:xfrm>
            <a:off x="667996" y="51637"/>
            <a:ext cx="1415772" cy="497957"/>
          </a:xfrm>
          <a:prstGeom prst="rect">
            <a:avLst/>
          </a:prstGeom>
        </p:spPr>
        <p:txBody>
          <a:bodyPr wrap="none">
            <a:spAutoFit/>
          </a:bodyPr>
          <a:lstStyle/>
          <a:p>
            <a:pPr eaLnBrk="1" hangingPunct="1">
              <a:lnSpc>
                <a:spcPct val="120000"/>
              </a:lnSpc>
              <a:defRPr/>
            </a:pPr>
            <a:r>
              <a:rPr lang="zh-CN" altLang="en-US" sz="2400" dirty="0">
                <a:latin typeface="+mj-ea"/>
                <a:ea typeface="+mj-ea"/>
              </a:rPr>
              <a:t>商标分类</a:t>
            </a:r>
          </a:p>
        </p:txBody>
      </p:sp>
      <p:sp>
        <p:nvSpPr>
          <p:cNvPr id="21" name="矩形 20"/>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style.rotation</p:attrName>
                                        </p:attrNameLst>
                                      </p:cBhvr>
                                      <p:tavLst>
                                        <p:tav tm="0">
                                          <p:val>
                                            <p:fltVal val="360"/>
                                          </p:val>
                                        </p:tav>
                                        <p:tav tm="100000">
                                          <p:val>
                                            <p:fltVal val="0"/>
                                          </p:val>
                                        </p:tav>
                                      </p:tavLst>
                                    </p:anim>
                                    <p:animEffect transition="in" filter="fade">
                                      <p:cBhvr>
                                        <p:cTn id="10" dur="500"/>
                                        <p:tgtEl>
                                          <p:spTgt spid="14"/>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 calcmode="lin" valueType="num">
                                      <p:cBhvr>
                                        <p:cTn id="15" dur="500" fill="hold"/>
                                        <p:tgtEl>
                                          <p:spTgt spid="15"/>
                                        </p:tgtEl>
                                        <p:attrNameLst>
                                          <p:attrName>style.rotation</p:attrName>
                                        </p:attrNameLst>
                                      </p:cBhvr>
                                      <p:tavLst>
                                        <p:tav tm="0">
                                          <p:val>
                                            <p:fltVal val="360"/>
                                          </p:val>
                                        </p:tav>
                                        <p:tav tm="100000">
                                          <p:val>
                                            <p:fltVal val="0"/>
                                          </p:val>
                                        </p:tav>
                                      </p:tavLst>
                                    </p:anim>
                                    <p:animEffect transition="in" filter="fade">
                                      <p:cBhvr>
                                        <p:cTn id="16" dur="500"/>
                                        <p:tgtEl>
                                          <p:spTgt spid="1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lide(fromLeft)">
                                      <p:cBhvr>
                                        <p:cTn id="19" dur="500"/>
                                        <p:tgtEl>
                                          <p:spTgt spid="12"/>
                                        </p:tgtEl>
                                      </p:cBhvr>
                                    </p:animEffect>
                                  </p:childTnLst>
                                </p:cTn>
                              </p:par>
                              <p:par>
                                <p:cTn id="20" presetID="12" presetClass="entr" presetSubtype="2"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Right)">
                                      <p:cBhvr>
                                        <p:cTn id="22" dur="500"/>
                                        <p:tgtEl>
                                          <p:spTgt spid="13"/>
                                        </p:tgtEl>
                                      </p:cBhvr>
                                    </p:animEffect>
                                  </p:childTnLst>
                                </p:cTn>
                              </p:par>
                              <p:par>
                                <p:cTn id="23" presetID="17" presetClass="entr" presetSubtype="1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strVal val="#ppt_h"/>
                                          </p:val>
                                        </p:tav>
                                        <p:tav tm="100000">
                                          <p:val>
                                            <p:strVal val="#ppt_h"/>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8"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amond(in)">
                                      <p:cBhvr>
                                        <p:cTn id="34" dur="500"/>
                                        <p:tgtEl>
                                          <p:spTgt spid="20"/>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amond(in)">
                                      <p:cBhvr>
                                        <p:cTn id="37" dur="500"/>
                                        <p:tgtEl>
                                          <p:spTgt spid="18"/>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amond(in)">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 Box 14"/>
          <p:cNvSpPr txBox="1">
            <a:spLocks noChangeArrowheads="1"/>
          </p:cNvSpPr>
          <p:nvPr/>
        </p:nvSpPr>
        <p:spPr bwMode="auto">
          <a:xfrm>
            <a:off x="5220072" y="1203598"/>
            <a:ext cx="2580462" cy="386783"/>
          </a:xfrm>
          <a:prstGeom prst="rect">
            <a:avLst/>
          </a:prstGeom>
          <a:solidFill>
            <a:srgbClr val="0070C0"/>
          </a:solidFill>
          <a:ln w="9525">
            <a:noFill/>
            <a:miter lim="800000"/>
          </a:ln>
          <a:effectLst/>
        </p:spPr>
        <p:txBody>
          <a:bodyPr wrap="square" lIns="78242" tIns="39121" rIns="78242" bIns="39121">
            <a:spAutoFit/>
          </a:bodyPr>
          <a:lstStyle/>
          <a:p>
            <a:pPr algn="ctr">
              <a:defRPr/>
            </a:pPr>
            <a:r>
              <a:rPr lang="zh-CN" altLang="en-US" sz="2000" kern="0" dirty="0" smtClean="0">
                <a:solidFill>
                  <a:srgbClr val="FFFFFF"/>
                </a:solidFill>
                <a:ea typeface="微软雅黑" panose="020B0503020204020204" pitchFamily="34" charset="-122"/>
              </a:rPr>
              <a:t>著作权</a:t>
            </a:r>
            <a:endParaRPr lang="zh-CN" altLang="en-US" sz="2000" kern="0" dirty="0">
              <a:solidFill>
                <a:srgbClr val="FFFFFF"/>
              </a:solidFill>
              <a:ea typeface="微软雅黑" panose="020B0503020204020204" pitchFamily="34" charset="-122"/>
            </a:endParaRPr>
          </a:p>
        </p:txBody>
      </p:sp>
      <p:sp>
        <p:nvSpPr>
          <p:cNvPr id="70" name="Text Box 15"/>
          <p:cNvSpPr txBox="1">
            <a:spLocks noChangeArrowheads="1"/>
          </p:cNvSpPr>
          <p:nvPr/>
        </p:nvSpPr>
        <p:spPr bwMode="auto">
          <a:xfrm>
            <a:off x="5220072" y="1779662"/>
            <a:ext cx="2580462" cy="1791970"/>
          </a:xfrm>
          <a:prstGeom prst="rect">
            <a:avLst/>
          </a:prstGeom>
          <a:noFill/>
          <a:ln w="9525">
            <a:noFill/>
            <a:miter lim="800000"/>
          </a:ln>
          <a:effectLst/>
        </p:spPr>
        <p:txBody>
          <a:bodyPr wrap="square" lIns="78242" tIns="39121" rIns="78242" bIns="39121">
            <a:spAutoFit/>
          </a:bodyPr>
          <a:lstStyle/>
          <a:p>
            <a:pPr algn="just">
              <a:lnSpc>
                <a:spcPct val="125000"/>
              </a:lnSpc>
              <a:spcBef>
                <a:spcPct val="20000"/>
              </a:spcBef>
              <a:buClr>
                <a:srgbClr val="FF0000"/>
              </a:buClr>
            </a:pPr>
            <a:r>
              <a:rPr lang="zh-CN" altLang="en-US" sz="1800" b="0" dirty="0">
                <a:solidFill>
                  <a:schemeClr val="tx1">
                    <a:lumMod val="85000"/>
                    <a:lumOff val="15000"/>
                  </a:schemeClr>
                </a:solidFill>
                <a:latin typeface="微软雅黑" panose="020B0503020204020204" pitchFamily="34" charset="-122"/>
                <a:ea typeface="微软雅黑" panose="020B0503020204020204" pitchFamily="34" charset="-122"/>
              </a:rPr>
              <a:t>著作权，是指</a:t>
            </a:r>
            <a:r>
              <a:rPr lang="zh-CN" altLang="en-US" sz="1800" b="0" dirty="0">
                <a:solidFill>
                  <a:schemeClr val="tx1">
                    <a:lumMod val="85000"/>
                    <a:lumOff val="15000"/>
                  </a:schemeClr>
                </a:solidFill>
                <a:latin typeface="微软雅黑" panose="020B0503020204020204" pitchFamily="34" charset="-122"/>
                <a:ea typeface="微软雅黑" panose="020B0503020204020204" pitchFamily="34" charset="-122"/>
                <a:hlinkClick r:id="rId3" tooltip="自然人"/>
              </a:rPr>
              <a:t>自然人</a:t>
            </a:r>
            <a:r>
              <a:rPr lang="zh-CN" altLang="en-US" sz="1800" b="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800" b="0" dirty="0">
                <a:solidFill>
                  <a:schemeClr val="tx1">
                    <a:lumMod val="85000"/>
                    <a:lumOff val="15000"/>
                  </a:schemeClr>
                </a:solidFill>
                <a:latin typeface="微软雅黑" panose="020B0503020204020204" pitchFamily="34" charset="-122"/>
                <a:ea typeface="微软雅黑" panose="020B0503020204020204" pitchFamily="34" charset="-122"/>
                <a:hlinkClick r:id="rId4" tooltip="法人"/>
              </a:rPr>
              <a:t>法人</a:t>
            </a:r>
            <a:r>
              <a:rPr lang="zh-CN" altLang="en-US" sz="1800" b="0" dirty="0">
                <a:solidFill>
                  <a:schemeClr val="tx1">
                    <a:lumMod val="85000"/>
                    <a:lumOff val="15000"/>
                  </a:schemeClr>
                </a:solidFill>
                <a:latin typeface="微软雅黑" panose="020B0503020204020204" pitchFamily="34" charset="-122"/>
                <a:ea typeface="微软雅黑" panose="020B0503020204020204" pitchFamily="34" charset="-122"/>
              </a:rPr>
              <a:t>或其他组织作者基于</a:t>
            </a:r>
            <a:r>
              <a:rPr lang="zh-CN" altLang="en-US" sz="1800" b="0" dirty="0">
                <a:solidFill>
                  <a:schemeClr val="tx1">
                    <a:lumMod val="85000"/>
                    <a:lumOff val="15000"/>
                  </a:schemeClr>
                </a:solidFill>
                <a:latin typeface="微软雅黑" panose="020B0503020204020204" pitchFamily="34" charset="-122"/>
                <a:ea typeface="微软雅黑" panose="020B0503020204020204" pitchFamily="34" charset="-122"/>
                <a:hlinkClick r:id="rId5" tooltip="文学"/>
              </a:rPr>
              <a:t>文学</a:t>
            </a:r>
            <a:r>
              <a:rPr lang="zh-CN" altLang="en-US" sz="1800" b="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800" b="0" dirty="0">
                <a:solidFill>
                  <a:schemeClr val="tx1">
                    <a:lumMod val="85000"/>
                    <a:lumOff val="15000"/>
                  </a:schemeClr>
                </a:solidFill>
                <a:latin typeface="微软雅黑" panose="020B0503020204020204" pitchFamily="34" charset="-122"/>
                <a:ea typeface="微软雅黑" panose="020B0503020204020204" pitchFamily="34" charset="-122"/>
                <a:hlinkClick r:id="rId6" tooltip="艺术"/>
              </a:rPr>
              <a:t>艺术</a:t>
            </a:r>
            <a:r>
              <a:rPr lang="zh-CN" altLang="en-US" sz="1800" b="0" dirty="0">
                <a:solidFill>
                  <a:schemeClr val="tx1">
                    <a:lumMod val="85000"/>
                    <a:lumOff val="15000"/>
                  </a:schemeClr>
                </a:solidFill>
                <a:latin typeface="微软雅黑" panose="020B0503020204020204" pitchFamily="34" charset="-122"/>
                <a:ea typeface="微软雅黑" panose="020B0503020204020204" pitchFamily="34" charset="-122"/>
              </a:rPr>
              <a:t>和</a:t>
            </a:r>
            <a:r>
              <a:rPr lang="zh-CN" altLang="en-US" sz="1800" b="0" dirty="0">
                <a:solidFill>
                  <a:schemeClr val="tx1">
                    <a:lumMod val="85000"/>
                    <a:lumOff val="15000"/>
                  </a:schemeClr>
                </a:solidFill>
                <a:latin typeface="微软雅黑" panose="020B0503020204020204" pitchFamily="34" charset="-122"/>
                <a:ea typeface="微软雅黑" panose="020B0503020204020204" pitchFamily="34" charset="-122"/>
                <a:hlinkClick r:id="rId7" tooltip="科学"/>
              </a:rPr>
              <a:t>科学</a:t>
            </a:r>
            <a:r>
              <a:rPr lang="zh-CN" altLang="en-US" sz="1800" b="0" dirty="0">
                <a:solidFill>
                  <a:schemeClr val="tx1">
                    <a:lumMod val="85000"/>
                    <a:lumOff val="15000"/>
                  </a:schemeClr>
                </a:solidFill>
                <a:latin typeface="微软雅黑" panose="020B0503020204020204" pitchFamily="34" charset="-122"/>
                <a:ea typeface="微软雅黑" panose="020B0503020204020204" pitchFamily="34" charset="-122"/>
              </a:rPr>
              <a:t>作品依法享有的人身权利和财产权利。</a:t>
            </a:r>
            <a:endParaRPr lang="en-US" altLang="zh-CN" sz="1800" b="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83568" y="74179"/>
            <a:ext cx="1107996" cy="461665"/>
          </a:xfrm>
          <a:prstGeom prst="rect">
            <a:avLst/>
          </a:prstGeom>
        </p:spPr>
        <p:txBody>
          <a:bodyPr wrap="none">
            <a:spAutoFit/>
          </a:bodyPr>
          <a:lstStyle/>
          <a:p>
            <a:pPr>
              <a:buFontTx/>
              <a:buNone/>
              <a:defRPr/>
            </a:pPr>
            <a:r>
              <a:rPr lang="zh-CN" altLang="en-US" sz="2400" dirty="0">
                <a:latin typeface="+mj-ea"/>
                <a:ea typeface="+mj-ea"/>
              </a:rPr>
              <a:t>著作权</a:t>
            </a:r>
          </a:p>
        </p:txBody>
      </p:sp>
      <p:sp>
        <p:nvSpPr>
          <p:cNvPr id="6" name="矩形 5"/>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pic>
        <p:nvPicPr>
          <p:cNvPr id="2050" name="Picture 2"/>
          <p:cNvPicPr>
            <a:picLocks noChangeAspect="1" noChangeArrowheads="1"/>
          </p:cNvPicPr>
          <p:nvPr/>
        </p:nvPicPr>
        <p:blipFill>
          <a:blip r:embed="rId8" cstate="print"/>
          <a:srcRect/>
          <a:stretch>
            <a:fillRect/>
          </a:stretch>
        </p:blipFill>
        <p:spPr bwMode="auto">
          <a:xfrm>
            <a:off x="1547664" y="1131590"/>
            <a:ext cx="2554640" cy="2871986"/>
          </a:xfrm>
          <a:prstGeom prst="rect">
            <a:avLst/>
          </a:prstGeom>
          <a:noFill/>
          <a:ln w="9525">
            <a:noFill/>
            <a:miter lim="800000"/>
            <a:headEnd/>
            <a:tailEnd/>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9"/>
                                        </p:tgtEl>
                                        <p:attrNameLst>
                                          <p:attrName>ppt_y</p:attrName>
                                        </p:attrNameLst>
                                      </p:cBhvr>
                                      <p:tavLst>
                                        <p:tav tm="0">
                                          <p:val>
                                            <p:strVal val="#ppt_y"/>
                                          </p:val>
                                        </p:tav>
                                        <p:tav tm="100000">
                                          <p:val>
                                            <p:strVal val="#ppt_y"/>
                                          </p:val>
                                        </p:tav>
                                      </p:tavLst>
                                    </p:anim>
                                    <p:anim calcmode="lin" valueType="num">
                                      <p:cBhvr>
                                        <p:cTn id="9"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6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wipe(up)">
                                      <p:cBhvr>
                                        <p:cTn id="1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ldLvl="0" animBg="1" autoUpdateAnimBg="0"/>
      <p:bldP spid="70"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55"/>
          <p:cNvSpPr txBox="1">
            <a:spLocks noChangeArrowheads="1"/>
          </p:cNvSpPr>
          <p:nvPr/>
        </p:nvSpPr>
        <p:spPr bwMode="auto">
          <a:xfrm>
            <a:off x="611560" y="67326"/>
            <a:ext cx="3741139" cy="46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i="0" dirty="0">
                <a:latin typeface="+mj-ea"/>
                <a:ea typeface="+mj-ea"/>
              </a:rPr>
              <a:t>著作权分类</a:t>
            </a:r>
          </a:p>
        </p:txBody>
      </p:sp>
      <p:sp>
        <p:nvSpPr>
          <p:cNvPr id="74" name="TextBox 73"/>
          <p:cNvSpPr txBox="1"/>
          <p:nvPr/>
        </p:nvSpPr>
        <p:spPr>
          <a:xfrm>
            <a:off x="2220484" y="958972"/>
            <a:ext cx="5567336" cy="1969770"/>
          </a:xfrm>
          <a:prstGeom prst="rect">
            <a:avLst/>
          </a:prstGeom>
          <a:noFill/>
        </p:spPr>
        <p:txBody>
          <a:bodyPr wrap="square" rtlCol="0">
            <a:spAutoFit/>
          </a:bodyPr>
          <a:lstStyle/>
          <a:p>
            <a:pPr>
              <a:lnSpc>
                <a:spcPct val="150000"/>
              </a:lnSpc>
            </a:pPr>
            <a:r>
              <a:rPr lang="zh-CN" altLang="en-US" sz="2800" b="0" dirty="0" smtClean="0">
                <a:solidFill>
                  <a:schemeClr val="tx1">
                    <a:lumMod val="85000"/>
                    <a:lumOff val="15000"/>
                  </a:schemeClr>
                </a:solidFill>
                <a:latin typeface="微软雅黑" panose="020B0503020204020204" pitchFamily="34" charset="-122"/>
                <a:ea typeface="微软雅黑" panose="020B0503020204020204" pitchFamily="34" charset="-122"/>
              </a:rPr>
              <a:t>作品</a:t>
            </a:r>
            <a:r>
              <a:rPr lang="zh-CN" altLang="en-US" sz="2800" b="0" dirty="0">
                <a:solidFill>
                  <a:schemeClr val="tx1">
                    <a:lumMod val="85000"/>
                    <a:lumOff val="15000"/>
                  </a:schemeClr>
                </a:solidFill>
                <a:latin typeface="微软雅黑" panose="020B0503020204020204" pitchFamily="34" charset="-122"/>
                <a:ea typeface="微软雅黑" panose="020B0503020204020204" pitchFamily="34" charset="-122"/>
              </a:rPr>
              <a:t>著作权</a:t>
            </a:r>
            <a:endParaRPr lang="en-US" altLang="zh-CN" sz="2800" b="0" dirty="0">
              <a:solidFill>
                <a:schemeClr val="tx1">
                  <a:lumMod val="85000"/>
                  <a:lumOff val="15000"/>
                </a:schemeClr>
              </a:solidFill>
              <a:latin typeface="微软雅黑" panose="020B0503020204020204" pitchFamily="34" charset="-122"/>
              <a:ea typeface="微软雅黑" panose="020B0503020204020204" pitchFamily="34" charset="-122"/>
            </a:endParaRPr>
          </a:p>
          <a:p>
            <a:pPr marL="362585" lvl="1" indent="0">
              <a:buClr>
                <a:srgbClr val="FF0000"/>
              </a:buClr>
              <a:buSzPct val="80000"/>
            </a:pPr>
            <a:r>
              <a:rPr lang="zh-CN" altLang="en-US" sz="1600" b="0" dirty="0" smtClean="0">
                <a:solidFill>
                  <a:schemeClr val="tx1">
                    <a:lumMod val="85000"/>
                    <a:lumOff val="15000"/>
                  </a:schemeClr>
                </a:solidFill>
                <a:latin typeface="微软雅黑" panose="020B0503020204020204" pitchFamily="34" charset="-122"/>
                <a:ea typeface="微软雅黑" panose="020B0503020204020204" pitchFamily="34" charset="-122"/>
              </a:rPr>
              <a:t>文字作品、口述作品、音乐、 戏剧、 曲艺、舞蹈、杂技艺术作品、美术、建筑作品、摄影作品、电影作品和以类似摄制电影的方法创作的作品、工程设计图、产品设计图、地图、示意图等图形作品和模型作品、法律、行政法规规定的其它作品。</a:t>
            </a:r>
            <a:endParaRPr lang="en-US" altLang="zh-CN" sz="1600" b="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75" name="组合 74"/>
          <p:cNvGrpSpPr/>
          <p:nvPr/>
        </p:nvGrpSpPr>
        <p:grpSpPr>
          <a:xfrm>
            <a:off x="1086405" y="1419622"/>
            <a:ext cx="1048470" cy="1048470"/>
            <a:chOff x="1331640" y="2365633"/>
            <a:chExt cx="1048470" cy="1048470"/>
          </a:xfrm>
        </p:grpSpPr>
        <p:sp>
          <p:nvSpPr>
            <p:cNvPr id="76" name="椭圆 75"/>
            <p:cNvSpPr/>
            <p:nvPr/>
          </p:nvSpPr>
          <p:spPr>
            <a:xfrm>
              <a:off x="1423680" y="2457673"/>
              <a:ext cx="864391" cy="86439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dirty="0" smtClean="0">
                  <a:latin typeface="微软雅黑" panose="020B0503020204020204" pitchFamily="34" charset="-122"/>
                  <a:ea typeface="微软雅黑" panose="020B0503020204020204" pitchFamily="34" charset="-122"/>
                </a:rPr>
                <a:t>作品</a:t>
              </a:r>
              <a:endParaRPr lang="zh-CN" altLang="en-US" b="1" dirty="0">
                <a:latin typeface="微软雅黑" panose="020B0503020204020204" pitchFamily="34" charset="-122"/>
                <a:ea typeface="微软雅黑" panose="020B0503020204020204" pitchFamily="34" charset="-122"/>
              </a:endParaRPr>
            </a:p>
          </p:txBody>
        </p:sp>
        <p:sp>
          <p:nvSpPr>
            <p:cNvPr id="77" name="椭圆 76"/>
            <p:cNvSpPr/>
            <p:nvPr/>
          </p:nvSpPr>
          <p:spPr>
            <a:xfrm>
              <a:off x="1331640" y="2365633"/>
              <a:ext cx="1048470" cy="104847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latin typeface="微软雅黑" panose="020B0503020204020204" pitchFamily="34" charset="-122"/>
                <a:ea typeface="微软雅黑" panose="020B0503020204020204" pitchFamily="34" charset="-122"/>
              </a:endParaRPr>
            </a:p>
          </p:txBody>
        </p:sp>
      </p:grpSp>
      <p:sp>
        <p:nvSpPr>
          <p:cNvPr id="78" name="TextBox 77"/>
          <p:cNvSpPr txBox="1"/>
          <p:nvPr/>
        </p:nvSpPr>
        <p:spPr>
          <a:xfrm>
            <a:off x="2196495" y="3017742"/>
            <a:ext cx="5567336" cy="1600438"/>
          </a:xfrm>
          <a:prstGeom prst="rect">
            <a:avLst/>
          </a:prstGeom>
          <a:noFill/>
        </p:spPr>
        <p:txBody>
          <a:bodyPr wrap="square" rtlCol="0">
            <a:spAutoFit/>
          </a:bodyPr>
          <a:lstStyle/>
          <a:p>
            <a:pPr>
              <a:lnSpc>
                <a:spcPct val="150000"/>
              </a:lnSpc>
            </a:pPr>
            <a:r>
              <a:rPr lang="zh-CN" altLang="en-US" sz="2800" b="0" dirty="0" smtClean="0">
                <a:solidFill>
                  <a:schemeClr val="tx1">
                    <a:lumMod val="85000"/>
                    <a:lumOff val="15000"/>
                  </a:schemeClr>
                </a:solidFill>
                <a:latin typeface="微软雅黑" panose="020B0503020204020204" pitchFamily="34" charset="-122"/>
                <a:ea typeface="微软雅黑" panose="020B0503020204020204" pitchFamily="34" charset="-122"/>
              </a:rPr>
              <a:t>软件</a:t>
            </a:r>
            <a:r>
              <a:rPr lang="zh-CN" altLang="en-US" sz="2800" b="0" dirty="0">
                <a:solidFill>
                  <a:schemeClr val="tx1">
                    <a:lumMod val="85000"/>
                    <a:lumOff val="15000"/>
                  </a:schemeClr>
                </a:solidFill>
                <a:latin typeface="微软雅黑" panose="020B0503020204020204" pitchFamily="34" charset="-122"/>
                <a:ea typeface="微软雅黑" panose="020B0503020204020204" pitchFamily="34" charset="-122"/>
              </a:rPr>
              <a:t>著作权</a:t>
            </a:r>
            <a:endParaRPr lang="en-US" altLang="zh-CN" sz="2800" b="0" dirty="0">
              <a:solidFill>
                <a:schemeClr val="tx1">
                  <a:lumMod val="85000"/>
                  <a:lumOff val="15000"/>
                </a:schemeClr>
              </a:solidFill>
              <a:latin typeface="微软雅黑" panose="020B0503020204020204" pitchFamily="34" charset="-122"/>
              <a:ea typeface="微软雅黑" panose="020B0503020204020204" pitchFamily="34" charset="-122"/>
            </a:endParaRPr>
          </a:p>
          <a:p>
            <a:pPr marL="362585" lvl="1" indent="0">
              <a:buClr>
                <a:srgbClr val="FF0000"/>
              </a:buClr>
              <a:buSzPct val="80000"/>
            </a:pPr>
            <a:r>
              <a:rPr lang="zh-CN" altLang="en-US" sz="1600" b="0" dirty="0">
                <a:solidFill>
                  <a:schemeClr val="tx1">
                    <a:lumMod val="85000"/>
                    <a:lumOff val="15000"/>
                  </a:schemeClr>
                </a:solidFill>
                <a:latin typeface="微软雅黑" panose="020B0503020204020204" pitchFamily="34" charset="-122"/>
                <a:ea typeface="微软雅黑" panose="020B0503020204020204" pitchFamily="34" charset="-122"/>
              </a:rPr>
              <a:t>独立开发的软件，或者经原著作权人许可对原有软件修改后形成的在功能或者性能方面有重要改进的软件。</a:t>
            </a:r>
          </a:p>
          <a:p>
            <a:pPr>
              <a:lnSpc>
                <a:spcPct val="150000"/>
              </a:lnSpc>
            </a:pPr>
            <a:endParaRPr lang="zh-CN" altLang="en-US" sz="1600" b="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79" name="组合 78"/>
          <p:cNvGrpSpPr/>
          <p:nvPr/>
        </p:nvGrpSpPr>
        <p:grpSpPr>
          <a:xfrm>
            <a:off x="1086405" y="3219822"/>
            <a:ext cx="1048470" cy="1048470"/>
            <a:chOff x="2280387" y="2060848"/>
            <a:chExt cx="1894500" cy="1894500"/>
          </a:xfrm>
        </p:grpSpPr>
        <p:sp>
          <p:nvSpPr>
            <p:cNvPr id="80" name="椭圆 79"/>
            <p:cNvSpPr/>
            <p:nvPr/>
          </p:nvSpPr>
          <p:spPr>
            <a:xfrm>
              <a:off x="2446695" y="2227156"/>
              <a:ext cx="1561885" cy="156188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anose="020B0503020204020204" pitchFamily="34" charset="-122"/>
                  <a:ea typeface="微软雅黑" panose="020B0503020204020204" pitchFamily="34" charset="-122"/>
                </a:rPr>
                <a:t>软件</a:t>
              </a:r>
              <a:endParaRPr lang="zh-CN" altLang="en-US" b="1" dirty="0">
                <a:latin typeface="微软雅黑" panose="020B0503020204020204" pitchFamily="34" charset="-122"/>
                <a:ea typeface="微软雅黑" panose="020B0503020204020204" pitchFamily="34" charset="-122"/>
              </a:endParaRPr>
            </a:p>
          </p:txBody>
        </p:sp>
        <p:sp>
          <p:nvSpPr>
            <p:cNvPr id="81" name="椭圆 80"/>
            <p:cNvSpPr/>
            <p:nvPr/>
          </p:nvSpPr>
          <p:spPr>
            <a:xfrm>
              <a:off x="2280387" y="2060848"/>
              <a:ext cx="1894500" cy="18945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latin typeface="微软雅黑" panose="020B0503020204020204" pitchFamily="34" charset="-122"/>
                <a:ea typeface="微软雅黑" panose="020B0503020204020204" pitchFamily="34" charset="-122"/>
              </a:endParaRPr>
            </a:p>
          </p:txBody>
        </p:sp>
      </p:grpSp>
      <p:sp>
        <p:nvSpPr>
          <p:cNvPr id="11" name="矩形 10"/>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4)">
                                      <p:cBhvr>
                                        <p:cTn id="7" dur="1000"/>
                                        <p:tgtEl>
                                          <p:spTgt spid="36"/>
                                        </p:tgtEl>
                                      </p:cBhvr>
                                    </p:animEffect>
                                  </p:childTnLst>
                                </p:cTn>
                              </p:par>
                              <p:par>
                                <p:cTn id="8" presetID="21" presetClass="entr" presetSubtype="1"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wheel(1)">
                                      <p:cBhvr>
                                        <p:cTn id="10" dur="500"/>
                                        <p:tgtEl>
                                          <p:spTgt spid="7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500"/>
                                        <p:tgtEl>
                                          <p:spTgt spid="74"/>
                                        </p:tgtEl>
                                      </p:cBhvr>
                                    </p:animEffect>
                                  </p:childTnLst>
                                </p:cTn>
                              </p:par>
                              <p:par>
                                <p:cTn id="14" presetID="21" presetClass="entr" presetSubtype="1"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heel(1)">
                                      <p:cBhvr>
                                        <p:cTn id="16" dur="500"/>
                                        <p:tgtEl>
                                          <p:spTgt spid="7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wipe(left)">
                                      <p:cBhvr>
                                        <p:cTn id="1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4" grpId="0"/>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55"/>
          <p:cNvSpPr txBox="1">
            <a:spLocks noChangeArrowheads="1"/>
          </p:cNvSpPr>
          <p:nvPr/>
        </p:nvSpPr>
        <p:spPr bwMode="auto">
          <a:xfrm>
            <a:off x="623164" y="123478"/>
            <a:ext cx="3878614" cy="46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9pPr>
          </a:lstStyle>
          <a:p>
            <a:pPr>
              <a:defRPr/>
            </a:pPr>
            <a:r>
              <a:rPr lang="zh-CN" altLang="en-US" sz="2400" i="0" dirty="0">
                <a:latin typeface="+mj-ea"/>
                <a:ea typeface="+mj-ea"/>
              </a:rPr>
              <a:t>商业秘密</a:t>
            </a:r>
          </a:p>
        </p:txBody>
      </p:sp>
      <p:sp>
        <p:nvSpPr>
          <p:cNvPr id="69" name="Text Box 14"/>
          <p:cNvSpPr txBox="1">
            <a:spLocks noChangeArrowheads="1"/>
          </p:cNvSpPr>
          <p:nvPr/>
        </p:nvSpPr>
        <p:spPr bwMode="auto">
          <a:xfrm>
            <a:off x="5507990" y="1308735"/>
            <a:ext cx="2538095" cy="403860"/>
          </a:xfrm>
          <a:prstGeom prst="rect">
            <a:avLst/>
          </a:prstGeom>
          <a:solidFill>
            <a:srgbClr val="0070C0"/>
          </a:solidFill>
          <a:ln w="9525">
            <a:noFill/>
            <a:miter lim="800000"/>
          </a:ln>
          <a:effectLst/>
        </p:spPr>
        <p:txBody>
          <a:bodyPr wrap="square" lIns="78242" tIns="39121" rIns="78242" bIns="39121">
            <a:spAutoFit/>
          </a:bodyPr>
          <a:lstStyle/>
          <a:p>
            <a:pPr algn="ctr">
              <a:defRPr/>
            </a:pPr>
            <a:r>
              <a:rPr lang="zh-CN" altLang="en-US" sz="2000" kern="0" dirty="0" smtClean="0">
                <a:solidFill>
                  <a:srgbClr val="FFFFFF"/>
                </a:solidFill>
                <a:ea typeface="微软雅黑" panose="020B0503020204020204" pitchFamily="34" charset="-122"/>
              </a:rPr>
              <a:t>商业秘密</a:t>
            </a:r>
            <a:endParaRPr lang="zh-CN" altLang="en-US" sz="2000" kern="0" dirty="0">
              <a:solidFill>
                <a:srgbClr val="FFFFFF"/>
              </a:solidFill>
              <a:ea typeface="微软雅黑" panose="020B0503020204020204" pitchFamily="34" charset="-122"/>
            </a:endParaRPr>
          </a:p>
        </p:txBody>
      </p:sp>
      <p:sp>
        <p:nvSpPr>
          <p:cNvPr id="70" name="Text Box 15"/>
          <p:cNvSpPr txBox="1">
            <a:spLocks noChangeArrowheads="1"/>
          </p:cNvSpPr>
          <p:nvPr/>
        </p:nvSpPr>
        <p:spPr bwMode="auto">
          <a:xfrm>
            <a:off x="5507990" y="1741170"/>
            <a:ext cx="2668270" cy="2477770"/>
          </a:xfrm>
          <a:prstGeom prst="rect">
            <a:avLst/>
          </a:prstGeom>
          <a:noFill/>
          <a:ln w="9525">
            <a:noFill/>
            <a:miter lim="800000"/>
          </a:ln>
          <a:effectLst/>
        </p:spPr>
        <p:txBody>
          <a:bodyPr wrap="square" lIns="78242" tIns="39121" rIns="78242" bIns="39121">
            <a:spAutoFit/>
          </a:bodyPr>
          <a:lstStyle/>
          <a:p>
            <a:pPr algn="just">
              <a:lnSpc>
                <a:spcPct val="125000"/>
              </a:lnSpc>
              <a:spcBef>
                <a:spcPct val="20000"/>
              </a:spcBef>
              <a:buClr>
                <a:srgbClr val="FF0000"/>
              </a:buClr>
            </a:pPr>
            <a:r>
              <a:rPr lang="zh-CN" altLang="en-US" sz="1800" b="0" dirty="0" smtClean="0"/>
              <a:t>按照我国</a:t>
            </a:r>
            <a:r>
              <a:rPr lang="en-US" altLang="zh-CN" sz="1800" b="0" dirty="0" smtClean="0"/>
              <a:t>《</a:t>
            </a:r>
            <a:r>
              <a:rPr lang="zh-CN" altLang="en-US" sz="1800" b="0" dirty="0" smtClean="0"/>
              <a:t>反不正当竞争法</a:t>
            </a:r>
            <a:r>
              <a:rPr lang="en-US" altLang="zh-CN" sz="1800" b="0" dirty="0" smtClean="0"/>
              <a:t>》</a:t>
            </a:r>
            <a:r>
              <a:rPr lang="zh-CN" altLang="en-US" sz="1800" b="0" dirty="0" smtClean="0"/>
              <a:t>的规定，是指不为公众所知悉、能为权利人带来经济利益，具有实用性并经权利人采取保密措施的技术信息和经营信息。</a:t>
            </a:r>
            <a:endParaRPr lang="en-US" altLang="zh-CN" sz="1800" b="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6" name="矩形 5"/>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pic>
        <p:nvPicPr>
          <p:cNvPr id="3074" name="Picture 2"/>
          <p:cNvPicPr>
            <a:picLocks noChangeAspect="1" noChangeArrowheads="1"/>
          </p:cNvPicPr>
          <p:nvPr/>
        </p:nvPicPr>
        <p:blipFill>
          <a:blip r:embed="rId3" cstate="print"/>
          <a:srcRect/>
          <a:stretch>
            <a:fillRect/>
          </a:stretch>
        </p:blipFill>
        <p:spPr bwMode="auto">
          <a:xfrm>
            <a:off x="975360" y="1323975"/>
            <a:ext cx="3526155" cy="2496185"/>
          </a:xfrm>
          <a:prstGeom prst="rect">
            <a:avLst/>
          </a:prstGeom>
          <a:noFill/>
          <a:ln w="9525">
            <a:noFill/>
            <a:miter lim="800000"/>
            <a:headEnd/>
            <a:tailEnd/>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4)">
                                      <p:cBhvr>
                                        <p:cTn id="7" dur="1000"/>
                                        <p:tgtEl>
                                          <p:spTgt spid="21"/>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69"/>
                                        </p:tgtEl>
                                        <p:attrNameLst>
                                          <p:attrName>style.visibility</p:attrName>
                                        </p:attrNameLst>
                                      </p:cBhvr>
                                      <p:to>
                                        <p:strVal val="visible"/>
                                      </p:to>
                                    </p:set>
                                    <p:anim calcmode="lin" valueType="num">
                                      <p:cBhvr>
                                        <p:cTn id="10"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69"/>
                                        </p:tgtEl>
                                        <p:attrNameLst>
                                          <p:attrName>ppt_y</p:attrName>
                                        </p:attrNameLst>
                                      </p:cBhvr>
                                      <p:tavLst>
                                        <p:tav tm="0">
                                          <p:val>
                                            <p:strVal val="#ppt_y"/>
                                          </p:val>
                                        </p:tav>
                                        <p:tav tm="100000">
                                          <p:val>
                                            <p:strVal val="#ppt_y"/>
                                          </p:val>
                                        </p:tav>
                                      </p:tavLst>
                                    </p:anim>
                                    <p:anim calcmode="lin" valueType="num">
                                      <p:cBhvr>
                                        <p:cTn id="12"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p:tgtEl>
                                          <p:spTgt spid="6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up)">
                                      <p:cBhvr>
                                        <p:cTn id="1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9" grpId="0" bldLvl="0" animBg="1" autoUpdateAnimBg="0"/>
      <p:bldP spid="70"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bwMode="auto">
          <a:xfrm>
            <a:off x="4223558" y="1531141"/>
            <a:ext cx="3305175" cy="999833"/>
            <a:chOff x="5233607" y="1431798"/>
            <a:chExt cx="4406900" cy="1333113"/>
          </a:xfrm>
        </p:grpSpPr>
        <p:sp>
          <p:nvSpPr>
            <p:cNvPr id="13" name="圆角矩形 12"/>
            <p:cNvSpPr/>
            <p:nvPr/>
          </p:nvSpPr>
          <p:spPr>
            <a:xfrm>
              <a:off x="5233607" y="1431798"/>
              <a:ext cx="4406900" cy="1128713"/>
            </a:xfrm>
            <a:prstGeom prst="roundRect">
              <a:avLst/>
            </a:prstGeom>
            <a:solidFill>
              <a:srgbClr val="00AE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矩形 35"/>
            <p:cNvSpPr>
              <a:spLocks noChangeArrowheads="1"/>
            </p:cNvSpPr>
            <p:nvPr/>
          </p:nvSpPr>
          <p:spPr bwMode="auto">
            <a:xfrm>
              <a:off x="5786058" y="1571933"/>
              <a:ext cx="3740579" cy="1192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indent="0">
                <a:lnSpc>
                  <a:spcPct val="150000"/>
                </a:lnSpc>
              </a:pPr>
              <a:r>
                <a:rPr lang="zh-CN" altLang="en-US" sz="1200" dirty="0">
                  <a:solidFill>
                    <a:srgbClr val="FFFFFF"/>
                  </a:solidFill>
                  <a:latin typeface="微软雅黑" panose="020B0503020204020204" pitchFamily="34" charset="-122"/>
                  <a:ea typeface="微软雅黑" panose="020B0503020204020204" pitchFamily="34" charset="-122"/>
                </a:rPr>
                <a:t>生产配方、工艺流程、技术诀窍、设计图纸等。</a:t>
              </a:r>
              <a:endParaRPr lang="en-US" altLang="zh-CN" sz="1200" dirty="0">
                <a:solidFill>
                  <a:srgbClr val="FFFFFF"/>
                </a:solidFill>
                <a:latin typeface="微软雅黑" panose="020B0503020204020204" pitchFamily="34" charset="-122"/>
                <a:ea typeface="微软雅黑" panose="020B0503020204020204" pitchFamily="34" charset="-122"/>
              </a:endParaRPr>
            </a:p>
            <a:p>
              <a:pPr eaLnBrk="1" hangingPunct="1">
                <a:lnSpc>
                  <a:spcPct val="150000"/>
                </a:lnSpc>
              </a:pPr>
              <a:endParaRPr lang="zh-CN" altLang="en-US" sz="1200" dirty="0">
                <a:solidFill>
                  <a:srgbClr val="FFFFFF"/>
                </a:solidFill>
              </a:endParaRPr>
            </a:p>
          </p:txBody>
        </p:sp>
      </p:grpSp>
      <p:sp>
        <p:nvSpPr>
          <p:cNvPr id="19" name="圆角矩形 18"/>
          <p:cNvSpPr/>
          <p:nvPr/>
        </p:nvSpPr>
        <p:spPr bwMode="auto">
          <a:xfrm>
            <a:off x="4223558" y="3232264"/>
            <a:ext cx="3305175" cy="846534"/>
          </a:xfrm>
          <a:prstGeom prst="roundRect">
            <a:avLst/>
          </a:prstGeom>
          <a:solidFill>
            <a:srgbClr val="00AE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 name="五边形 20"/>
          <p:cNvSpPr/>
          <p:nvPr/>
        </p:nvSpPr>
        <p:spPr>
          <a:xfrm>
            <a:off x="3247246" y="1740691"/>
            <a:ext cx="1390650" cy="427434"/>
          </a:xfrm>
          <a:prstGeom prst="homePlate">
            <a:avLst/>
          </a:prstGeom>
          <a:solidFill>
            <a:srgbClr val="006FB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r>
              <a:rPr lang="zh-CN" altLang="en-US" dirty="0">
                <a:latin typeface="微软雅黑" panose="020B0503020204020204" pitchFamily="34" charset="-122"/>
                <a:ea typeface="微软雅黑" panose="020B0503020204020204" pitchFamily="34" charset="-122"/>
              </a:rPr>
              <a:t>技术信息</a:t>
            </a:r>
            <a:endParaRPr lang="zh-CN" altLang="en-US" sz="1500" b="1" kern="0" dirty="0">
              <a:solidFill>
                <a:srgbClr val="F8F8F8"/>
              </a:solidFill>
              <a:latin typeface="微软雅黑" panose="020B0503020204020204" pitchFamily="34" charset="-122"/>
              <a:ea typeface="微软雅黑" panose="020B0503020204020204" pitchFamily="34" charset="-122"/>
            </a:endParaRPr>
          </a:p>
        </p:txBody>
      </p:sp>
      <p:sp>
        <p:nvSpPr>
          <p:cNvPr id="23" name="五边形 22"/>
          <p:cNvSpPr/>
          <p:nvPr/>
        </p:nvSpPr>
        <p:spPr>
          <a:xfrm>
            <a:off x="3247246" y="3377520"/>
            <a:ext cx="1390650" cy="426244"/>
          </a:xfrm>
          <a:prstGeom prst="homePlate">
            <a:avLst/>
          </a:prstGeom>
          <a:solidFill>
            <a:srgbClr val="006FB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r>
              <a:rPr lang="zh-CN" altLang="en-US" dirty="0">
                <a:latin typeface="微软雅黑" panose="020B0503020204020204" pitchFamily="34" charset="-122"/>
                <a:ea typeface="微软雅黑" panose="020B0503020204020204" pitchFamily="34" charset="-122"/>
              </a:rPr>
              <a:t>商业信息</a:t>
            </a:r>
            <a:endParaRPr lang="zh-CN" altLang="en-US" sz="1500" b="1" kern="0" dirty="0">
              <a:solidFill>
                <a:srgbClr val="F8F8F8"/>
              </a:solidFill>
              <a:latin typeface="微软雅黑" panose="020B0503020204020204" pitchFamily="34" charset="-122"/>
              <a:ea typeface="微软雅黑" panose="020B0503020204020204" pitchFamily="34" charset="-122"/>
            </a:endParaRPr>
          </a:p>
        </p:txBody>
      </p:sp>
      <p:sp>
        <p:nvSpPr>
          <p:cNvPr id="24" name="任意多边形 58"/>
          <p:cNvSpPr/>
          <p:nvPr/>
        </p:nvSpPr>
        <p:spPr bwMode="auto">
          <a:xfrm rot="1178816">
            <a:off x="2337437" y="1839857"/>
            <a:ext cx="756047" cy="959644"/>
          </a:xfrm>
          <a:custGeom>
            <a:avLst/>
            <a:gdLst>
              <a:gd name="T0" fmla="*/ 0 w 1092530"/>
              <a:gd name="T1" fmla="*/ 1068780 h 1068780"/>
              <a:gd name="T2" fmla="*/ 1092530 w 1092530"/>
              <a:gd name="T3" fmla="*/ 0 h 1068780"/>
            </a:gdLst>
            <a:ahLst/>
            <a:cxnLst>
              <a:cxn ang="0">
                <a:pos x="T0" y="T1"/>
              </a:cxn>
              <a:cxn ang="0">
                <a:pos x="T2" y="T3"/>
              </a:cxn>
            </a:cxnLst>
            <a:rect l="0" t="0" r="r" b="b"/>
            <a:pathLst>
              <a:path w="1092530" h="1068780">
                <a:moveTo>
                  <a:pt x="0" y="1068780"/>
                </a:moveTo>
                <a:lnTo>
                  <a:pt x="1092530" y="0"/>
                </a:lnTo>
              </a:path>
            </a:pathLst>
          </a:custGeom>
          <a:noFill/>
          <a:ln w="9525" cap="flat" cmpd="sng">
            <a:solidFill>
              <a:srgbClr val="000000"/>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80" tIns="34290" rIns="68580" bIns="34290" anchor="ctr"/>
          <a:lstStyle/>
          <a:p>
            <a:pPr eaLnBrk="1" hangingPunct="1">
              <a:buFont typeface="Arial" panose="020B0604020202020204" pitchFamily="34" charset="0"/>
              <a:buNone/>
              <a:defRPr/>
            </a:pPr>
            <a:endParaRPr lang="zh-CN" altLang="en-US" kern="0">
              <a:solidFill>
                <a:srgbClr val="B62822"/>
              </a:solidFill>
              <a:latin typeface="Arial" panose="020B0604020202020204" pitchFamily="34" charset="0"/>
              <a:ea typeface="+mn-ea"/>
            </a:endParaRPr>
          </a:p>
        </p:txBody>
      </p:sp>
      <p:sp>
        <p:nvSpPr>
          <p:cNvPr id="26" name="任意多边形 60"/>
          <p:cNvSpPr/>
          <p:nvPr/>
        </p:nvSpPr>
        <p:spPr bwMode="auto">
          <a:xfrm rot="19560932" flipV="1">
            <a:off x="2234056" y="2797444"/>
            <a:ext cx="756047" cy="1047750"/>
          </a:xfrm>
          <a:custGeom>
            <a:avLst/>
            <a:gdLst>
              <a:gd name="T0" fmla="*/ 0 w 1092530"/>
              <a:gd name="T1" fmla="*/ 1068780 h 1068780"/>
              <a:gd name="T2" fmla="*/ 1092530 w 1092530"/>
              <a:gd name="T3" fmla="*/ 0 h 1068780"/>
            </a:gdLst>
            <a:ahLst/>
            <a:cxnLst>
              <a:cxn ang="0">
                <a:pos x="T0" y="T1"/>
              </a:cxn>
              <a:cxn ang="0">
                <a:pos x="T2" y="T3"/>
              </a:cxn>
            </a:cxnLst>
            <a:rect l="0" t="0" r="r" b="b"/>
            <a:pathLst>
              <a:path w="1092530" h="1068780">
                <a:moveTo>
                  <a:pt x="0" y="1068780"/>
                </a:moveTo>
                <a:lnTo>
                  <a:pt x="1092530" y="0"/>
                </a:lnTo>
              </a:path>
            </a:pathLst>
          </a:custGeom>
          <a:noFill/>
          <a:ln w="9525" cap="flat" cmpd="sng">
            <a:solidFill>
              <a:srgbClr val="000000"/>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80" tIns="34290" rIns="68580" bIns="34290" anchor="ctr"/>
          <a:lstStyle/>
          <a:p>
            <a:pPr eaLnBrk="1" hangingPunct="1">
              <a:buFont typeface="Arial" panose="020B0604020202020204" pitchFamily="34" charset="0"/>
              <a:buNone/>
              <a:defRPr/>
            </a:pPr>
            <a:endParaRPr lang="zh-CN" altLang="en-US" kern="0">
              <a:solidFill>
                <a:srgbClr val="B62822"/>
              </a:solidFill>
              <a:latin typeface="Arial" panose="020B0604020202020204" pitchFamily="34" charset="0"/>
              <a:ea typeface="+mn-ea"/>
            </a:endParaRPr>
          </a:p>
        </p:txBody>
      </p:sp>
      <p:sp>
        <p:nvSpPr>
          <p:cNvPr id="27" name="椭圆 61"/>
          <p:cNvSpPr>
            <a:spLocks noChangeArrowheads="1"/>
          </p:cNvSpPr>
          <p:nvPr/>
        </p:nvSpPr>
        <p:spPr bwMode="auto">
          <a:xfrm>
            <a:off x="1331640" y="2338104"/>
            <a:ext cx="1041797" cy="1039416"/>
          </a:xfrm>
          <a:prstGeom prst="ellipse">
            <a:avLst/>
          </a:prstGeom>
          <a:solidFill>
            <a:srgbClr val="154190"/>
          </a:solidFill>
          <a:ln>
            <a:noFill/>
          </a:ln>
        </p:spPr>
        <p:txBody>
          <a:bodyPr lIns="68580" tIns="34290" rIns="68580" bIns="342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en-US" altLang="zh-CN" kern="0" dirty="0" smtClean="0">
              <a:solidFill>
                <a:srgbClr val="F8F8F8"/>
              </a:solidFill>
              <a:ea typeface="微软雅黑" panose="020B0503020204020204" pitchFamily="34" charset="-122"/>
            </a:endParaRPr>
          </a:p>
          <a:p>
            <a:pPr algn="ctr" eaLnBrk="1" hangingPunct="1">
              <a:buFont typeface="Arial" panose="020B0604020202020204" pitchFamily="34" charset="0"/>
              <a:buNone/>
              <a:defRPr/>
            </a:pPr>
            <a:r>
              <a:rPr lang="zh-CN" altLang="en-US" kern="0" dirty="0" smtClean="0">
                <a:solidFill>
                  <a:srgbClr val="F8F8F8"/>
                </a:solidFill>
                <a:ea typeface="微软雅黑" panose="020B0503020204020204" pitchFamily="34" charset="-122"/>
              </a:rPr>
              <a:t>商业</a:t>
            </a:r>
            <a:r>
              <a:rPr lang="zh-CN" altLang="en-US" kern="0" dirty="0">
                <a:solidFill>
                  <a:srgbClr val="F8F8F8"/>
                </a:solidFill>
                <a:ea typeface="微软雅黑" panose="020B0503020204020204" pitchFamily="34" charset="-122"/>
              </a:rPr>
              <a:t>秘密分类</a:t>
            </a:r>
          </a:p>
          <a:p>
            <a:pPr algn="ctr" eaLnBrk="1" hangingPunct="1">
              <a:buFont typeface="Arial" panose="020B0604020202020204" pitchFamily="34" charset="0"/>
              <a:buNone/>
              <a:defRPr/>
            </a:pPr>
            <a:endParaRPr lang="zh-CN" altLang="en-US" kern="0" dirty="0">
              <a:solidFill>
                <a:srgbClr val="F8F8F8"/>
              </a:solidFill>
              <a:ea typeface="微软雅黑" panose="020B0503020204020204" pitchFamily="34" charset="-122"/>
            </a:endParaRPr>
          </a:p>
        </p:txBody>
      </p:sp>
      <p:sp>
        <p:nvSpPr>
          <p:cNvPr id="2" name="文本框 1"/>
          <p:cNvSpPr txBox="1"/>
          <p:nvPr/>
        </p:nvSpPr>
        <p:spPr>
          <a:xfrm>
            <a:off x="4311164" y="3267476"/>
            <a:ext cx="3094950" cy="646331"/>
          </a:xfrm>
          <a:prstGeom prst="rect">
            <a:avLst/>
          </a:prstGeom>
          <a:noFill/>
        </p:spPr>
        <p:txBody>
          <a:bodyPr wrap="square" rtlCol="0">
            <a:spAutoFit/>
          </a:bodyPr>
          <a:lstStyle/>
          <a:p>
            <a:pPr marL="457200" lvl="1" indent="0">
              <a:lnSpc>
                <a:spcPct val="150000"/>
              </a:lnSpc>
              <a:buClr>
                <a:srgbClr val="FF0000"/>
              </a:buClr>
              <a:buSzPct val="80000"/>
            </a:pPr>
            <a:r>
              <a:rPr lang="zh-CN" altLang="en-US" sz="1200" dirty="0">
                <a:solidFill>
                  <a:srgbClr val="FFFFFF"/>
                </a:solidFill>
                <a:latin typeface="微软雅黑" panose="020B0503020204020204" pitchFamily="34" charset="-122"/>
                <a:ea typeface="微软雅黑" panose="020B0503020204020204" pitchFamily="34" charset="-122"/>
              </a:rPr>
              <a:t>管理方法，产销策略，客户名单、货源情报等。</a:t>
            </a:r>
          </a:p>
        </p:txBody>
      </p:sp>
      <p:sp>
        <p:nvSpPr>
          <p:cNvPr id="3" name="矩形 2"/>
          <p:cNvSpPr/>
          <p:nvPr/>
        </p:nvSpPr>
        <p:spPr>
          <a:xfrm>
            <a:off x="681626" y="123478"/>
            <a:ext cx="2031325" cy="461665"/>
          </a:xfrm>
          <a:prstGeom prst="rect">
            <a:avLst/>
          </a:prstGeom>
        </p:spPr>
        <p:txBody>
          <a:bodyPr wrap="none">
            <a:spAutoFit/>
          </a:bodyPr>
          <a:lstStyle/>
          <a:p>
            <a:r>
              <a:rPr lang="zh-CN" altLang="en-US" sz="2400" dirty="0">
                <a:latin typeface="+mj-ea"/>
                <a:ea typeface="+mj-ea"/>
              </a:rPr>
              <a:t>商业秘密分类</a:t>
            </a:r>
          </a:p>
        </p:txBody>
      </p:sp>
      <p:sp>
        <p:nvSpPr>
          <p:cNvPr id="15" name="矩形 14"/>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500"/>
                                        <p:tgtEl>
                                          <p:spTgt spid="27"/>
                                        </p:tgtEl>
                                      </p:cBhvr>
                                    </p:animEffect>
                                  </p:childTnLst>
                                </p:cTn>
                              </p:par>
                              <p:par>
                                <p:cTn id="8" presetID="22" presetClass="entr" presetSubtype="4"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7"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0" y="1414463"/>
            <a:ext cx="2536825" cy="1270000"/>
          </a:xfrm>
          <a:custGeom>
            <a:avLst/>
            <a:gdLst/>
            <a:ahLst/>
            <a:cxnLst/>
            <a:rect l="l" t="t" r="r" b="b"/>
            <a:pathLst>
              <a:path w="3168352" h="1584176">
                <a:moveTo>
                  <a:pt x="0" y="0"/>
                </a:moveTo>
                <a:lnTo>
                  <a:pt x="3168352" y="0"/>
                </a:lnTo>
                <a:lnTo>
                  <a:pt x="3168352" y="3841"/>
                </a:lnTo>
                <a:cubicBezTo>
                  <a:pt x="2588276" y="310525"/>
                  <a:pt x="2179467" y="897330"/>
                  <a:pt x="2122331" y="1584176"/>
                </a:cubicBezTo>
                <a:lnTo>
                  <a:pt x="0" y="1584176"/>
                </a:ln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buClrTx/>
              <a:buSzTx/>
            </a:pPr>
            <a:endParaRPr lang="zh-CN" altLang="en-US" sz="1200">
              <a:solidFill>
                <a:srgbClr val="4D4D4D"/>
              </a:solidFill>
              <a:latin typeface="方正黑体简体" panose="02010601030101010101" pitchFamily="2" charset="-122"/>
              <a:ea typeface="方正黑体简体" panose="02010601030101010101" pitchFamily="2" charset="-122"/>
            </a:endParaRPr>
          </a:p>
        </p:txBody>
      </p:sp>
      <p:sp>
        <p:nvSpPr>
          <p:cNvPr id="3" name="矩形 7"/>
          <p:cNvSpPr/>
          <p:nvPr/>
        </p:nvSpPr>
        <p:spPr>
          <a:xfrm>
            <a:off x="5235575" y="1414463"/>
            <a:ext cx="2536825" cy="1270000"/>
          </a:xfrm>
          <a:custGeom>
            <a:avLst/>
            <a:gdLst/>
            <a:ahLst/>
            <a:cxnLst/>
            <a:rect l="l" t="t" r="r" b="b"/>
            <a:pathLst>
              <a:path w="3166201" h="1584176">
                <a:moveTo>
                  <a:pt x="0" y="0"/>
                </a:moveTo>
                <a:lnTo>
                  <a:pt x="3166201" y="0"/>
                </a:lnTo>
                <a:lnTo>
                  <a:pt x="3166201" y="1584176"/>
                </a:lnTo>
                <a:lnTo>
                  <a:pt x="1053993" y="1584176"/>
                </a:lnTo>
                <a:cubicBezTo>
                  <a:pt x="996594" y="894244"/>
                  <a:pt x="584367" y="305252"/>
                  <a:pt x="0" y="0"/>
                </a:cubicBez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buClrTx/>
              <a:buSzTx/>
            </a:pPr>
            <a:endParaRPr lang="zh-CN" altLang="en-US" sz="1200" b="0">
              <a:solidFill>
                <a:srgbClr val="4D4D4D"/>
              </a:solidFill>
              <a:latin typeface="方正黑体简体" panose="02010601030101010101" pitchFamily="2" charset="-122"/>
              <a:ea typeface="方正黑体简体" panose="02010601030101010101" pitchFamily="2" charset="-122"/>
            </a:endParaRPr>
          </a:p>
        </p:txBody>
      </p:sp>
      <p:sp>
        <p:nvSpPr>
          <p:cNvPr id="4" name="矩形 8"/>
          <p:cNvSpPr/>
          <p:nvPr/>
        </p:nvSpPr>
        <p:spPr>
          <a:xfrm>
            <a:off x="1219200" y="2946400"/>
            <a:ext cx="2524125" cy="1270000"/>
          </a:xfrm>
          <a:custGeom>
            <a:avLst/>
            <a:gdLst/>
            <a:ahLst/>
            <a:cxnLst/>
            <a:rect l="l" t="t" r="r" b="b"/>
            <a:pathLst>
              <a:path w="3149815" h="1584176">
                <a:moveTo>
                  <a:pt x="0" y="0"/>
                </a:moveTo>
                <a:lnTo>
                  <a:pt x="2121681" y="0"/>
                </a:lnTo>
                <a:cubicBezTo>
                  <a:pt x="2173814" y="685187"/>
                  <a:pt x="2576164" y="1272266"/>
                  <a:pt x="3149815" y="1584176"/>
                </a:cubicBezTo>
                <a:lnTo>
                  <a:pt x="0" y="1584176"/>
                </a:ln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buClrTx/>
              <a:buSzTx/>
            </a:pPr>
            <a:endParaRPr lang="zh-CN" altLang="en-US" sz="1200">
              <a:solidFill>
                <a:srgbClr val="4D4D4D"/>
              </a:solidFill>
              <a:latin typeface="方正黑体简体" panose="02010601030101010101" pitchFamily="2" charset="-122"/>
              <a:ea typeface="方正黑体简体" panose="02010601030101010101" pitchFamily="2" charset="-122"/>
            </a:endParaRPr>
          </a:p>
        </p:txBody>
      </p:sp>
      <p:sp>
        <p:nvSpPr>
          <p:cNvPr id="5" name="矩形 9"/>
          <p:cNvSpPr/>
          <p:nvPr/>
        </p:nvSpPr>
        <p:spPr>
          <a:xfrm>
            <a:off x="5256213" y="2946400"/>
            <a:ext cx="2516187" cy="1270000"/>
          </a:xfrm>
          <a:custGeom>
            <a:avLst/>
            <a:gdLst/>
            <a:ahLst/>
            <a:cxnLst/>
            <a:rect l="l" t="t" r="r" b="b"/>
            <a:pathLst>
              <a:path w="3139691" h="1584176">
                <a:moveTo>
                  <a:pt x="1028133" y="0"/>
                </a:moveTo>
                <a:lnTo>
                  <a:pt x="3139691" y="0"/>
                </a:lnTo>
                <a:lnTo>
                  <a:pt x="3139691" y="1584176"/>
                </a:lnTo>
                <a:lnTo>
                  <a:pt x="0" y="1584176"/>
                </a:lnTo>
                <a:cubicBezTo>
                  <a:pt x="573650" y="1272266"/>
                  <a:pt x="976000" y="685187"/>
                  <a:pt x="1028133" y="0"/>
                </a:cubicBez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buClrTx/>
              <a:buSzTx/>
            </a:pPr>
            <a:endParaRPr lang="zh-CN" altLang="en-US" sz="1200" b="0">
              <a:solidFill>
                <a:srgbClr val="4D4D4D"/>
              </a:solidFill>
              <a:latin typeface="方正黑体简体" panose="02010601030101010101" pitchFamily="2" charset="-122"/>
              <a:ea typeface="方正黑体简体" panose="02010601030101010101" pitchFamily="2" charset="-122"/>
            </a:endParaRPr>
          </a:p>
        </p:txBody>
      </p:sp>
      <p:sp>
        <p:nvSpPr>
          <p:cNvPr id="6" name="椭圆 5"/>
          <p:cNvSpPr>
            <a:spLocks noChangeArrowheads="1"/>
          </p:cNvSpPr>
          <p:nvPr/>
        </p:nvSpPr>
        <p:spPr bwMode="auto">
          <a:xfrm>
            <a:off x="3124200" y="1430338"/>
            <a:ext cx="2792413" cy="2794000"/>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175" algn="ctr">
            <a:solidFill>
              <a:srgbClr val="0070C0"/>
            </a:solidFill>
            <a:round/>
          </a:ln>
          <a:effectLst>
            <a:outerShdw dist="38100" dir="2700000" algn="tl" rotWithShape="0">
              <a:srgbClr val="000000">
                <a:alpha val="39999"/>
              </a:srgbClr>
            </a:outerShdw>
          </a:effectLst>
        </p:spPr>
        <p:txBody>
          <a:bodyPr anchor="ct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buClrTx/>
              <a:buSzTx/>
            </a:pPr>
            <a:r>
              <a:rPr lang="zh-CN" altLang="en-US" kern="0" dirty="0">
                <a:solidFill>
                  <a:srgbClr val="F8F8F8"/>
                </a:solidFill>
                <a:latin typeface="Arial" panose="020B0604020202020204" pitchFamily="34" charset="0"/>
                <a:ea typeface="微软雅黑" panose="020B0503020204020204" pitchFamily="34" charset="-122"/>
              </a:rPr>
              <a:t>商业秘密和其他知识产权</a:t>
            </a:r>
            <a:r>
              <a:rPr lang="zh-CN" altLang="en-US" kern="0" dirty="0" smtClean="0">
                <a:solidFill>
                  <a:srgbClr val="F8F8F8"/>
                </a:solidFill>
                <a:latin typeface="Arial" panose="020B0604020202020204" pitchFamily="34" charset="0"/>
                <a:ea typeface="微软雅黑" panose="020B0503020204020204" pitchFamily="34" charset="-122"/>
              </a:rPr>
              <a:t>（专利权</a:t>
            </a:r>
            <a:r>
              <a:rPr lang="zh-CN" altLang="en-US" kern="0" dirty="0" smtClean="0">
                <a:solidFill>
                  <a:schemeClr val="bg1"/>
                </a:solidFill>
                <a:latin typeface="Arial" panose="020B0604020202020204" pitchFamily="34" charset="0"/>
                <a:ea typeface="微软雅黑" panose="020B0503020204020204" pitchFamily="34" charset="-122"/>
              </a:rPr>
              <a:t>、商标权、著作权等</a:t>
            </a:r>
            <a:r>
              <a:rPr lang="zh-CN" altLang="en-US" kern="0" dirty="0">
                <a:solidFill>
                  <a:schemeClr val="bg1"/>
                </a:solidFill>
                <a:latin typeface="Arial" panose="020B0604020202020204" pitchFamily="34" charset="0"/>
                <a:ea typeface="微软雅黑" panose="020B0503020204020204" pitchFamily="34" charset="-122"/>
              </a:rPr>
              <a:t>）</a:t>
            </a:r>
            <a:r>
              <a:rPr lang="zh-CN" altLang="en-US" kern="0" dirty="0">
                <a:solidFill>
                  <a:srgbClr val="F8F8F8"/>
                </a:solidFill>
                <a:latin typeface="Arial" panose="020B0604020202020204" pitchFamily="34" charset="0"/>
                <a:ea typeface="微软雅黑" panose="020B0503020204020204" pitchFamily="34" charset="-122"/>
              </a:rPr>
              <a:t>相比的特点：</a:t>
            </a:r>
          </a:p>
        </p:txBody>
      </p:sp>
      <p:sp>
        <p:nvSpPr>
          <p:cNvPr id="7" name="TextBox 1"/>
          <p:cNvSpPr txBox="1"/>
          <p:nvPr/>
        </p:nvSpPr>
        <p:spPr>
          <a:xfrm>
            <a:off x="1295400" y="1881837"/>
            <a:ext cx="1600200" cy="369332"/>
          </a:xfrm>
          <a:prstGeom prst="rect">
            <a:avLst/>
          </a:prstGeom>
          <a:noFill/>
          <a:ln>
            <a:noFill/>
          </a:ln>
        </p:spPr>
        <p:txBody>
          <a:bodyPr>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dirty="0">
                <a:latin typeface="+mn-ea"/>
                <a:ea typeface="+mn-ea"/>
              </a:rPr>
              <a:t>1</a:t>
            </a:r>
            <a:r>
              <a:rPr lang="zh-CN" altLang="en-US" dirty="0">
                <a:latin typeface="+mn-ea"/>
                <a:ea typeface="+mn-ea"/>
              </a:rPr>
              <a:t>、非公开性</a:t>
            </a:r>
          </a:p>
        </p:txBody>
      </p:sp>
      <p:sp>
        <p:nvSpPr>
          <p:cNvPr id="8" name="TextBox 1"/>
          <p:cNvSpPr txBox="1"/>
          <p:nvPr/>
        </p:nvSpPr>
        <p:spPr>
          <a:xfrm>
            <a:off x="1295400" y="3405837"/>
            <a:ext cx="1600200" cy="784830"/>
          </a:xfrm>
          <a:prstGeom prst="rect">
            <a:avLst/>
          </a:prstGeom>
          <a:noFill/>
          <a:ln>
            <a:noFill/>
          </a:ln>
        </p:spPr>
        <p:txBody>
          <a:bodyPr>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dirty="0">
                <a:latin typeface="+mn-ea"/>
                <a:ea typeface="+mn-ea"/>
              </a:rPr>
              <a:t>2</a:t>
            </a:r>
            <a:r>
              <a:rPr lang="zh-CN" altLang="en-US" dirty="0">
                <a:latin typeface="+mn-ea"/>
                <a:ea typeface="+mn-ea"/>
              </a:rPr>
              <a:t>、非排他性</a:t>
            </a:r>
          </a:p>
          <a:p>
            <a:pPr eaLnBrk="1" hangingPunct="1">
              <a:lnSpc>
                <a:spcPct val="150000"/>
              </a:lnSpc>
              <a:buClrTx/>
              <a:buSzTx/>
            </a:pPr>
            <a:endParaRPr lang="zh-CN" altLang="en-US" b="0" dirty="0">
              <a:solidFill>
                <a:srgbClr val="4D4D4D"/>
              </a:solidFill>
              <a:latin typeface="+mn-ea"/>
              <a:ea typeface="+mn-ea"/>
            </a:endParaRPr>
          </a:p>
        </p:txBody>
      </p:sp>
      <p:sp>
        <p:nvSpPr>
          <p:cNvPr id="9" name="TextBox 1"/>
          <p:cNvSpPr txBox="1"/>
          <p:nvPr/>
        </p:nvSpPr>
        <p:spPr>
          <a:xfrm>
            <a:off x="6096000" y="1880249"/>
            <a:ext cx="1600200" cy="369332"/>
          </a:xfrm>
          <a:prstGeom prst="rect">
            <a:avLst/>
          </a:prstGeom>
          <a:noFill/>
          <a:ln>
            <a:noFill/>
          </a:ln>
        </p:spPr>
        <p:txBody>
          <a:bodyPr>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dirty="0" smtClean="0">
                <a:latin typeface="+mn-ea"/>
                <a:ea typeface="+mn-ea"/>
              </a:rPr>
              <a:t>3</a:t>
            </a:r>
            <a:r>
              <a:rPr lang="zh-CN" altLang="en-US" dirty="0" smtClean="0">
                <a:latin typeface="+mn-ea"/>
                <a:ea typeface="+mn-ea"/>
              </a:rPr>
              <a:t>、分级管理</a:t>
            </a:r>
            <a:endParaRPr lang="zh-CN" altLang="en-US" dirty="0">
              <a:latin typeface="+mn-ea"/>
              <a:ea typeface="+mn-ea"/>
            </a:endParaRPr>
          </a:p>
        </p:txBody>
      </p:sp>
      <p:sp>
        <p:nvSpPr>
          <p:cNvPr id="10" name="TextBox 1"/>
          <p:cNvSpPr txBox="1"/>
          <p:nvPr/>
        </p:nvSpPr>
        <p:spPr>
          <a:xfrm>
            <a:off x="6096000" y="3404249"/>
            <a:ext cx="1600200" cy="369332"/>
          </a:xfrm>
          <a:prstGeom prst="rect">
            <a:avLst/>
          </a:prstGeom>
          <a:noFill/>
          <a:ln>
            <a:noFill/>
          </a:ln>
        </p:spPr>
        <p:txBody>
          <a:bodyPr>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CN" dirty="0">
                <a:latin typeface="+mn-ea"/>
                <a:ea typeface="+mn-ea"/>
              </a:rPr>
              <a:t>4</a:t>
            </a:r>
            <a:r>
              <a:rPr lang="zh-CN" altLang="en-US" dirty="0">
                <a:latin typeface="+mn-ea"/>
                <a:ea typeface="+mn-ea"/>
              </a:rPr>
              <a:t>、期限保护</a:t>
            </a:r>
          </a:p>
        </p:txBody>
      </p:sp>
      <p:sp>
        <p:nvSpPr>
          <p:cNvPr id="11" name="Text Box 55"/>
          <p:cNvSpPr txBox="1">
            <a:spLocks noChangeArrowheads="1"/>
          </p:cNvSpPr>
          <p:nvPr/>
        </p:nvSpPr>
        <p:spPr bwMode="auto">
          <a:xfrm>
            <a:off x="641792" y="123478"/>
            <a:ext cx="3878614" cy="46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i="0" dirty="0">
                <a:latin typeface="+mj-ea"/>
                <a:ea typeface="+mj-ea"/>
              </a:rPr>
              <a:t>商业秘密的特性</a:t>
            </a:r>
          </a:p>
        </p:txBody>
      </p:sp>
      <p:sp>
        <p:nvSpPr>
          <p:cNvPr id="12" name="矩形 11"/>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6"/>
                                        </p:tgtEl>
                                        <p:attrNameLst>
                                          <p:attrName>style.visibility</p:attrName>
                                        </p:attrNameLst>
                                      </p:cBhvr>
                                      <p:to>
                                        <p:strVal val="visible"/>
                                      </p:to>
                                    </p:set>
                                    <p:anim by="(-#ppt_w*2)" calcmode="lin" valueType="num">
                                      <p:cBhvr rctx="PPT">
                                        <p:cTn id="10" dur="500" autoRev="1" fill="hold">
                                          <p:stCondLst>
                                            <p:cond delay="0"/>
                                          </p:stCondLst>
                                        </p:cTn>
                                        <p:tgtEl>
                                          <p:spTgt spid="6"/>
                                        </p:tgtEl>
                                        <p:attrNameLst>
                                          <p:attrName>ppt_w</p:attrName>
                                        </p:attrNameLst>
                                      </p:cBhvr>
                                    </p:anim>
                                    <p:anim by="(#ppt_w*0.50)" calcmode="lin" valueType="num">
                                      <p:cBhvr>
                                        <p:cTn id="11" dur="500" decel="50000" autoRev="1" fill="hold">
                                          <p:stCondLst>
                                            <p:cond delay="0"/>
                                          </p:stCondLst>
                                        </p:cTn>
                                        <p:tgtEl>
                                          <p:spTgt spid="6"/>
                                        </p:tgtEl>
                                        <p:attrNameLst>
                                          <p:attrName>ppt_x</p:attrName>
                                        </p:attrNameLst>
                                      </p:cBhvr>
                                    </p:anim>
                                    <p:anim from="(-#ppt_h/2)" to="(#ppt_y)" calcmode="lin" valueType="num">
                                      <p:cBhvr>
                                        <p:cTn id="12" dur="1000" fill="hold">
                                          <p:stCondLst>
                                            <p:cond delay="0"/>
                                          </p:stCondLst>
                                        </p:cTn>
                                        <p:tgtEl>
                                          <p:spTgt spid="6"/>
                                        </p:tgtEl>
                                        <p:attrNameLst>
                                          <p:attrName>ppt_y</p:attrName>
                                        </p:attrNameLst>
                                      </p:cBhvr>
                                    </p:anim>
                                    <p:animRot by="21600000">
                                      <p:cBhvr>
                                        <p:cTn id="13" dur="1000" fill="hold">
                                          <p:stCondLst>
                                            <p:cond delay="0"/>
                                          </p:stCondLst>
                                        </p:cTn>
                                        <p:tgtEl>
                                          <p:spTgt spid="6"/>
                                        </p:tgtEl>
                                        <p:attrNameLst>
                                          <p:attrName>r</p:attrName>
                                        </p:attrNameLst>
                                      </p:cBhvr>
                                    </p:animRot>
                                  </p:childTnLst>
                                </p:cTn>
                              </p:par>
                              <p:par>
                                <p:cTn id="14" presetID="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41" presetClass="entr" presetSubtype="0" fill="hold" grpId="0" nodeType="withEffect">
                                  <p:stCondLst>
                                    <p:cond delay="0"/>
                                  </p:stCondLst>
                                  <p:iterate type="lt">
                                    <p:tmPct val="10000"/>
                                  </p:iterate>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7"/>
                                        </p:tgtEl>
                                        <p:attrNameLst>
                                          <p:attrName>ppt_y</p:attrName>
                                        </p:attrNameLst>
                                      </p:cBhvr>
                                      <p:tavLst>
                                        <p:tav tm="0">
                                          <p:val>
                                            <p:strVal val="#ppt_y"/>
                                          </p:val>
                                        </p:tav>
                                        <p:tav tm="100000">
                                          <p:val>
                                            <p:strVal val="#ppt_y"/>
                                          </p:val>
                                        </p:tav>
                                      </p:tavLst>
                                    </p:anim>
                                    <p:anim calcmode="lin" valueType="num">
                                      <p:cBhvr>
                                        <p:cTn id="3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7"/>
                                        </p:tgtEl>
                                      </p:cBhvr>
                                    </p:animEffect>
                                  </p:childTnLst>
                                </p:cTn>
                              </p:par>
                              <p:par>
                                <p:cTn id="37" presetID="41" presetClass="entr" presetSubtype="0" fill="hold" grpId="0" nodeType="withEffect">
                                  <p:stCondLst>
                                    <p:cond delay="0"/>
                                  </p:stCondLst>
                                  <p:iterate type="lt">
                                    <p:tmPct val="10000"/>
                                  </p:iterate>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8"/>
                                        </p:tgtEl>
                                        <p:attrNameLst>
                                          <p:attrName>ppt_y</p:attrName>
                                        </p:attrNameLst>
                                      </p:cBhvr>
                                      <p:tavLst>
                                        <p:tav tm="0">
                                          <p:val>
                                            <p:strVal val="#ppt_y"/>
                                          </p:val>
                                        </p:tav>
                                        <p:tav tm="100000">
                                          <p:val>
                                            <p:strVal val="#ppt_y"/>
                                          </p:val>
                                        </p:tav>
                                      </p:tavLst>
                                    </p:anim>
                                    <p:anim calcmode="lin" valueType="num">
                                      <p:cBhvr>
                                        <p:cTn id="41"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8"/>
                                        </p:tgtEl>
                                      </p:cBhvr>
                                    </p:animEffect>
                                  </p:childTnLst>
                                </p:cTn>
                              </p:par>
                              <p:par>
                                <p:cTn id="44" presetID="41" presetClass="entr" presetSubtype="0" fill="hold" grpId="0" nodeType="withEffect">
                                  <p:stCondLst>
                                    <p:cond delay="0"/>
                                  </p:stCondLst>
                                  <p:iterate type="lt">
                                    <p:tmPct val="10000"/>
                                  </p:iterate>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9"/>
                                        </p:tgtEl>
                                        <p:attrNameLst>
                                          <p:attrName>ppt_y</p:attrName>
                                        </p:attrNameLst>
                                      </p:cBhvr>
                                      <p:tavLst>
                                        <p:tav tm="0">
                                          <p:val>
                                            <p:strVal val="#ppt_y"/>
                                          </p:val>
                                        </p:tav>
                                        <p:tav tm="100000">
                                          <p:val>
                                            <p:strVal val="#ppt_y"/>
                                          </p:val>
                                        </p:tav>
                                      </p:tavLst>
                                    </p:anim>
                                    <p:anim calcmode="lin" valueType="num">
                                      <p:cBhvr>
                                        <p:cTn id="48"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9"/>
                                        </p:tgtEl>
                                      </p:cBhvr>
                                    </p:animEffect>
                                  </p:childTnLst>
                                </p:cTn>
                              </p:par>
                              <p:par>
                                <p:cTn id="51" presetID="41" presetClass="entr" presetSubtype="0" fill="hold" grpId="0" nodeType="withEffect">
                                  <p:stCondLst>
                                    <p:cond delay="0"/>
                                  </p:stCondLst>
                                  <p:iterate type="lt">
                                    <p:tmPct val="10000"/>
                                  </p:iterate>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10"/>
                                        </p:tgtEl>
                                        <p:attrNameLst>
                                          <p:attrName>ppt_y</p:attrName>
                                        </p:attrNameLst>
                                      </p:cBhvr>
                                      <p:tavLst>
                                        <p:tav tm="0">
                                          <p:val>
                                            <p:strVal val="#ppt_y"/>
                                          </p:val>
                                        </p:tav>
                                        <p:tav tm="100000">
                                          <p:val>
                                            <p:strVal val="#ppt_y"/>
                                          </p:val>
                                        </p:tav>
                                      </p:tavLst>
                                    </p:anim>
                                    <p:anim calcmode="lin" valueType="num">
                                      <p:cBhvr>
                                        <p:cTn id="5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720f3f53-7b17-4a13-9797-3ef138a3f30d"/>
          <p:cNvGrpSpPr>
            <a:grpSpLocks noChangeAspect="1"/>
          </p:cNvGrpSpPr>
          <p:nvPr/>
        </p:nvGrpSpPr>
        <p:grpSpPr>
          <a:xfrm>
            <a:off x="2411760" y="414218"/>
            <a:ext cx="6822521" cy="4619402"/>
            <a:chOff x="1180026" y="685486"/>
            <a:chExt cx="8175806" cy="5535686"/>
          </a:xfrm>
        </p:grpSpPr>
        <p:grpSp>
          <p:nvGrpSpPr>
            <p:cNvPr id="4" name="Group 1"/>
            <p:cNvGrpSpPr/>
            <p:nvPr/>
          </p:nvGrpSpPr>
          <p:grpSpPr>
            <a:xfrm>
              <a:off x="1307468" y="1168213"/>
              <a:ext cx="4621545" cy="4521574"/>
              <a:chOff x="-949635" y="0"/>
              <a:chExt cx="7009631" cy="6858000"/>
            </a:xfrm>
          </p:grpSpPr>
          <p:sp>
            <p:nvSpPr>
              <p:cNvPr id="26" name="Diamond 3"/>
              <p:cNvSpPr/>
              <p:nvPr/>
            </p:nvSpPr>
            <p:spPr bwMode="auto">
              <a:xfrm>
                <a:off x="-949635" y="0"/>
                <a:ext cx="7009631" cy="6858000"/>
              </a:xfrm>
              <a:prstGeom prst="diamond">
                <a:avLst/>
              </a:prstGeom>
              <a:solidFill>
                <a:srgbClr val="92D050">
                  <a:alpha val="35000"/>
                </a:srgbClr>
              </a:solidFill>
              <a:ln w="19050">
                <a:noFill/>
                <a:round/>
              </a:ln>
            </p:spPr>
            <p:txBody>
              <a:bodyPr anchor="ctr"/>
              <a:lstStyle/>
              <a:p>
                <a:pPr algn="ctr"/>
                <a:endParaRPr/>
              </a:p>
            </p:txBody>
          </p:sp>
          <p:sp>
            <p:nvSpPr>
              <p:cNvPr id="27" name="Diamond 4"/>
              <p:cNvSpPr/>
              <p:nvPr/>
            </p:nvSpPr>
            <p:spPr bwMode="auto">
              <a:xfrm>
                <a:off x="-119609" y="664534"/>
                <a:ext cx="5647877" cy="5525706"/>
              </a:xfrm>
              <a:prstGeom prst="diamond">
                <a:avLst/>
              </a:prstGeom>
              <a:solidFill>
                <a:srgbClr val="00B0F0"/>
              </a:solidFill>
              <a:ln w="19050">
                <a:noFill/>
                <a:round/>
              </a:ln>
            </p:spPr>
            <p:txBody>
              <a:bodyPr anchor="ctr"/>
              <a:lstStyle/>
              <a:p>
                <a:pPr algn="ctr"/>
                <a:endParaRPr/>
              </a:p>
            </p:txBody>
          </p:sp>
        </p:grpSp>
        <p:grpSp>
          <p:nvGrpSpPr>
            <p:cNvPr id="5" name="Group 2"/>
            <p:cNvGrpSpPr/>
            <p:nvPr/>
          </p:nvGrpSpPr>
          <p:grpSpPr>
            <a:xfrm>
              <a:off x="1180026" y="2062900"/>
              <a:ext cx="2768566" cy="2768566"/>
              <a:chOff x="952272" y="2062900"/>
              <a:chExt cx="2768566" cy="2768566"/>
            </a:xfrm>
          </p:grpSpPr>
          <p:sp>
            <p:nvSpPr>
              <p:cNvPr id="22" name="Diamond 5"/>
              <p:cNvSpPr/>
              <p:nvPr/>
            </p:nvSpPr>
            <p:spPr bwMode="auto">
              <a:xfrm>
                <a:off x="952272" y="2062900"/>
                <a:ext cx="2768566" cy="2768566"/>
              </a:xfrm>
              <a:prstGeom prst="diamond">
                <a:avLst/>
              </a:prstGeom>
              <a:solidFill>
                <a:srgbClr val="0070C0"/>
              </a:solidFill>
              <a:ln w="50800">
                <a:noFill/>
                <a:round/>
              </a:ln>
            </p:spPr>
            <p:txBody>
              <a:bodyPr anchor="ctr"/>
              <a:lstStyle/>
              <a:p>
                <a:pPr algn="ctr"/>
                <a:endParaRPr/>
              </a:p>
            </p:txBody>
          </p:sp>
          <p:sp>
            <p:nvSpPr>
              <p:cNvPr id="24" name="TextBox 7"/>
              <p:cNvSpPr txBox="1"/>
              <p:nvPr/>
            </p:nvSpPr>
            <p:spPr>
              <a:xfrm>
                <a:off x="1226560" y="3052797"/>
                <a:ext cx="2173148" cy="677107"/>
              </a:xfrm>
              <a:prstGeom prst="rect">
                <a:avLst/>
              </a:prstGeom>
              <a:noFill/>
            </p:spPr>
            <p:txBody>
              <a:bodyPr wrap="square" lIns="0" tIns="0" rIns="0" bIns="0">
                <a:normAutofit fontScale="25000" lnSpcReduction="20000"/>
              </a:bodyPr>
              <a:lstStyle/>
              <a:p>
                <a:pPr algn="ctr"/>
                <a:r>
                  <a:rPr lang="zh-CN" altLang="en-US" sz="9600" b="0" dirty="0" smtClean="0">
                    <a:solidFill>
                      <a:schemeClr val="bg1"/>
                    </a:solidFill>
                    <a:latin typeface="微软雅黑" panose="020B0503020204020204" pitchFamily="34" charset="-122"/>
                    <a:ea typeface="微软雅黑" panose="020B0503020204020204" pitchFamily="34" charset="-122"/>
                  </a:rPr>
                  <a:t>案件流</a:t>
                </a:r>
                <a:endParaRPr lang="en-US" altLang="zh-CN" sz="9600" b="0" dirty="0" smtClean="0">
                  <a:solidFill>
                    <a:schemeClr val="bg1"/>
                  </a:solidFill>
                  <a:latin typeface="微软雅黑" panose="020B0503020204020204" pitchFamily="34" charset="-122"/>
                  <a:ea typeface="微软雅黑" panose="020B0503020204020204" pitchFamily="34" charset="-122"/>
                </a:endParaRPr>
              </a:p>
              <a:p>
                <a:pPr algn="ctr"/>
                <a:r>
                  <a:rPr lang="zh-CN" altLang="en-US" sz="9600" b="0" dirty="0" smtClean="0">
                    <a:solidFill>
                      <a:schemeClr val="bg1"/>
                    </a:solidFill>
                    <a:latin typeface="微软雅黑" panose="020B0503020204020204" pitchFamily="34" charset="-122"/>
                    <a:ea typeface="微软雅黑" panose="020B0503020204020204" pitchFamily="34" charset="-122"/>
                  </a:rPr>
                  <a:t>程</a:t>
                </a:r>
                <a:r>
                  <a:rPr lang="zh-CN" altLang="en-US" sz="9600" b="0" dirty="0">
                    <a:solidFill>
                      <a:schemeClr val="bg1"/>
                    </a:solidFill>
                    <a:latin typeface="微软雅黑" panose="020B0503020204020204" pitchFamily="34" charset="-122"/>
                    <a:ea typeface="微软雅黑" panose="020B0503020204020204" pitchFamily="34" charset="-122"/>
                  </a:rPr>
                  <a:t>管理</a:t>
                </a:r>
              </a:p>
              <a:p>
                <a:pPr algn="ctr"/>
                <a:endParaRPr lang="zh-CN" altLang="en-US" sz="3300" dirty="0">
                  <a:solidFill>
                    <a:schemeClr val="bg1"/>
                  </a:solidFill>
                </a:endParaRPr>
              </a:p>
            </p:txBody>
          </p:sp>
        </p:grpSp>
        <p:sp>
          <p:nvSpPr>
            <p:cNvPr id="6" name="Diamond 11"/>
            <p:cNvSpPr/>
            <p:nvPr/>
          </p:nvSpPr>
          <p:spPr bwMode="auto">
            <a:xfrm>
              <a:off x="2953196" y="685486"/>
              <a:ext cx="1151476" cy="1151476"/>
            </a:xfrm>
            <a:prstGeom prst="diamond">
              <a:avLst/>
            </a:prstGeom>
            <a:solidFill>
              <a:schemeClr val="accent2"/>
            </a:solidFill>
            <a:ln w="19050">
              <a:noFill/>
              <a:round/>
            </a:ln>
          </p:spPr>
          <p:txBody>
            <a:bodyPr vert="horz" wrap="none" lIns="68580" tIns="34290" rIns="68580" bIns="34290" anchor="ctr" anchorCtr="1" compatLnSpc="1">
              <a:normAutofit/>
            </a:bodyPr>
            <a:lstStyle/>
            <a:p>
              <a:pPr algn="ctr"/>
              <a:r>
                <a:rPr lang="en-US" altLang="zh-CN" dirty="0">
                  <a:solidFill>
                    <a:schemeClr val="bg1"/>
                  </a:solidFill>
                  <a:latin typeface="Impact" panose="020B0806030902050204" pitchFamily="34" charset="0"/>
                </a:rPr>
                <a:t>01</a:t>
              </a:r>
            </a:p>
          </p:txBody>
        </p:sp>
        <p:sp>
          <p:nvSpPr>
            <p:cNvPr id="7" name="Diamond 12"/>
            <p:cNvSpPr/>
            <p:nvPr/>
          </p:nvSpPr>
          <p:spPr bwMode="auto">
            <a:xfrm>
              <a:off x="4241783" y="1947722"/>
              <a:ext cx="1151476" cy="1151476"/>
            </a:xfrm>
            <a:prstGeom prst="diamond">
              <a:avLst/>
            </a:prstGeom>
            <a:solidFill>
              <a:srgbClr val="70AD47"/>
            </a:solidFill>
            <a:ln w="19050">
              <a:solidFill>
                <a:srgbClr val="70AD47"/>
              </a:solidFill>
              <a:round/>
            </a:ln>
          </p:spPr>
          <p:txBody>
            <a:bodyPr vert="horz" wrap="none" lIns="68580" tIns="34290" rIns="68580" bIns="34290" anchor="ctr" anchorCtr="1" compatLnSpc="1">
              <a:normAutofit/>
            </a:bodyPr>
            <a:lstStyle/>
            <a:p>
              <a:pPr algn="ctr"/>
              <a:r>
                <a:rPr lang="en-US" altLang="zh-CN" dirty="0">
                  <a:solidFill>
                    <a:schemeClr val="bg1"/>
                  </a:solidFill>
                  <a:latin typeface="Impact" panose="020B0806030902050204" pitchFamily="34" charset="0"/>
                </a:rPr>
                <a:t>02</a:t>
              </a:r>
            </a:p>
          </p:txBody>
        </p:sp>
        <p:sp>
          <p:nvSpPr>
            <p:cNvPr id="8" name="Diamond 13"/>
            <p:cNvSpPr/>
            <p:nvPr/>
          </p:nvSpPr>
          <p:spPr bwMode="auto">
            <a:xfrm>
              <a:off x="4241783" y="3729903"/>
              <a:ext cx="1151476" cy="1151476"/>
            </a:xfrm>
            <a:prstGeom prst="diamond">
              <a:avLst/>
            </a:prstGeom>
            <a:solidFill>
              <a:srgbClr val="00B0F0"/>
            </a:solidFill>
            <a:ln w="19050">
              <a:noFill/>
              <a:round/>
            </a:ln>
          </p:spPr>
          <p:txBody>
            <a:bodyPr vert="horz" wrap="none" lIns="68580" tIns="34290" rIns="68580" bIns="34290" anchor="ctr" anchorCtr="1" compatLnSpc="1">
              <a:normAutofit/>
            </a:bodyPr>
            <a:lstStyle/>
            <a:p>
              <a:pPr algn="ctr"/>
              <a:r>
                <a:rPr lang="en-US" altLang="zh-CN">
                  <a:solidFill>
                    <a:schemeClr val="bg1"/>
                  </a:solidFill>
                  <a:latin typeface="Impact" panose="020B0806030902050204" pitchFamily="34" charset="0"/>
                </a:rPr>
                <a:t>03</a:t>
              </a:r>
            </a:p>
          </p:txBody>
        </p:sp>
        <p:sp>
          <p:nvSpPr>
            <p:cNvPr id="9" name="Diamond 14"/>
            <p:cNvSpPr/>
            <p:nvPr/>
          </p:nvSpPr>
          <p:spPr bwMode="auto">
            <a:xfrm>
              <a:off x="2953196" y="5069696"/>
              <a:ext cx="1151476" cy="1151476"/>
            </a:xfrm>
            <a:prstGeom prst="diamond">
              <a:avLst/>
            </a:prstGeom>
            <a:solidFill>
              <a:srgbClr val="C00000"/>
            </a:solidFill>
            <a:ln w="19050">
              <a:noFill/>
              <a:round/>
            </a:ln>
          </p:spPr>
          <p:txBody>
            <a:bodyPr vert="horz" wrap="none" lIns="68580" tIns="34290" rIns="68580" bIns="34290" anchor="ctr" anchorCtr="1" compatLnSpc="1">
              <a:normAutofit/>
            </a:bodyPr>
            <a:lstStyle/>
            <a:p>
              <a:pPr algn="ctr"/>
              <a:r>
                <a:rPr lang="en-US" altLang="zh-CN" dirty="0">
                  <a:solidFill>
                    <a:schemeClr val="bg1"/>
                  </a:solidFill>
                  <a:latin typeface="Impact" panose="020B0806030902050204" pitchFamily="34" charset="0"/>
                </a:rPr>
                <a:t>04</a:t>
              </a:r>
            </a:p>
          </p:txBody>
        </p:sp>
        <p:sp>
          <p:nvSpPr>
            <p:cNvPr id="20" name="TextBox 19"/>
            <p:cNvSpPr txBox="1"/>
            <p:nvPr/>
          </p:nvSpPr>
          <p:spPr>
            <a:xfrm>
              <a:off x="4104673" y="1113846"/>
              <a:ext cx="3962574" cy="242865"/>
            </a:xfrm>
            <a:prstGeom prst="rect">
              <a:avLst/>
            </a:prstGeom>
            <a:noFill/>
          </p:spPr>
          <p:txBody>
            <a:bodyPr wrap="none" lIns="270000" tIns="0" rIns="0" bIns="0" anchor="b" anchorCtr="0">
              <a:noAutofit/>
            </a:bodyPr>
            <a:lstStyle/>
            <a:p>
              <a:pPr>
                <a:lnSpc>
                  <a:spcPct val="110000"/>
                </a:lnSpc>
                <a:buClr>
                  <a:srgbClr val="FF0000"/>
                </a:buClr>
              </a:pPr>
              <a:r>
                <a:rPr lang="zh-CN" altLang="en-US" sz="3200" dirty="0">
                  <a:solidFill>
                    <a:srgbClr val="C00000"/>
                  </a:solidFill>
                  <a:latin typeface="+mn-ea"/>
                  <a:ea typeface="+mn-ea"/>
                </a:rPr>
                <a:t>专利提案流程</a:t>
              </a:r>
              <a:endParaRPr lang="en-US" altLang="zh-CN" sz="3200" dirty="0">
                <a:solidFill>
                  <a:srgbClr val="C00000"/>
                </a:solidFill>
                <a:latin typeface="+mn-ea"/>
                <a:ea typeface="+mn-ea"/>
              </a:endParaRPr>
            </a:p>
          </p:txBody>
        </p:sp>
        <p:sp>
          <p:nvSpPr>
            <p:cNvPr id="18" name="TextBox 23"/>
            <p:cNvSpPr txBox="1"/>
            <p:nvPr/>
          </p:nvSpPr>
          <p:spPr>
            <a:xfrm>
              <a:off x="5393258" y="2479502"/>
              <a:ext cx="3962574" cy="242865"/>
            </a:xfrm>
            <a:prstGeom prst="rect">
              <a:avLst/>
            </a:prstGeom>
            <a:noFill/>
          </p:spPr>
          <p:txBody>
            <a:bodyPr wrap="none" lIns="270000" tIns="0" rIns="0" bIns="0" anchor="b" anchorCtr="0">
              <a:noAutofit/>
            </a:bodyPr>
            <a:lstStyle/>
            <a:p>
              <a:pPr>
                <a:lnSpc>
                  <a:spcPct val="130000"/>
                </a:lnSpc>
                <a:buClr>
                  <a:srgbClr val="FF0000"/>
                </a:buClr>
              </a:pPr>
              <a:r>
                <a:rPr lang="zh-CN" altLang="en-US" sz="2800" dirty="0">
                  <a:solidFill>
                    <a:srgbClr val="00B0F0"/>
                  </a:solidFill>
                  <a:latin typeface="+mn-ea"/>
                  <a:ea typeface="+mn-ea"/>
                </a:rPr>
                <a:t>提案衔接流程</a:t>
              </a:r>
              <a:endParaRPr lang="en-US" altLang="zh-CN" sz="2800" dirty="0">
                <a:solidFill>
                  <a:srgbClr val="00B0F0"/>
                </a:solidFill>
                <a:latin typeface="+mn-ea"/>
                <a:ea typeface="+mn-ea"/>
              </a:endParaRPr>
            </a:p>
          </p:txBody>
        </p:sp>
        <p:sp>
          <p:nvSpPr>
            <p:cNvPr id="16" name="TextBox 26"/>
            <p:cNvSpPr txBox="1"/>
            <p:nvPr/>
          </p:nvSpPr>
          <p:spPr>
            <a:xfrm>
              <a:off x="5393258" y="4305640"/>
              <a:ext cx="3962574" cy="242865"/>
            </a:xfrm>
            <a:prstGeom prst="rect">
              <a:avLst/>
            </a:prstGeom>
            <a:noFill/>
          </p:spPr>
          <p:txBody>
            <a:bodyPr wrap="none" lIns="270000" tIns="0" rIns="0" bIns="0" anchor="b" anchorCtr="0">
              <a:noAutofit/>
            </a:bodyPr>
            <a:lstStyle/>
            <a:p>
              <a:pPr>
                <a:lnSpc>
                  <a:spcPct val="130000"/>
                </a:lnSpc>
                <a:buClr>
                  <a:srgbClr val="FF0000"/>
                </a:buClr>
              </a:pPr>
              <a:r>
                <a:rPr lang="zh-CN" altLang="en-US" sz="2800" dirty="0">
                  <a:solidFill>
                    <a:srgbClr val="70AD47"/>
                  </a:solidFill>
                  <a:latin typeface="+mn-ea"/>
                  <a:ea typeface="+mn-ea"/>
                </a:rPr>
                <a:t>专利申请流程</a:t>
              </a:r>
              <a:endParaRPr lang="en-US" altLang="zh-CN" sz="2800" dirty="0">
                <a:solidFill>
                  <a:srgbClr val="70AD47"/>
                </a:solidFill>
                <a:latin typeface="+mn-ea"/>
                <a:ea typeface="+mn-ea"/>
              </a:endParaRPr>
            </a:p>
          </p:txBody>
        </p:sp>
        <p:sp>
          <p:nvSpPr>
            <p:cNvPr id="14" name="TextBox 29"/>
            <p:cNvSpPr txBox="1"/>
            <p:nvPr/>
          </p:nvSpPr>
          <p:spPr>
            <a:xfrm>
              <a:off x="4104673" y="5630994"/>
              <a:ext cx="3962574" cy="242865"/>
            </a:xfrm>
            <a:prstGeom prst="rect">
              <a:avLst/>
            </a:prstGeom>
            <a:noFill/>
          </p:spPr>
          <p:txBody>
            <a:bodyPr wrap="none" lIns="270000" tIns="0" rIns="0" bIns="0" anchor="b" anchorCtr="0">
              <a:noAutofit/>
            </a:bodyPr>
            <a:lstStyle/>
            <a:p>
              <a:pPr>
                <a:lnSpc>
                  <a:spcPct val="130000"/>
                </a:lnSpc>
                <a:buClr>
                  <a:srgbClr val="FF0000"/>
                </a:buClr>
              </a:pPr>
              <a:r>
                <a:rPr lang="zh-CN" altLang="en-US" sz="2800" dirty="0">
                  <a:solidFill>
                    <a:schemeClr val="accent2">
                      <a:lumMod val="100000"/>
                    </a:schemeClr>
                  </a:solidFill>
                  <a:latin typeface="+mn-ea"/>
                  <a:ea typeface="+mn-ea"/>
                </a:rPr>
                <a:t>后期管理流程</a:t>
              </a:r>
              <a:endParaRPr lang="en-US" altLang="zh-CN" sz="2800" dirty="0">
                <a:solidFill>
                  <a:schemeClr val="accent2">
                    <a:lumMod val="100000"/>
                  </a:schemeClr>
                </a:solidFill>
                <a:latin typeface="+mn-ea"/>
                <a:ea typeface="+mn-ea"/>
              </a:endParaRPr>
            </a:p>
          </p:txBody>
        </p:sp>
      </p:grpSp>
      <p:sp>
        <p:nvSpPr>
          <p:cNvPr id="2" name="矩形 1"/>
          <p:cNvSpPr/>
          <p:nvPr/>
        </p:nvSpPr>
        <p:spPr>
          <a:xfrm>
            <a:off x="611560" y="149781"/>
            <a:ext cx="2646878" cy="461665"/>
          </a:xfrm>
          <a:prstGeom prst="rect">
            <a:avLst/>
          </a:prstGeom>
        </p:spPr>
        <p:txBody>
          <a:bodyPr wrap="none">
            <a:spAutoFit/>
          </a:bodyPr>
          <a:lstStyle/>
          <a:p>
            <a:pPr>
              <a:buFontTx/>
              <a:buNone/>
              <a:defRPr/>
            </a:pPr>
            <a:r>
              <a:rPr lang="zh-CN" altLang="en-US" sz="2400" dirty="0" smtClean="0">
                <a:latin typeface="+mj-ea"/>
                <a:ea typeface="+mj-ea"/>
              </a:rPr>
              <a:t>二、案</a:t>
            </a:r>
            <a:r>
              <a:rPr lang="zh-CN" altLang="en-US" sz="2400" dirty="0">
                <a:latin typeface="+mj-ea"/>
                <a:ea typeface="+mj-ea"/>
              </a:rPr>
              <a:t>件流程管理</a:t>
            </a:r>
          </a:p>
        </p:txBody>
      </p:sp>
      <p:sp>
        <p:nvSpPr>
          <p:cNvPr id="19" name="矩形 18"/>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row: Right 25"/>
          <p:cNvSpPr/>
          <p:nvPr/>
        </p:nvSpPr>
        <p:spPr>
          <a:xfrm rot="5400000">
            <a:off x="5696354" y="991549"/>
            <a:ext cx="238837" cy="227089"/>
          </a:xfrm>
          <a:prstGeom prst="rightArrow">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9" name="Arrow: Right 25"/>
          <p:cNvSpPr/>
          <p:nvPr/>
        </p:nvSpPr>
        <p:spPr>
          <a:xfrm rot="5400000">
            <a:off x="5028158" y="976305"/>
            <a:ext cx="231237" cy="227089"/>
          </a:xfrm>
          <a:prstGeom prst="rightArrow">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3555" name="矩形 9"/>
          <p:cNvSpPr>
            <a:spLocks noChangeArrowheads="1"/>
          </p:cNvSpPr>
          <p:nvPr/>
        </p:nvSpPr>
        <p:spPr bwMode="auto">
          <a:xfrm>
            <a:off x="695888" y="12347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dirty="0" smtClean="0">
                <a:latin typeface="+mj-ea"/>
                <a:ea typeface="+mj-ea"/>
              </a:rPr>
              <a:t>专利提案流</a:t>
            </a:r>
            <a:r>
              <a:rPr lang="zh-CN" altLang="en-US" sz="2400" dirty="0">
                <a:latin typeface="+mj-ea"/>
                <a:ea typeface="+mj-ea"/>
              </a:rPr>
              <a:t>程</a:t>
            </a:r>
          </a:p>
        </p:txBody>
      </p:sp>
      <p:sp>
        <p:nvSpPr>
          <p:cNvPr id="7" name="Rectangle: Rounded Corners 2"/>
          <p:cNvSpPr/>
          <p:nvPr/>
        </p:nvSpPr>
        <p:spPr>
          <a:xfrm rot="16200000">
            <a:off x="4536917" y="1564063"/>
            <a:ext cx="1195127" cy="433875"/>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pPr algn="ctr"/>
            <a:endParaRPr lang="zh-CN" altLang="en-US" sz="1600" b="1" dirty="0">
              <a:solidFill>
                <a:schemeClr val="bg1"/>
              </a:solidFill>
            </a:endParaRPr>
          </a:p>
        </p:txBody>
      </p:sp>
      <p:sp>
        <p:nvSpPr>
          <p:cNvPr id="8" name="Rectangle: Rounded Corners 2"/>
          <p:cNvSpPr/>
          <p:nvPr/>
        </p:nvSpPr>
        <p:spPr>
          <a:xfrm rot="16200000">
            <a:off x="5268581" y="1556910"/>
            <a:ext cx="1157405" cy="441207"/>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pPr algn="ctr"/>
            <a:endParaRPr lang="zh-CN" altLang="en-US" sz="1600" b="1" dirty="0">
              <a:solidFill>
                <a:schemeClr val="bg1"/>
              </a:solidFill>
            </a:endParaRPr>
          </a:p>
        </p:txBody>
      </p:sp>
      <p:sp>
        <p:nvSpPr>
          <p:cNvPr id="9" name="Rectangle: Rounded Corners 2"/>
          <p:cNvSpPr/>
          <p:nvPr/>
        </p:nvSpPr>
        <p:spPr>
          <a:xfrm rot="16200000">
            <a:off x="3884453" y="1556320"/>
            <a:ext cx="1173698" cy="42609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pPr algn="ctr"/>
            <a:endParaRPr lang="zh-CN" altLang="en-US" sz="1600" b="1" dirty="0">
              <a:solidFill>
                <a:schemeClr val="bg1"/>
              </a:solidFill>
            </a:endParaRPr>
          </a:p>
        </p:txBody>
      </p:sp>
      <p:sp>
        <p:nvSpPr>
          <p:cNvPr id="14" name="Rectangle: Rounded Corners 2"/>
          <p:cNvSpPr/>
          <p:nvPr/>
        </p:nvSpPr>
        <p:spPr>
          <a:xfrm>
            <a:off x="2195736" y="571617"/>
            <a:ext cx="1455759" cy="43129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pPr algn="ctr"/>
            <a:r>
              <a:rPr lang="zh-CN" altLang="en-US" sz="1600" b="1" dirty="0" smtClean="0">
                <a:solidFill>
                  <a:schemeClr val="bg1"/>
                </a:solidFill>
              </a:rPr>
              <a:t>研发人员</a:t>
            </a:r>
            <a:endParaRPr lang="zh-CN" altLang="en-US" sz="1600" b="1" dirty="0">
              <a:solidFill>
                <a:schemeClr val="bg1"/>
              </a:solidFill>
            </a:endParaRPr>
          </a:p>
        </p:txBody>
      </p:sp>
      <p:sp>
        <p:nvSpPr>
          <p:cNvPr id="15" name="Rectangle: Rounded Corners 2"/>
          <p:cNvSpPr/>
          <p:nvPr/>
        </p:nvSpPr>
        <p:spPr>
          <a:xfrm>
            <a:off x="4179114" y="571617"/>
            <a:ext cx="1907145" cy="431295"/>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pPr algn="ctr"/>
            <a:r>
              <a:rPr lang="zh-CN" altLang="en-US" sz="1600" b="1" dirty="0" smtClean="0">
                <a:solidFill>
                  <a:schemeClr val="bg1"/>
                </a:solidFill>
              </a:rPr>
              <a:t>研发项目</a:t>
            </a:r>
            <a:endParaRPr lang="zh-CN" altLang="en-US" sz="1600" b="1" dirty="0">
              <a:solidFill>
                <a:schemeClr val="bg1"/>
              </a:solidFill>
            </a:endParaRPr>
          </a:p>
        </p:txBody>
      </p:sp>
      <p:sp>
        <p:nvSpPr>
          <p:cNvPr id="16" name="Rectangle: Rounded Corners 2"/>
          <p:cNvSpPr/>
          <p:nvPr/>
        </p:nvSpPr>
        <p:spPr>
          <a:xfrm>
            <a:off x="6846502" y="495483"/>
            <a:ext cx="1225302" cy="44483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pPr algn="ctr"/>
            <a:r>
              <a:rPr lang="zh-CN" altLang="en-US" sz="1600" b="1" dirty="0" smtClean="0">
                <a:solidFill>
                  <a:schemeClr val="bg1"/>
                </a:solidFill>
              </a:rPr>
              <a:t>知识产权专员</a:t>
            </a:r>
            <a:endParaRPr lang="zh-CN" altLang="en-US" sz="1600" b="1" dirty="0">
              <a:solidFill>
                <a:schemeClr val="bg1"/>
              </a:solidFill>
            </a:endParaRPr>
          </a:p>
        </p:txBody>
      </p:sp>
      <p:sp>
        <p:nvSpPr>
          <p:cNvPr id="20" name="Rectangle: Rounded Corners 2"/>
          <p:cNvSpPr/>
          <p:nvPr/>
        </p:nvSpPr>
        <p:spPr>
          <a:xfrm>
            <a:off x="4179114" y="2745661"/>
            <a:ext cx="1907145" cy="381303"/>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zh-CN" altLang="en-US" sz="1600" b="1" dirty="0" smtClean="0">
                <a:solidFill>
                  <a:schemeClr val="bg1"/>
                </a:solidFill>
              </a:rPr>
              <a:t>研发总监</a:t>
            </a:r>
            <a:endParaRPr lang="zh-CN" altLang="en-US" sz="1600" b="1" dirty="0">
              <a:solidFill>
                <a:schemeClr val="bg1"/>
              </a:solidFill>
            </a:endParaRPr>
          </a:p>
        </p:txBody>
      </p:sp>
      <p:sp>
        <p:nvSpPr>
          <p:cNvPr id="21" name="Rectangle: Rounded Corners 2"/>
          <p:cNvSpPr/>
          <p:nvPr/>
        </p:nvSpPr>
        <p:spPr>
          <a:xfrm>
            <a:off x="4179113" y="3411208"/>
            <a:ext cx="1907145" cy="38622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zh-CN" altLang="en-US" sz="1600" b="1" dirty="0" smtClean="0">
                <a:solidFill>
                  <a:schemeClr val="bg1"/>
                </a:solidFill>
              </a:rPr>
              <a:t>分管副总</a:t>
            </a:r>
            <a:endParaRPr lang="zh-CN" altLang="en-US" sz="1600" b="1" dirty="0">
              <a:solidFill>
                <a:schemeClr val="bg1"/>
              </a:solidFill>
            </a:endParaRPr>
          </a:p>
        </p:txBody>
      </p:sp>
      <p:sp>
        <p:nvSpPr>
          <p:cNvPr id="22" name="Rectangle: Rounded Corners 2"/>
          <p:cNvSpPr/>
          <p:nvPr/>
        </p:nvSpPr>
        <p:spPr>
          <a:xfrm>
            <a:off x="4179112" y="4076755"/>
            <a:ext cx="1907145" cy="410583"/>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20000"/>
          </a:bodyPr>
          <a:lstStyle/>
          <a:p>
            <a:pPr algn="ctr"/>
            <a:r>
              <a:rPr lang="zh-CN" altLang="en-US" sz="1600" b="1" dirty="0" smtClean="0">
                <a:solidFill>
                  <a:schemeClr val="bg1"/>
                </a:solidFill>
              </a:rPr>
              <a:t>集团知识产权部</a:t>
            </a:r>
            <a:endParaRPr lang="zh-CN" altLang="en-US" sz="1600" b="1" dirty="0">
              <a:solidFill>
                <a:schemeClr val="bg1"/>
              </a:solidFill>
            </a:endParaRPr>
          </a:p>
        </p:txBody>
      </p:sp>
      <p:sp>
        <p:nvSpPr>
          <p:cNvPr id="23" name="Rectangle: Rounded Corners 2"/>
          <p:cNvSpPr/>
          <p:nvPr/>
        </p:nvSpPr>
        <p:spPr>
          <a:xfrm>
            <a:off x="4178572" y="4744785"/>
            <a:ext cx="1907144" cy="405116"/>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20000"/>
          </a:bodyPr>
          <a:lstStyle/>
          <a:p>
            <a:pPr algn="ctr"/>
            <a:r>
              <a:rPr lang="zh-CN" altLang="en-US" sz="1600" b="1" dirty="0" smtClean="0">
                <a:solidFill>
                  <a:schemeClr val="bg1"/>
                </a:solidFill>
              </a:rPr>
              <a:t>代理机构</a:t>
            </a:r>
            <a:endParaRPr lang="zh-CN" altLang="en-US" sz="1600" b="1" dirty="0">
              <a:solidFill>
                <a:schemeClr val="bg1"/>
              </a:solidFill>
            </a:endParaRPr>
          </a:p>
        </p:txBody>
      </p:sp>
      <p:sp>
        <p:nvSpPr>
          <p:cNvPr id="2" name="文本框 1"/>
          <p:cNvSpPr txBox="1"/>
          <p:nvPr/>
        </p:nvSpPr>
        <p:spPr>
          <a:xfrm>
            <a:off x="4211395" y="1384061"/>
            <a:ext cx="430887" cy="857127"/>
          </a:xfrm>
          <a:prstGeom prst="rect">
            <a:avLst/>
          </a:prstGeom>
          <a:noFill/>
        </p:spPr>
        <p:txBody>
          <a:bodyPr vert="eaVert" wrap="square" rtlCol="0">
            <a:spAutoFit/>
          </a:bodyPr>
          <a:lstStyle/>
          <a:p>
            <a:r>
              <a:rPr lang="zh-CN" altLang="en-US" sz="1600" dirty="0" smtClean="0">
                <a:solidFill>
                  <a:schemeClr val="bg1"/>
                </a:solidFill>
                <a:latin typeface="+mj-ea"/>
                <a:ea typeface="+mj-ea"/>
              </a:rPr>
              <a:t>提案一</a:t>
            </a:r>
            <a:endParaRPr lang="zh-CN" altLang="en-US" sz="1600" dirty="0">
              <a:solidFill>
                <a:schemeClr val="bg1"/>
              </a:solidFill>
              <a:latin typeface="+mj-ea"/>
              <a:ea typeface="+mj-ea"/>
            </a:endParaRPr>
          </a:p>
        </p:txBody>
      </p:sp>
      <p:sp>
        <p:nvSpPr>
          <p:cNvPr id="24" name="文本框 23"/>
          <p:cNvSpPr txBox="1"/>
          <p:nvPr/>
        </p:nvSpPr>
        <p:spPr>
          <a:xfrm>
            <a:off x="4920749" y="1384061"/>
            <a:ext cx="430887" cy="857127"/>
          </a:xfrm>
          <a:prstGeom prst="rect">
            <a:avLst/>
          </a:prstGeom>
          <a:noFill/>
        </p:spPr>
        <p:txBody>
          <a:bodyPr vert="eaVert" wrap="square" rtlCol="0">
            <a:spAutoFit/>
          </a:bodyPr>
          <a:lstStyle/>
          <a:p>
            <a:r>
              <a:rPr lang="zh-CN" altLang="en-US" sz="1600" dirty="0" smtClean="0">
                <a:solidFill>
                  <a:schemeClr val="bg1"/>
                </a:solidFill>
                <a:latin typeface="+mj-ea"/>
                <a:ea typeface="+mj-ea"/>
              </a:rPr>
              <a:t>提案二</a:t>
            </a:r>
            <a:endParaRPr lang="zh-CN" altLang="en-US" sz="1600" dirty="0">
              <a:solidFill>
                <a:schemeClr val="bg1"/>
              </a:solidFill>
              <a:latin typeface="+mj-ea"/>
              <a:ea typeface="+mj-ea"/>
            </a:endParaRPr>
          </a:p>
        </p:txBody>
      </p:sp>
      <p:sp>
        <p:nvSpPr>
          <p:cNvPr id="25" name="文本框 24"/>
          <p:cNvSpPr txBox="1"/>
          <p:nvPr/>
        </p:nvSpPr>
        <p:spPr>
          <a:xfrm>
            <a:off x="5630103" y="1384061"/>
            <a:ext cx="430887" cy="857127"/>
          </a:xfrm>
          <a:prstGeom prst="rect">
            <a:avLst/>
          </a:prstGeom>
          <a:noFill/>
        </p:spPr>
        <p:txBody>
          <a:bodyPr vert="eaVert" wrap="square" rtlCol="0">
            <a:spAutoFit/>
          </a:bodyPr>
          <a:lstStyle/>
          <a:p>
            <a:r>
              <a:rPr lang="zh-CN" altLang="en-US" sz="1600" dirty="0" smtClean="0">
                <a:solidFill>
                  <a:schemeClr val="bg1"/>
                </a:solidFill>
                <a:latin typeface="+mj-ea"/>
                <a:ea typeface="+mj-ea"/>
              </a:rPr>
              <a:t>提案三</a:t>
            </a:r>
            <a:endParaRPr lang="zh-CN" altLang="en-US" sz="1600" dirty="0">
              <a:solidFill>
                <a:schemeClr val="bg1"/>
              </a:solidFill>
              <a:latin typeface="+mj-ea"/>
              <a:ea typeface="+mj-ea"/>
            </a:endParaRPr>
          </a:p>
        </p:txBody>
      </p:sp>
      <p:sp>
        <p:nvSpPr>
          <p:cNvPr id="26" name="Arrow: Right 25"/>
          <p:cNvSpPr/>
          <p:nvPr/>
        </p:nvSpPr>
        <p:spPr>
          <a:xfrm>
            <a:off x="3667037" y="680522"/>
            <a:ext cx="512078" cy="227089"/>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7" name="Arrow: Right 25"/>
          <p:cNvSpPr/>
          <p:nvPr/>
        </p:nvSpPr>
        <p:spPr>
          <a:xfrm rot="10800000">
            <a:off x="6125153" y="644259"/>
            <a:ext cx="721348" cy="227089"/>
          </a:xfrm>
          <a:prstGeom prst="rightArrow">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8" name="Arrow: Right 25"/>
          <p:cNvSpPr/>
          <p:nvPr/>
        </p:nvSpPr>
        <p:spPr>
          <a:xfrm rot="5400000">
            <a:off x="4386860" y="997996"/>
            <a:ext cx="217257" cy="227089"/>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1" name="Arrow: Right 25"/>
          <p:cNvSpPr/>
          <p:nvPr/>
        </p:nvSpPr>
        <p:spPr>
          <a:xfrm rot="5400000">
            <a:off x="4949879" y="2464765"/>
            <a:ext cx="365609"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3" name="Arrow: Right 25"/>
          <p:cNvSpPr/>
          <p:nvPr/>
        </p:nvSpPr>
        <p:spPr>
          <a:xfrm rot="5400000">
            <a:off x="5006473" y="3154943"/>
            <a:ext cx="241827"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4" name="Arrow: Right 25"/>
          <p:cNvSpPr/>
          <p:nvPr/>
        </p:nvSpPr>
        <p:spPr>
          <a:xfrm rot="5400000">
            <a:off x="4989825" y="3792780"/>
            <a:ext cx="285707"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5" name="Arrow: Right 25"/>
          <p:cNvSpPr/>
          <p:nvPr/>
        </p:nvSpPr>
        <p:spPr>
          <a:xfrm rot="5400000">
            <a:off x="5003954" y="4502518"/>
            <a:ext cx="257448"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6" name="Left Bracket 3"/>
          <p:cNvSpPr/>
          <p:nvPr/>
        </p:nvSpPr>
        <p:spPr>
          <a:xfrm rot="16200000">
            <a:off x="5017824" y="1831007"/>
            <a:ext cx="229720" cy="1210142"/>
          </a:xfrm>
          <a:prstGeom prst="leftBracket">
            <a:avLst>
              <a:gd name="adj" fmla="val 94779"/>
            </a:avLst>
          </a:prstGeom>
          <a:ln w="88900">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2" name="矩形 31"/>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22887"/>
            <a:ext cx="7886700" cy="993775"/>
          </a:xfrm>
          <a:noFill/>
        </p:spPr>
        <p:txBody>
          <a:bodyPr/>
          <a:lstStyle/>
          <a:p>
            <a:r>
              <a:rPr lang="zh-CN" altLang="en-US" sz="2400" kern="1200" dirty="0">
                <a:latin typeface="+mj-ea"/>
                <a:cs typeface="+mn-cs"/>
              </a:rPr>
              <a:t>提案衔接流程</a:t>
            </a:r>
            <a:br>
              <a:rPr lang="zh-CN" altLang="en-US" sz="2400" kern="1200" dirty="0">
                <a:latin typeface="+mj-ea"/>
                <a:cs typeface="+mn-cs"/>
              </a:rPr>
            </a:br>
            <a:endParaRPr lang="zh-CN" altLang="en-US" sz="2400" kern="1200" dirty="0">
              <a:latin typeface="+mj-ea"/>
              <a:cs typeface="+mn-cs"/>
            </a:endParaRPr>
          </a:p>
        </p:txBody>
      </p:sp>
      <p:grpSp>
        <p:nvGrpSpPr>
          <p:cNvPr id="3" name="f059f60a-c12d-48c9-bdc0-62aacfffedbc"/>
          <p:cNvGrpSpPr>
            <a:grpSpLocks noChangeAspect="1"/>
          </p:cNvGrpSpPr>
          <p:nvPr/>
        </p:nvGrpSpPr>
        <p:grpSpPr>
          <a:xfrm>
            <a:off x="372133" y="742071"/>
            <a:ext cx="7754716" cy="4134729"/>
            <a:chOff x="1136214" y="1426710"/>
            <a:chExt cx="9757560" cy="5202624"/>
          </a:xfrm>
          <a:solidFill>
            <a:srgbClr val="0070C0"/>
          </a:solidFill>
        </p:grpSpPr>
        <p:sp>
          <p:nvSpPr>
            <p:cNvPr id="40" name="Arrow: Right 29"/>
            <p:cNvSpPr/>
            <p:nvPr/>
          </p:nvSpPr>
          <p:spPr>
            <a:xfrm rot="5400000">
              <a:off x="5651975" y="2816420"/>
              <a:ext cx="726929" cy="30278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 name="Arrow: Right 25"/>
            <p:cNvSpPr/>
            <p:nvPr/>
          </p:nvSpPr>
          <p:spPr>
            <a:xfrm>
              <a:off x="3315808" y="2177010"/>
              <a:ext cx="1392548" cy="30278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 name="TextBox 26"/>
            <p:cNvSpPr txBox="1"/>
            <p:nvPr/>
          </p:nvSpPr>
          <p:spPr>
            <a:xfrm>
              <a:off x="1136214" y="1955969"/>
              <a:ext cx="2229709" cy="639133"/>
            </a:xfrm>
            <a:prstGeom prst="roundRect">
              <a:avLst>
                <a:gd name="adj" fmla="val 50000"/>
              </a:avLst>
            </a:prstGeom>
            <a:grpFill/>
          </p:spPr>
          <p:txBody>
            <a:bodyPr wrap="none" lIns="182880" tIns="91440" rIns="182880" bIns="91440" anchor="ctr" anchorCtr="0">
              <a:normAutofit fontScale="85000" lnSpcReduction="20000"/>
            </a:bodyPr>
            <a:lstStyle/>
            <a:p>
              <a:pPr marL="429895" algn="r"/>
              <a:endParaRPr lang="zh-CN" altLang="en-US" sz="1600" b="1" dirty="0">
                <a:solidFill>
                  <a:srgbClr val="FFFFFF"/>
                </a:solidFill>
              </a:endParaRPr>
            </a:p>
          </p:txBody>
        </p:sp>
        <p:sp>
          <p:nvSpPr>
            <p:cNvPr id="7" name="Arrow: Right 29"/>
            <p:cNvSpPr/>
            <p:nvPr/>
          </p:nvSpPr>
          <p:spPr>
            <a:xfrm>
              <a:off x="7137199" y="2177010"/>
              <a:ext cx="1482994" cy="30278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8" name="TextBox 30"/>
            <p:cNvSpPr txBox="1"/>
            <p:nvPr/>
          </p:nvSpPr>
          <p:spPr>
            <a:xfrm>
              <a:off x="4730496" y="1955969"/>
              <a:ext cx="2384566" cy="639133"/>
            </a:xfrm>
            <a:prstGeom prst="roundRect">
              <a:avLst>
                <a:gd name="adj" fmla="val 50000"/>
              </a:avLst>
            </a:prstGeom>
            <a:grpFill/>
          </p:spPr>
          <p:txBody>
            <a:bodyPr wrap="none" lIns="182880" tIns="91440" rIns="182880" bIns="91440" anchor="ctr" anchorCtr="0">
              <a:normAutofit fontScale="85000" lnSpcReduction="20000"/>
            </a:bodyPr>
            <a:lstStyle/>
            <a:p>
              <a:pPr marL="429895" algn="r"/>
              <a:endParaRPr lang="zh-CN" altLang="en-US" sz="1600" b="1" dirty="0">
                <a:solidFill>
                  <a:srgbClr val="FFFFFF"/>
                </a:solidFill>
              </a:endParaRPr>
            </a:p>
          </p:txBody>
        </p:sp>
        <p:sp>
          <p:nvSpPr>
            <p:cNvPr id="10" name="TextBox 33"/>
            <p:cNvSpPr txBox="1"/>
            <p:nvPr/>
          </p:nvSpPr>
          <p:spPr>
            <a:xfrm>
              <a:off x="8551524" y="1955970"/>
              <a:ext cx="2342250" cy="639132"/>
            </a:xfrm>
            <a:prstGeom prst="roundRect">
              <a:avLst>
                <a:gd name="adj" fmla="val 50000"/>
              </a:avLst>
            </a:prstGeom>
            <a:grpFill/>
          </p:spPr>
          <p:txBody>
            <a:bodyPr wrap="none" lIns="182880" tIns="91440" rIns="182880" bIns="91440" anchor="ctr" anchorCtr="0">
              <a:normAutofit fontScale="85000" lnSpcReduction="20000"/>
            </a:bodyPr>
            <a:lstStyle/>
            <a:p>
              <a:pPr marL="429895" algn="r"/>
              <a:endParaRPr lang="zh-CN" altLang="en-US" sz="1600" b="1" dirty="0">
                <a:solidFill>
                  <a:srgbClr val="FFFFFF"/>
                </a:solidFill>
              </a:endParaRPr>
            </a:p>
          </p:txBody>
        </p:sp>
        <p:sp>
          <p:nvSpPr>
            <p:cNvPr id="13" name="TextBox 37"/>
            <p:cNvSpPr txBox="1"/>
            <p:nvPr/>
          </p:nvSpPr>
          <p:spPr>
            <a:xfrm>
              <a:off x="8503820" y="3275109"/>
              <a:ext cx="2382718" cy="645470"/>
            </a:xfrm>
            <a:prstGeom prst="roundRect">
              <a:avLst>
                <a:gd name="adj" fmla="val 50000"/>
              </a:avLst>
            </a:prstGeom>
            <a:grpFill/>
          </p:spPr>
          <p:txBody>
            <a:bodyPr wrap="none" lIns="182880" tIns="91440" rIns="182880" bIns="91440" anchor="ctr" anchorCtr="0">
              <a:normAutofit fontScale="85000" lnSpcReduction="20000"/>
            </a:bodyPr>
            <a:lstStyle/>
            <a:p>
              <a:pPr marL="429895" algn="r"/>
              <a:endParaRPr lang="zh-CN" altLang="en-US" sz="1600" b="1" dirty="0">
                <a:solidFill>
                  <a:srgbClr val="FFFFFF"/>
                </a:solidFill>
              </a:endParaRPr>
            </a:p>
          </p:txBody>
        </p:sp>
        <p:sp>
          <p:nvSpPr>
            <p:cNvPr id="15" name="Arrow: Right 39"/>
            <p:cNvSpPr/>
            <p:nvPr/>
          </p:nvSpPr>
          <p:spPr>
            <a:xfrm>
              <a:off x="7109141" y="3356100"/>
              <a:ext cx="1366155" cy="30278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6" name="TextBox 41"/>
            <p:cNvSpPr txBox="1"/>
            <p:nvPr/>
          </p:nvSpPr>
          <p:spPr>
            <a:xfrm>
              <a:off x="4730497" y="3281445"/>
              <a:ext cx="2384098" cy="639133"/>
            </a:xfrm>
            <a:prstGeom prst="roundRect">
              <a:avLst>
                <a:gd name="adj" fmla="val 50000"/>
              </a:avLst>
            </a:prstGeom>
            <a:grpFill/>
          </p:spPr>
          <p:txBody>
            <a:bodyPr wrap="none" lIns="182880" tIns="91440" rIns="182880" bIns="91440" anchor="ctr" anchorCtr="0">
              <a:normAutofit fontScale="85000" lnSpcReduction="20000"/>
            </a:bodyPr>
            <a:lstStyle/>
            <a:p>
              <a:pPr marL="429895" algn="r"/>
              <a:endParaRPr lang="zh-CN" altLang="en-US" sz="1600" b="1" dirty="0">
                <a:solidFill>
                  <a:srgbClr val="FFFFFF"/>
                </a:solidFill>
              </a:endParaRPr>
            </a:p>
          </p:txBody>
        </p:sp>
        <p:sp>
          <p:nvSpPr>
            <p:cNvPr id="22" name="Arrow: Right 63"/>
            <p:cNvSpPr/>
            <p:nvPr/>
          </p:nvSpPr>
          <p:spPr>
            <a:xfrm>
              <a:off x="2071721" y="4793613"/>
              <a:ext cx="2712953" cy="30278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3" name="TextBox 64"/>
            <p:cNvSpPr txBox="1"/>
            <p:nvPr/>
          </p:nvSpPr>
          <p:spPr>
            <a:xfrm>
              <a:off x="1223756" y="5972735"/>
              <a:ext cx="2231132" cy="656102"/>
            </a:xfrm>
            <a:prstGeom prst="roundRect">
              <a:avLst>
                <a:gd name="adj" fmla="val 50000"/>
              </a:avLst>
            </a:prstGeom>
            <a:grpFill/>
          </p:spPr>
          <p:txBody>
            <a:bodyPr wrap="none" lIns="182880" tIns="91440" rIns="182880" bIns="91440" anchor="ctr" anchorCtr="0">
              <a:normAutofit fontScale="92500" lnSpcReduction="20000"/>
            </a:bodyPr>
            <a:lstStyle/>
            <a:p>
              <a:pPr marL="429895" algn="r"/>
              <a:endParaRPr lang="zh-CN" altLang="en-US" sz="1600" b="1" dirty="0">
                <a:solidFill>
                  <a:srgbClr val="FFFFFF"/>
                </a:solidFill>
              </a:endParaRPr>
            </a:p>
          </p:txBody>
        </p:sp>
        <p:sp>
          <p:nvSpPr>
            <p:cNvPr id="25" name="Arrow: Right 67"/>
            <p:cNvSpPr/>
            <p:nvPr/>
          </p:nvSpPr>
          <p:spPr>
            <a:xfrm rot="16200000">
              <a:off x="1635359" y="5254863"/>
              <a:ext cx="1132955" cy="30278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6" name="TextBox 68"/>
            <p:cNvSpPr txBox="1"/>
            <p:nvPr/>
          </p:nvSpPr>
          <p:spPr>
            <a:xfrm>
              <a:off x="4730496" y="4589704"/>
              <a:ext cx="2456455" cy="656102"/>
            </a:xfrm>
            <a:prstGeom prst="roundRect">
              <a:avLst>
                <a:gd name="adj" fmla="val 50000"/>
              </a:avLst>
            </a:prstGeom>
            <a:grpFill/>
          </p:spPr>
          <p:txBody>
            <a:bodyPr wrap="none" lIns="182880" tIns="91440" rIns="182880" bIns="91440" anchor="ctr" anchorCtr="0">
              <a:normAutofit fontScale="92500" lnSpcReduction="20000"/>
            </a:bodyPr>
            <a:lstStyle/>
            <a:p>
              <a:pPr marL="429895" algn="r"/>
              <a:endParaRPr lang="zh-CN" altLang="en-US" sz="1600" b="1" dirty="0">
                <a:solidFill>
                  <a:srgbClr val="FFFFFF"/>
                </a:solidFill>
              </a:endParaRPr>
            </a:p>
          </p:txBody>
        </p:sp>
        <p:sp>
          <p:nvSpPr>
            <p:cNvPr id="28" name="TextBox 71"/>
            <p:cNvSpPr txBox="1"/>
            <p:nvPr/>
          </p:nvSpPr>
          <p:spPr>
            <a:xfrm>
              <a:off x="8313268" y="5973232"/>
              <a:ext cx="2335015" cy="656102"/>
            </a:xfrm>
            <a:prstGeom prst="roundRect">
              <a:avLst>
                <a:gd name="adj" fmla="val 50000"/>
              </a:avLst>
            </a:prstGeom>
            <a:grpFill/>
          </p:spPr>
          <p:txBody>
            <a:bodyPr wrap="none" lIns="182880" tIns="91440" rIns="182880" bIns="91440" anchor="ctr" anchorCtr="0">
              <a:normAutofit fontScale="92500" lnSpcReduction="20000"/>
            </a:bodyPr>
            <a:lstStyle/>
            <a:p>
              <a:pPr marL="429895" algn="r"/>
              <a:endParaRPr lang="zh-CN" altLang="en-US" sz="1600" b="1" dirty="0">
                <a:solidFill>
                  <a:srgbClr val="FFFFFF"/>
                </a:solidFill>
              </a:endParaRPr>
            </a:p>
          </p:txBody>
        </p:sp>
        <p:sp>
          <p:nvSpPr>
            <p:cNvPr id="41" name="Arrow: Right 29"/>
            <p:cNvSpPr/>
            <p:nvPr/>
          </p:nvSpPr>
          <p:spPr>
            <a:xfrm rot="5400000">
              <a:off x="5644741" y="4102726"/>
              <a:ext cx="726929" cy="30278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2" name="TextBox 68"/>
            <p:cNvSpPr txBox="1"/>
            <p:nvPr/>
          </p:nvSpPr>
          <p:spPr>
            <a:xfrm>
              <a:off x="4694318" y="5973232"/>
              <a:ext cx="2456455" cy="656102"/>
            </a:xfrm>
            <a:prstGeom prst="roundRect">
              <a:avLst>
                <a:gd name="adj" fmla="val 50000"/>
              </a:avLst>
            </a:prstGeom>
            <a:grpFill/>
          </p:spPr>
          <p:txBody>
            <a:bodyPr wrap="none" lIns="182880" tIns="91440" rIns="182880" bIns="91440" anchor="ctr" anchorCtr="0">
              <a:normAutofit fontScale="92500" lnSpcReduction="20000"/>
            </a:bodyPr>
            <a:lstStyle/>
            <a:p>
              <a:pPr marL="429895" algn="r"/>
              <a:endParaRPr lang="zh-CN" altLang="en-US" sz="1600" b="1" dirty="0">
                <a:solidFill>
                  <a:srgbClr val="FFFFFF"/>
                </a:solidFill>
              </a:endParaRPr>
            </a:p>
          </p:txBody>
        </p:sp>
        <p:sp>
          <p:nvSpPr>
            <p:cNvPr id="43" name="Arrow: Right 29"/>
            <p:cNvSpPr/>
            <p:nvPr/>
          </p:nvSpPr>
          <p:spPr>
            <a:xfrm rot="5400000">
              <a:off x="5644741" y="5457878"/>
              <a:ext cx="726929" cy="30278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5" name="Arrow: Right 43"/>
            <p:cNvSpPr/>
            <p:nvPr/>
          </p:nvSpPr>
          <p:spPr>
            <a:xfrm rot="10800000">
              <a:off x="3428809" y="6165738"/>
              <a:ext cx="1301686" cy="30278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6" name="Arrow: Right 63"/>
            <p:cNvSpPr/>
            <p:nvPr/>
          </p:nvSpPr>
          <p:spPr>
            <a:xfrm>
              <a:off x="7114595" y="6165737"/>
              <a:ext cx="1185843" cy="30278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7" name="Arrow: Right 43"/>
            <p:cNvSpPr/>
            <p:nvPr/>
          </p:nvSpPr>
          <p:spPr>
            <a:xfrm rot="10800000">
              <a:off x="7124721" y="3613640"/>
              <a:ext cx="1369598" cy="302785"/>
            </a:xfrm>
            <a:prstGeom prst="rightArrow">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9" name="Arrow: Right 29"/>
            <p:cNvSpPr/>
            <p:nvPr/>
          </p:nvSpPr>
          <p:spPr>
            <a:xfrm rot="5400000">
              <a:off x="5734387" y="1586227"/>
              <a:ext cx="547630" cy="30278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0" name="Arrow: Right 43"/>
            <p:cNvSpPr/>
            <p:nvPr/>
          </p:nvSpPr>
          <p:spPr>
            <a:xfrm rot="10800000">
              <a:off x="5967770" y="1426710"/>
              <a:ext cx="4077259" cy="30278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1" name="Arrow: Right 67"/>
            <p:cNvSpPr/>
            <p:nvPr/>
          </p:nvSpPr>
          <p:spPr>
            <a:xfrm rot="16200000">
              <a:off x="9831190" y="1649097"/>
              <a:ext cx="310955" cy="30278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31" name="文本框 30"/>
          <p:cNvSpPr txBox="1"/>
          <p:nvPr/>
        </p:nvSpPr>
        <p:spPr>
          <a:xfrm>
            <a:off x="255850" y="1309538"/>
            <a:ext cx="2006600" cy="215444"/>
          </a:xfrm>
          <a:prstGeom prst="rect">
            <a:avLst/>
          </a:prstGeom>
          <a:noFill/>
        </p:spPr>
        <p:txBody>
          <a:bodyPr wrap="square" rtlCol="0">
            <a:spAutoFit/>
          </a:bodyPr>
          <a:lstStyle/>
          <a:p>
            <a:pPr algn="ctr">
              <a:lnSpc>
                <a:spcPct val="80000"/>
              </a:lnSpc>
            </a:pPr>
            <a:r>
              <a:rPr lang="zh-CN" altLang="en-US" sz="1000" dirty="0">
                <a:solidFill>
                  <a:schemeClr val="bg1"/>
                </a:solidFill>
                <a:latin typeface="+mn-lt"/>
                <a:ea typeface="+mn-ea"/>
              </a:rPr>
              <a:t>企业提交专利申请技术底书</a:t>
            </a:r>
          </a:p>
        </p:txBody>
      </p:sp>
      <p:sp>
        <p:nvSpPr>
          <p:cNvPr id="32" name="文本框 31"/>
          <p:cNvSpPr txBox="1"/>
          <p:nvPr/>
        </p:nvSpPr>
        <p:spPr>
          <a:xfrm>
            <a:off x="3174291" y="1318265"/>
            <a:ext cx="2006600" cy="215444"/>
          </a:xfrm>
          <a:prstGeom prst="rect">
            <a:avLst/>
          </a:prstGeom>
          <a:noFill/>
        </p:spPr>
        <p:txBody>
          <a:bodyPr wrap="square" rtlCol="0">
            <a:spAutoFit/>
          </a:bodyPr>
          <a:lstStyle/>
          <a:p>
            <a:pPr algn="ctr">
              <a:lnSpc>
                <a:spcPct val="80000"/>
              </a:lnSpc>
            </a:pPr>
            <a:r>
              <a:rPr lang="zh-CN" altLang="en-US" sz="1000" dirty="0" smtClean="0">
                <a:solidFill>
                  <a:schemeClr val="bg1"/>
                </a:solidFill>
                <a:latin typeface="+mn-lt"/>
                <a:ea typeface="+mn-ea"/>
              </a:rPr>
              <a:t>提供的资料齐全</a:t>
            </a:r>
            <a:endParaRPr lang="zh-CN" altLang="en-US" sz="1000" dirty="0">
              <a:solidFill>
                <a:schemeClr val="bg1"/>
              </a:solidFill>
              <a:latin typeface="+mn-lt"/>
              <a:ea typeface="+mn-ea"/>
            </a:endParaRPr>
          </a:p>
        </p:txBody>
      </p:sp>
      <p:sp>
        <p:nvSpPr>
          <p:cNvPr id="33" name="文本框 32"/>
          <p:cNvSpPr txBox="1"/>
          <p:nvPr/>
        </p:nvSpPr>
        <p:spPr>
          <a:xfrm>
            <a:off x="6237808" y="1348194"/>
            <a:ext cx="2006600" cy="215444"/>
          </a:xfrm>
          <a:prstGeom prst="rect">
            <a:avLst/>
          </a:prstGeom>
          <a:noFill/>
        </p:spPr>
        <p:txBody>
          <a:bodyPr wrap="square" rtlCol="0">
            <a:spAutoFit/>
          </a:bodyPr>
          <a:lstStyle/>
          <a:p>
            <a:pPr algn="ctr">
              <a:lnSpc>
                <a:spcPct val="80000"/>
              </a:lnSpc>
            </a:pPr>
            <a:r>
              <a:rPr lang="zh-CN" altLang="en-US" sz="1000" dirty="0" smtClean="0">
                <a:solidFill>
                  <a:schemeClr val="bg1"/>
                </a:solidFill>
                <a:latin typeface="+mn-lt"/>
                <a:ea typeface="+mn-ea"/>
              </a:rPr>
              <a:t>补充材料</a:t>
            </a:r>
            <a:endParaRPr lang="zh-CN" altLang="en-US" sz="1000" dirty="0">
              <a:solidFill>
                <a:schemeClr val="bg1"/>
              </a:solidFill>
              <a:latin typeface="+mn-lt"/>
              <a:ea typeface="+mn-ea"/>
            </a:endParaRPr>
          </a:p>
        </p:txBody>
      </p:sp>
      <p:sp>
        <p:nvSpPr>
          <p:cNvPr id="35" name="文本框 34"/>
          <p:cNvSpPr txBox="1"/>
          <p:nvPr/>
        </p:nvSpPr>
        <p:spPr>
          <a:xfrm>
            <a:off x="3203848" y="2355726"/>
            <a:ext cx="2006600" cy="215444"/>
          </a:xfrm>
          <a:prstGeom prst="rect">
            <a:avLst/>
          </a:prstGeom>
          <a:noFill/>
        </p:spPr>
        <p:txBody>
          <a:bodyPr wrap="square" rtlCol="0">
            <a:spAutoFit/>
          </a:bodyPr>
          <a:lstStyle/>
          <a:p>
            <a:pPr algn="ctr">
              <a:lnSpc>
                <a:spcPct val="80000"/>
              </a:lnSpc>
            </a:pPr>
            <a:r>
              <a:rPr lang="zh-CN" altLang="en-US" sz="1000" dirty="0" smtClean="0">
                <a:solidFill>
                  <a:schemeClr val="bg1"/>
                </a:solidFill>
                <a:latin typeface="+mn-lt"/>
                <a:ea typeface="+mn-ea"/>
              </a:rPr>
              <a:t>专利事务所起草申请文件</a:t>
            </a:r>
            <a:endParaRPr lang="zh-CN" altLang="en-US" sz="1000" dirty="0">
              <a:solidFill>
                <a:schemeClr val="bg1"/>
              </a:solidFill>
              <a:latin typeface="+mn-lt"/>
              <a:ea typeface="+mn-ea"/>
            </a:endParaRPr>
          </a:p>
        </p:txBody>
      </p:sp>
      <p:sp>
        <p:nvSpPr>
          <p:cNvPr id="36" name="文本框 35"/>
          <p:cNvSpPr txBox="1"/>
          <p:nvPr/>
        </p:nvSpPr>
        <p:spPr>
          <a:xfrm>
            <a:off x="6165800" y="2384985"/>
            <a:ext cx="2006600" cy="215444"/>
          </a:xfrm>
          <a:prstGeom prst="rect">
            <a:avLst/>
          </a:prstGeom>
          <a:noFill/>
        </p:spPr>
        <p:txBody>
          <a:bodyPr wrap="square" rtlCol="0">
            <a:spAutoFit/>
          </a:bodyPr>
          <a:lstStyle/>
          <a:p>
            <a:pPr algn="ctr">
              <a:lnSpc>
                <a:spcPct val="80000"/>
              </a:lnSpc>
            </a:pPr>
            <a:r>
              <a:rPr lang="zh-CN" altLang="en-US" sz="1000" dirty="0" smtClean="0">
                <a:solidFill>
                  <a:schemeClr val="bg1"/>
                </a:solidFill>
                <a:latin typeface="+mn-lt"/>
                <a:ea typeface="+mn-ea"/>
              </a:rPr>
              <a:t>与技术员必要交流</a:t>
            </a:r>
            <a:endParaRPr lang="zh-CN" altLang="en-US" sz="1000" dirty="0">
              <a:solidFill>
                <a:schemeClr val="bg1"/>
              </a:solidFill>
              <a:latin typeface="+mn-lt"/>
              <a:ea typeface="+mn-ea"/>
            </a:endParaRPr>
          </a:p>
        </p:txBody>
      </p:sp>
      <p:sp>
        <p:nvSpPr>
          <p:cNvPr id="37" name="文本框 36"/>
          <p:cNvSpPr txBox="1"/>
          <p:nvPr/>
        </p:nvSpPr>
        <p:spPr>
          <a:xfrm>
            <a:off x="324990" y="4522820"/>
            <a:ext cx="2006600" cy="215444"/>
          </a:xfrm>
          <a:prstGeom prst="rect">
            <a:avLst/>
          </a:prstGeom>
          <a:noFill/>
        </p:spPr>
        <p:txBody>
          <a:bodyPr wrap="square" rtlCol="0">
            <a:spAutoFit/>
          </a:bodyPr>
          <a:lstStyle/>
          <a:p>
            <a:pPr algn="ctr">
              <a:lnSpc>
                <a:spcPct val="80000"/>
              </a:lnSpc>
            </a:pPr>
            <a:r>
              <a:rPr lang="zh-CN" altLang="en-US" sz="1000" dirty="0" smtClean="0">
                <a:solidFill>
                  <a:schemeClr val="bg1"/>
                </a:solidFill>
                <a:latin typeface="+mn-lt"/>
                <a:ea typeface="+mn-ea"/>
              </a:rPr>
              <a:t>事务所修改</a:t>
            </a:r>
            <a:endParaRPr lang="zh-CN" altLang="en-US" sz="1000" dirty="0">
              <a:solidFill>
                <a:schemeClr val="bg1"/>
              </a:solidFill>
              <a:latin typeface="+mn-lt"/>
              <a:ea typeface="+mn-ea"/>
            </a:endParaRPr>
          </a:p>
        </p:txBody>
      </p:sp>
      <p:sp>
        <p:nvSpPr>
          <p:cNvPr id="38" name="文本框 37"/>
          <p:cNvSpPr txBox="1"/>
          <p:nvPr/>
        </p:nvSpPr>
        <p:spPr>
          <a:xfrm>
            <a:off x="3203848" y="3435846"/>
            <a:ext cx="2006600" cy="248920"/>
          </a:xfrm>
          <a:prstGeom prst="rect">
            <a:avLst/>
          </a:prstGeom>
          <a:noFill/>
        </p:spPr>
        <p:txBody>
          <a:bodyPr wrap="square" rtlCol="0">
            <a:spAutoFit/>
          </a:bodyPr>
          <a:lstStyle/>
          <a:p>
            <a:pPr algn="ctr">
              <a:lnSpc>
                <a:spcPct val="80000"/>
              </a:lnSpc>
            </a:pPr>
            <a:r>
              <a:rPr lang="zh-CN" altLang="en-US" sz="1000" dirty="0" smtClean="0">
                <a:solidFill>
                  <a:schemeClr val="bg1"/>
                </a:solidFill>
                <a:latin typeface="+mn-lt"/>
                <a:ea typeface="+mn-ea"/>
              </a:rPr>
              <a:t>企业审核申请文件</a:t>
            </a:r>
            <a:endParaRPr lang="zh-CN" altLang="en-US" sz="1000" dirty="0">
              <a:solidFill>
                <a:schemeClr val="bg1"/>
              </a:solidFill>
              <a:latin typeface="+mn-lt"/>
              <a:ea typeface="+mn-ea"/>
            </a:endParaRPr>
          </a:p>
        </p:txBody>
      </p:sp>
      <p:sp>
        <p:nvSpPr>
          <p:cNvPr id="39" name="文本框 38"/>
          <p:cNvSpPr txBox="1"/>
          <p:nvPr/>
        </p:nvSpPr>
        <p:spPr>
          <a:xfrm>
            <a:off x="6076020" y="4508362"/>
            <a:ext cx="2006600" cy="215444"/>
          </a:xfrm>
          <a:prstGeom prst="rect">
            <a:avLst/>
          </a:prstGeom>
          <a:noFill/>
        </p:spPr>
        <p:txBody>
          <a:bodyPr wrap="square" rtlCol="0">
            <a:spAutoFit/>
          </a:bodyPr>
          <a:lstStyle/>
          <a:p>
            <a:pPr algn="ctr">
              <a:lnSpc>
                <a:spcPct val="80000"/>
              </a:lnSpc>
            </a:pPr>
            <a:r>
              <a:rPr lang="zh-CN" altLang="en-US" sz="1000" dirty="0" smtClean="0">
                <a:solidFill>
                  <a:schemeClr val="bg1"/>
                </a:solidFill>
                <a:latin typeface="+mn-lt"/>
                <a:ea typeface="+mn-ea"/>
              </a:rPr>
              <a:t>提交</a:t>
            </a:r>
            <a:endParaRPr lang="zh-CN" altLang="en-US" sz="1000" dirty="0">
              <a:solidFill>
                <a:schemeClr val="bg1"/>
              </a:solidFill>
              <a:latin typeface="+mn-lt"/>
              <a:ea typeface="+mn-ea"/>
            </a:endParaRPr>
          </a:p>
        </p:txBody>
      </p:sp>
      <p:sp>
        <p:nvSpPr>
          <p:cNvPr id="44" name="文本框 43"/>
          <p:cNvSpPr txBox="1"/>
          <p:nvPr/>
        </p:nvSpPr>
        <p:spPr>
          <a:xfrm>
            <a:off x="3204797" y="4508363"/>
            <a:ext cx="2006600" cy="215444"/>
          </a:xfrm>
          <a:prstGeom prst="rect">
            <a:avLst/>
          </a:prstGeom>
          <a:noFill/>
        </p:spPr>
        <p:txBody>
          <a:bodyPr wrap="square" rtlCol="0">
            <a:spAutoFit/>
          </a:bodyPr>
          <a:lstStyle/>
          <a:p>
            <a:pPr algn="ctr">
              <a:lnSpc>
                <a:spcPct val="80000"/>
              </a:lnSpc>
            </a:pPr>
            <a:r>
              <a:rPr lang="zh-CN" altLang="en-US" sz="1000" dirty="0" smtClean="0">
                <a:solidFill>
                  <a:schemeClr val="bg1"/>
                </a:solidFill>
                <a:latin typeface="+mn-lt"/>
                <a:ea typeface="+mn-ea"/>
              </a:rPr>
              <a:t>合格</a:t>
            </a:r>
            <a:endParaRPr lang="zh-CN" altLang="en-US" sz="1000" dirty="0">
              <a:solidFill>
                <a:schemeClr val="bg1"/>
              </a:solidFill>
              <a:latin typeface="+mn-lt"/>
              <a:ea typeface="+mn-ea"/>
            </a:endParaRPr>
          </a:p>
        </p:txBody>
      </p:sp>
      <p:sp>
        <p:nvSpPr>
          <p:cNvPr id="53" name="文本框 52"/>
          <p:cNvSpPr txBox="1"/>
          <p:nvPr/>
        </p:nvSpPr>
        <p:spPr>
          <a:xfrm>
            <a:off x="4248177" y="1697909"/>
            <a:ext cx="498597" cy="368787"/>
          </a:xfrm>
          <a:prstGeom prst="rect">
            <a:avLst/>
          </a:prstGeom>
          <a:noFill/>
        </p:spPr>
        <p:txBody>
          <a:bodyPr wrap="square" rtlCol="0">
            <a:spAutoFit/>
          </a:bodyPr>
          <a:lstStyle/>
          <a:p>
            <a:r>
              <a:rPr lang="zh-CN" altLang="en-US" dirty="0" smtClean="0">
                <a:latin typeface="+mj-ea"/>
                <a:ea typeface="+mj-ea"/>
              </a:rPr>
              <a:t>是</a:t>
            </a:r>
            <a:endParaRPr lang="zh-CN" altLang="en-US" dirty="0">
              <a:latin typeface="+mj-ea"/>
              <a:ea typeface="+mj-ea"/>
            </a:endParaRPr>
          </a:p>
        </p:txBody>
      </p:sp>
      <p:sp>
        <p:nvSpPr>
          <p:cNvPr id="54" name="文本框 53"/>
          <p:cNvSpPr txBox="1"/>
          <p:nvPr/>
        </p:nvSpPr>
        <p:spPr>
          <a:xfrm>
            <a:off x="5426140" y="1059582"/>
            <a:ext cx="498597" cy="368787"/>
          </a:xfrm>
          <a:prstGeom prst="rect">
            <a:avLst/>
          </a:prstGeom>
          <a:noFill/>
        </p:spPr>
        <p:txBody>
          <a:bodyPr wrap="square" rtlCol="0">
            <a:spAutoFit/>
          </a:bodyPr>
          <a:lstStyle/>
          <a:p>
            <a:r>
              <a:rPr lang="zh-CN" altLang="en-US" dirty="0">
                <a:latin typeface="+mj-ea"/>
                <a:ea typeface="+mj-ea"/>
              </a:rPr>
              <a:t>否</a:t>
            </a:r>
          </a:p>
        </p:txBody>
      </p:sp>
      <p:sp>
        <p:nvSpPr>
          <p:cNvPr id="55" name="文本框 54"/>
          <p:cNvSpPr txBox="1"/>
          <p:nvPr/>
        </p:nvSpPr>
        <p:spPr>
          <a:xfrm>
            <a:off x="2476154" y="4195097"/>
            <a:ext cx="498597" cy="368787"/>
          </a:xfrm>
          <a:prstGeom prst="rect">
            <a:avLst/>
          </a:prstGeom>
          <a:noFill/>
        </p:spPr>
        <p:txBody>
          <a:bodyPr wrap="square" rtlCol="0">
            <a:spAutoFit/>
          </a:bodyPr>
          <a:lstStyle/>
          <a:p>
            <a:r>
              <a:rPr lang="zh-CN" altLang="en-US" dirty="0">
                <a:latin typeface="+mj-ea"/>
                <a:ea typeface="+mj-ea"/>
              </a:rPr>
              <a:t>否</a:t>
            </a:r>
          </a:p>
        </p:txBody>
      </p:sp>
      <p:sp>
        <p:nvSpPr>
          <p:cNvPr id="56" name="文本框 55"/>
          <p:cNvSpPr txBox="1"/>
          <p:nvPr/>
        </p:nvSpPr>
        <p:spPr>
          <a:xfrm>
            <a:off x="5308143" y="4170580"/>
            <a:ext cx="498597" cy="368787"/>
          </a:xfrm>
          <a:prstGeom prst="rect">
            <a:avLst/>
          </a:prstGeom>
          <a:noFill/>
        </p:spPr>
        <p:txBody>
          <a:bodyPr wrap="square" rtlCol="0">
            <a:spAutoFit/>
          </a:bodyPr>
          <a:lstStyle/>
          <a:p>
            <a:r>
              <a:rPr lang="zh-CN" altLang="en-US" dirty="0" smtClean="0">
                <a:latin typeface="+mj-ea"/>
                <a:ea typeface="+mj-ea"/>
              </a:rPr>
              <a:t>是</a:t>
            </a:r>
            <a:endParaRPr lang="zh-CN" altLang="en-US" dirty="0">
              <a:latin typeface="+mj-ea"/>
              <a:ea typeface="+mj-ea"/>
            </a:endParaRPr>
          </a:p>
        </p:txBody>
      </p:sp>
      <p:sp>
        <p:nvSpPr>
          <p:cNvPr id="48" name="矩形 47"/>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5"/>
          <p:cNvSpPr txBox="1">
            <a:spLocks noChangeArrowheads="1"/>
          </p:cNvSpPr>
          <p:nvPr/>
        </p:nvSpPr>
        <p:spPr bwMode="auto">
          <a:xfrm>
            <a:off x="683568" y="129861"/>
            <a:ext cx="1129796" cy="46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i="0" dirty="0">
                <a:latin typeface="+mj-ea"/>
                <a:ea typeface="+mj-ea"/>
              </a:rPr>
              <a:t>目  录</a:t>
            </a:r>
          </a:p>
        </p:txBody>
      </p:sp>
      <p:grpSp>
        <p:nvGrpSpPr>
          <p:cNvPr id="21" name="组合 20"/>
          <p:cNvGrpSpPr/>
          <p:nvPr/>
        </p:nvGrpSpPr>
        <p:grpSpPr bwMode="auto">
          <a:xfrm>
            <a:off x="958850" y="889794"/>
            <a:ext cx="2768600" cy="1570037"/>
            <a:chOff x="958486" y="1157048"/>
            <a:chExt cx="2768506" cy="1569660"/>
          </a:xfrm>
        </p:grpSpPr>
        <p:grpSp>
          <p:nvGrpSpPr>
            <p:cNvPr id="22" name="组合 39"/>
            <p:cNvGrpSpPr/>
            <p:nvPr/>
          </p:nvGrpSpPr>
          <p:grpSpPr bwMode="auto">
            <a:xfrm>
              <a:off x="1010221" y="1358009"/>
              <a:ext cx="2716771" cy="1162022"/>
              <a:chOff x="1067371" y="1358009"/>
              <a:chExt cx="2716771" cy="1162022"/>
            </a:xfrm>
          </p:grpSpPr>
          <p:sp>
            <p:nvSpPr>
              <p:cNvPr id="34" name="矩形 33"/>
              <p:cNvSpPr/>
              <p:nvPr/>
            </p:nvSpPr>
            <p:spPr>
              <a:xfrm>
                <a:off x="1068022" y="1493517"/>
                <a:ext cx="1022315" cy="92370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矩形 34"/>
              <p:cNvSpPr/>
              <p:nvPr/>
            </p:nvSpPr>
            <p:spPr>
              <a:xfrm>
                <a:off x="2003027" y="1358612"/>
                <a:ext cx="1781115" cy="830064"/>
              </a:xfrm>
              <a:prstGeom prst="rect">
                <a:avLst/>
              </a:prstGeom>
            </p:spPr>
            <p:txBody>
              <a:bodyPr wrap="none">
                <a:spAutoFit/>
              </a:bodyPr>
              <a:lstStyle/>
              <a:p>
                <a:pPr fontAlgn="auto">
                  <a:spcBef>
                    <a:spcPts val="0"/>
                  </a:spcBef>
                  <a:spcAft>
                    <a:spcPts val="0"/>
                  </a:spcAft>
                  <a:defRPr/>
                </a:pP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目  录</a:t>
                </a:r>
              </a:p>
            </p:txBody>
          </p:sp>
          <p:sp>
            <p:nvSpPr>
              <p:cNvPr id="36" name="TextBox 5"/>
              <p:cNvSpPr txBox="1">
                <a:spLocks noChangeArrowheads="1"/>
              </p:cNvSpPr>
              <p:nvPr/>
            </p:nvSpPr>
            <p:spPr bwMode="auto">
              <a:xfrm>
                <a:off x="2005563" y="2027588"/>
                <a:ext cx="17780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500" b="1" dirty="0">
                    <a:solidFill>
                      <a:srgbClr val="C00000"/>
                    </a:solidFill>
                    <a:latin typeface="Arial" panose="020B0604020202020204" pitchFamily="34" charset="0"/>
                    <a:cs typeface="Arial" panose="020B0604020202020204" pitchFamily="34" charset="0"/>
                  </a:rPr>
                  <a:t>ONTENTS</a:t>
                </a:r>
                <a:endParaRPr lang="zh-CN" altLang="en-US" sz="2500" b="1" dirty="0">
                  <a:solidFill>
                    <a:srgbClr val="C00000"/>
                  </a:solidFill>
                  <a:latin typeface="Arial" panose="020B0604020202020204" pitchFamily="34" charset="0"/>
                  <a:cs typeface="Arial" panose="020B0604020202020204" pitchFamily="34" charset="0"/>
                </a:endParaRPr>
              </a:p>
            </p:txBody>
          </p:sp>
        </p:grpSp>
        <p:sp>
          <p:nvSpPr>
            <p:cNvPr id="24" name="矩形 23"/>
            <p:cNvSpPr/>
            <p:nvPr/>
          </p:nvSpPr>
          <p:spPr>
            <a:xfrm>
              <a:off x="958486" y="1157048"/>
              <a:ext cx="1074333" cy="1569660"/>
            </a:xfrm>
            <a:prstGeom prst="rect">
              <a:avLst/>
            </a:prstGeom>
          </p:spPr>
          <p:txBody>
            <a:bodyPr wrap="none">
              <a:spAutoFit/>
            </a:bodyPr>
            <a:lstStyle/>
            <a:p>
              <a:pPr fontAlgn="auto">
                <a:spcBef>
                  <a:spcPts val="0"/>
                </a:spcBef>
                <a:spcAft>
                  <a:spcPts val="0"/>
                </a:spcAft>
                <a:defRPr/>
              </a:pPr>
              <a:r>
                <a:rPr lang="en-US" altLang="zh-CN" sz="9600" dirty="0">
                  <a:solidFill>
                    <a:schemeClr val="bg1"/>
                  </a:solidFill>
                  <a:effectLst>
                    <a:innerShdw blurRad="63500" dist="50800" dir="10800000">
                      <a:prstClr val="black">
                        <a:alpha val="50000"/>
                      </a:prstClr>
                    </a:innerShdw>
                  </a:effectLst>
                  <a:latin typeface="Arial" panose="020B0604020202020204" pitchFamily="34" charset="0"/>
                  <a:ea typeface="+mn-ea"/>
                  <a:cs typeface="Arial" panose="020B0604020202020204" pitchFamily="34" charset="0"/>
                </a:rPr>
                <a:t>C</a:t>
              </a:r>
              <a:endParaRPr lang="zh-CN" altLang="en-US" sz="9600" dirty="0">
                <a:solidFill>
                  <a:schemeClr val="bg1"/>
                </a:solidFill>
                <a:effectLst>
                  <a:innerShdw blurRad="63500" dist="50800" dir="10800000">
                    <a:prstClr val="black">
                      <a:alpha val="50000"/>
                    </a:prstClr>
                  </a:innerShdw>
                </a:effectLst>
                <a:latin typeface="Arial" panose="020B0604020202020204" pitchFamily="34" charset="0"/>
                <a:ea typeface="+mn-ea"/>
                <a:cs typeface="Arial" panose="020B0604020202020204" pitchFamily="34" charset="0"/>
              </a:endParaRPr>
            </a:p>
          </p:txBody>
        </p:sp>
      </p:grpSp>
      <p:grpSp>
        <p:nvGrpSpPr>
          <p:cNvPr id="37" name="组合 8"/>
          <p:cNvGrpSpPr/>
          <p:nvPr/>
        </p:nvGrpSpPr>
        <p:grpSpPr bwMode="auto">
          <a:xfrm>
            <a:off x="4124325" y="1212056"/>
            <a:ext cx="4073525" cy="500063"/>
            <a:chOff x="4181203" y="1479950"/>
            <a:chExt cx="4074491" cy="499624"/>
          </a:xfrm>
        </p:grpSpPr>
        <p:sp>
          <p:nvSpPr>
            <p:cNvPr id="38" name="矩形 37"/>
            <p:cNvSpPr/>
            <p:nvPr/>
          </p:nvSpPr>
          <p:spPr bwMode="auto">
            <a:xfrm>
              <a:off x="4181203" y="1522775"/>
              <a:ext cx="4074491" cy="450454"/>
            </a:xfrm>
            <a:prstGeom prst="rect">
              <a:avLst/>
            </a:prstGeom>
            <a:solidFill>
              <a:srgbClr val="0070C0"/>
            </a:solidFill>
            <a:ln w="6350" algn="ctr">
              <a:noFill/>
              <a:miter lim="800000"/>
            </a:ln>
            <a:effectLst>
              <a:outerShdw blurRad="50800" dist="38100" dir="2700000" algn="tl" rotWithShape="0">
                <a:prstClr val="black">
                  <a:alpha val="40000"/>
                </a:prstClr>
              </a:out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39" name="椭圆 38"/>
            <p:cNvSpPr/>
            <p:nvPr/>
          </p:nvSpPr>
          <p:spPr bwMode="auto">
            <a:xfrm>
              <a:off x="4305301" y="1565376"/>
              <a:ext cx="379573" cy="379573"/>
            </a:xfrm>
            <a:prstGeom prst="ellipse">
              <a:avLst/>
            </a:prstGeom>
            <a:solidFill>
              <a:schemeClr val="bg1"/>
            </a:solidFill>
            <a:ln w="6350" algn="ctr">
              <a:noFill/>
              <a:miter lim="800000"/>
            </a:ln>
            <a:effectLst>
              <a:innerShdw blurRad="63500" dist="50800" dir="13500000">
                <a:prstClr val="black">
                  <a:alpha val="50000"/>
                </a:prstClr>
              </a:inn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40" name="矩形 11"/>
            <p:cNvSpPr>
              <a:spLocks noChangeArrowheads="1"/>
            </p:cNvSpPr>
            <p:nvPr/>
          </p:nvSpPr>
          <p:spPr bwMode="auto">
            <a:xfrm>
              <a:off x="4216136" y="1479950"/>
              <a:ext cx="601806"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2000">
                  <a:solidFill>
                    <a:srgbClr val="262626"/>
                  </a:solidFill>
                  <a:latin typeface="微软雅黑" panose="020B0503020204020204" pitchFamily="34" charset="-122"/>
                  <a:ea typeface="微软雅黑" panose="020B0503020204020204" pitchFamily="34" charset="-122"/>
                </a:rPr>
                <a:t>1</a:t>
              </a:r>
            </a:p>
          </p:txBody>
        </p:sp>
        <p:sp>
          <p:nvSpPr>
            <p:cNvPr id="41" name="TextBox 40"/>
            <p:cNvSpPr txBox="1"/>
            <p:nvPr/>
          </p:nvSpPr>
          <p:spPr bwMode="auto">
            <a:xfrm>
              <a:off x="5164198" y="1565600"/>
              <a:ext cx="1800920" cy="369008"/>
            </a:xfrm>
            <a:prstGeom prst="rect">
              <a:avLst/>
            </a:prstGeom>
            <a:noFill/>
          </p:spPr>
          <p:txBody>
            <a:bodyPr wrap="none">
              <a:spAutoFit/>
            </a:bodyPr>
            <a:lstStyle/>
            <a:p>
              <a:pPr fontAlgn="auto">
                <a:spcBef>
                  <a:spcPts val="0"/>
                </a:spcBef>
                <a:spcAft>
                  <a:spcPts val="0"/>
                </a:spcAft>
                <a:defRPr/>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知识产权概论</a:t>
              </a:r>
              <a:endParaRPr lang="en-US" altLang="zh-CN"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42" name="组合 13"/>
          <p:cNvGrpSpPr/>
          <p:nvPr/>
        </p:nvGrpSpPr>
        <p:grpSpPr bwMode="auto">
          <a:xfrm>
            <a:off x="4124325" y="1793081"/>
            <a:ext cx="4073525" cy="500063"/>
            <a:chOff x="4181203" y="2060522"/>
            <a:chExt cx="4074491" cy="499624"/>
          </a:xfrm>
        </p:grpSpPr>
        <p:sp>
          <p:nvSpPr>
            <p:cNvPr id="43" name="矩形 42"/>
            <p:cNvSpPr/>
            <p:nvPr/>
          </p:nvSpPr>
          <p:spPr bwMode="auto">
            <a:xfrm>
              <a:off x="4181203" y="2103347"/>
              <a:ext cx="4074491" cy="450454"/>
            </a:xfrm>
            <a:prstGeom prst="rect">
              <a:avLst/>
            </a:prstGeom>
            <a:solidFill>
              <a:srgbClr val="0070C0"/>
            </a:solidFill>
            <a:ln w="6350" algn="ctr">
              <a:noFill/>
              <a:miter lim="800000"/>
            </a:ln>
            <a:effectLst>
              <a:outerShdw blurRad="50800" dist="38100" dir="2700000" algn="tl" rotWithShape="0">
                <a:prstClr val="black">
                  <a:alpha val="40000"/>
                </a:prstClr>
              </a:out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44" name="椭圆 43"/>
            <p:cNvSpPr/>
            <p:nvPr/>
          </p:nvSpPr>
          <p:spPr bwMode="auto">
            <a:xfrm>
              <a:off x="4305301" y="2145948"/>
              <a:ext cx="379573" cy="379573"/>
            </a:xfrm>
            <a:prstGeom prst="ellipse">
              <a:avLst/>
            </a:prstGeom>
            <a:solidFill>
              <a:schemeClr val="bg1"/>
            </a:solidFill>
            <a:ln w="6350" algn="ctr">
              <a:noFill/>
              <a:miter lim="800000"/>
            </a:ln>
            <a:effectLst>
              <a:innerShdw blurRad="63500" dist="50800" dir="13500000">
                <a:prstClr val="black">
                  <a:alpha val="50000"/>
                </a:prstClr>
              </a:inn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45" name="矩形 16"/>
            <p:cNvSpPr>
              <a:spLocks noChangeArrowheads="1"/>
            </p:cNvSpPr>
            <p:nvPr/>
          </p:nvSpPr>
          <p:spPr bwMode="auto">
            <a:xfrm>
              <a:off x="4216136" y="2060522"/>
              <a:ext cx="601806"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2000">
                  <a:solidFill>
                    <a:srgbClr val="262626"/>
                  </a:solidFill>
                  <a:latin typeface="微软雅黑" panose="020B0503020204020204" pitchFamily="34" charset="-122"/>
                  <a:ea typeface="微软雅黑" panose="020B0503020204020204" pitchFamily="34" charset="-122"/>
                </a:rPr>
                <a:t>2</a:t>
              </a:r>
            </a:p>
          </p:txBody>
        </p:sp>
        <p:sp>
          <p:nvSpPr>
            <p:cNvPr id="46" name="TextBox 45"/>
            <p:cNvSpPr txBox="1"/>
            <p:nvPr/>
          </p:nvSpPr>
          <p:spPr bwMode="auto">
            <a:xfrm>
              <a:off x="5164197" y="2137487"/>
              <a:ext cx="1800920" cy="369008"/>
            </a:xfrm>
            <a:prstGeom prst="rect">
              <a:avLst/>
            </a:prstGeom>
            <a:noFill/>
          </p:spPr>
          <p:txBody>
            <a:bodyPr wrap="none">
              <a:spAutoFit/>
            </a:bodyPr>
            <a:lstStyle/>
            <a:p>
              <a:pPr fontAlgn="auto">
                <a:spcBef>
                  <a:spcPts val="0"/>
                </a:spcBef>
                <a:spcAft>
                  <a:spcPts val="0"/>
                </a:spcAft>
                <a:defRPr/>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案件管理流程</a:t>
              </a:r>
            </a:p>
          </p:txBody>
        </p:sp>
      </p:grpSp>
      <p:grpSp>
        <p:nvGrpSpPr>
          <p:cNvPr id="47" name="组合 18"/>
          <p:cNvGrpSpPr/>
          <p:nvPr/>
        </p:nvGrpSpPr>
        <p:grpSpPr bwMode="auto">
          <a:xfrm>
            <a:off x="4124325" y="2359819"/>
            <a:ext cx="4073525" cy="498475"/>
            <a:chOff x="4181203" y="2626579"/>
            <a:chExt cx="4074491" cy="499624"/>
          </a:xfrm>
        </p:grpSpPr>
        <p:sp>
          <p:nvSpPr>
            <p:cNvPr id="48" name="矩形 47"/>
            <p:cNvSpPr/>
            <p:nvPr/>
          </p:nvSpPr>
          <p:spPr bwMode="auto">
            <a:xfrm>
              <a:off x="4181203" y="2669540"/>
              <a:ext cx="4074491" cy="450299"/>
            </a:xfrm>
            <a:prstGeom prst="rect">
              <a:avLst/>
            </a:prstGeom>
            <a:solidFill>
              <a:srgbClr val="0070C0"/>
            </a:solidFill>
            <a:ln w="6350" algn="ctr">
              <a:noFill/>
              <a:miter lim="800000"/>
            </a:ln>
            <a:effectLst>
              <a:outerShdw blurRad="50800" dist="38100" dir="2700000" algn="tl" rotWithShape="0">
                <a:prstClr val="black">
                  <a:alpha val="40000"/>
                </a:prstClr>
              </a:out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49" name="椭圆 48"/>
            <p:cNvSpPr/>
            <p:nvPr/>
          </p:nvSpPr>
          <p:spPr bwMode="auto">
            <a:xfrm>
              <a:off x="4305301" y="2712005"/>
              <a:ext cx="379573" cy="379573"/>
            </a:xfrm>
            <a:prstGeom prst="ellipse">
              <a:avLst/>
            </a:prstGeom>
            <a:solidFill>
              <a:schemeClr val="bg1"/>
            </a:solidFill>
            <a:ln w="6350" algn="ctr">
              <a:noFill/>
              <a:miter lim="800000"/>
            </a:ln>
            <a:effectLst>
              <a:innerShdw blurRad="63500" dist="50800" dir="13500000">
                <a:prstClr val="black">
                  <a:alpha val="50000"/>
                </a:prstClr>
              </a:inn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50" name="矩形 21"/>
            <p:cNvSpPr>
              <a:spLocks noChangeArrowheads="1"/>
            </p:cNvSpPr>
            <p:nvPr/>
          </p:nvSpPr>
          <p:spPr bwMode="auto">
            <a:xfrm>
              <a:off x="4216136" y="2626579"/>
              <a:ext cx="601806"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2000">
                  <a:solidFill>
                    <a:srgbClr val="262626"/>
                  </a:solidFill>
                  <a:latin typeface="微软雅黑" panose="020B0503020204020204" pitchFamily="34" charset="-122"/>
                  <a:ea typeface="微软雅黑" panose="020B0503020204020204" pitchFamily="34" charset="-122"/>
                </a:rPr>
                <a:t>3</a:t>
              </a:r>
            </a:p>
          </p:txBody>
        </p:sp>
        <p:sp>
          <p:nvSpPr>
            <p:cNvPr id="51" name="TextBox 50"/>
            <p:cNvSpPr txBox="1"/>
            <p:nvPr/>
          </p:nvSpPr>
          <p:spPr bwMode="auto">
            <a:xfrm>
              <a:off x="5164197" y="2697174"/>
              <a:ext cx="1800920" cy="370183"/>
            </a:xfrm>
            <a:prstGeom prst="rect">
              <a:avLst/>
            </a:prstGeom>
            <a:noFill/>
          </p:spPr>
          <p:txBody>
            <a:bodyPr wrap="none">
              <a:spAutoFit/>
            </a:bodyPr>
            <a:lstStyle/>
            <a:p>
              <a:pPr fontAlgn="auto">
                <a:spcBef>
                  <a:spcPts val="0"/>
                </a:spcBef>
                <a:spcAft>
                  <a:spcPts val="0"/>
                </a:spcAft>
                <a:defRPr/>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生产经营管理</a:t>
              </a:r>
            </a:p>
          </p:txBody>
        </p:sp>
      </p:grpSp>
      <p:grpSp>
        <p:nvGrpSpPr>
          <p:cNvPr id="52" name="组合 23"/>
          <p:cNvGrpSpPr/>
          <p:nvPr/>
        </p:nvGrpSpPr>
        <p:grpSpPr bwMode="auto">
          <a:xfrm>
            <a:off x="3835400" y="1243806"/>
            <a:ext cx="68176" cy="3899694"/>
            <a:chOff x="6966170" y="1570075"/>
            <a:chExt cx="63500" cy="2204256"/>
          </a:xfrm>
        </p:grpSpPr>
        <p:cxnSp>
          <p:nvCxnSpPr>
            <p:cNvPr id="53" name="直接连接符 52"/>
            <p:cNvCxnSpPr/>
            <p:nvPr/>
          </p:nvCxnSpPr>
          <p:spPr bwMode="auto">
            <a:xfrm>
              <a:off x="6966170" y="1570075"/>
              <a:ext cx="0" cy="2204256"/>
            </a:xfrm>
            <a:prstGeom prst="line">
              <a:avLst/>
            </a:prstGeom>
            <a:noFill/>
            <a:ln w="38100" cap="flat" cmpd="sng" algn="ctr">
              <a:solidFill>
                <a:schemeClr val="tx1">
                  <a:lumMod val="75000"/>
                  <a:lumOff val="25000"/>
                </a:schemeClr>
              </a:solidFill>
              <a:prstDash val="solid"/>
              <a:round/>
              <a:headEnd type="none" w="med" len="med"/>
              <a:tailEnd type="none" w="med" len="med"/>
            </a:ln>
            <a:effectLst/>
          </p:spPr>
        </p:cxnSp>
        <p:cxnSp>
          <p:nvCxnSpPr>
            <p:cNvPr id="54" name="直接连接符 53"/>
            <p:cNvCxnSpPr/>
            <p:nvPr/>
          </p:nvCxnSpPr>
          <p:spPr bwMode="auto">
            <a:xfrm>
              <a:off x="7029670" y="1570075"/>
              <a:ext cx="0" cy="2196549"/>
            </a:xfrm>
            <a:prstGeom prst="line">
              <a:avLst/>
            </a:prstGeom>
            <a:noFill/>
            <a:ln w="3175" cap="flat" cmpd="sng" algn="ctr">
              <a:solidFill>
                <a:schemeClr val="tx1">
                  <a:lumMod val="85000"/>
                  <a:lumOff val="15000"/>
                </a:schemeClr>
              </a:solidFill>
              <a:prstDash val="solid"/>
              <a:round/>
              <a:headEnd type="none" w="med" len="med"/>
              <a:tailEnd type="none" w="med" len="med"/>
            </a:ln>
            <a:effectLst/>
          </p:spPr>
        </p:cxnSp>
      </p:grpSp>
      <p:grpSp>
        <p:nvGrpSpPr>
          <p:cNvPr id="55" name="组合 26"/>
          <p:cNvGrpSpPr/>
          <p:nvPr/>
        </p:nvGrpSpPr>
        <p:grpSpPr bwMode="auto">
          <a:xfrm>
            <a:off x="3835400" y="1248048"/>
            <a:ext cx="69850" cy="2140432"/>
            <a:chOff x="6966170" y="1570075"/>
            <a:chExt cx="63500" cy="2204256"/>
          </a:xfrm>
        </p:grpSpPr>
        <p:cxnSp>
          <p:nvCxnSpPr>
            <p:cNvPr id="56" name="直接连接符 55"/>
            <p:cNvCxnSpPr/>
            <p:nvPr/>
          </p:nvCxnSpPr>
          <p:spPr bwMode="auto">
            <a:xfrm>
              <a:off x="6966170" y="1570075"/>
              <a:ext cx="0" cy="2204256"/>
            </a:xfrm>
            <a:prstGeom prst="line">
              <a:avLst/>
            </a:prstGeom>
            <a:noFill/>
            <a:ln w="38100" cap="flat" cmpd="sng" algn="ctr">
              <a:solidFill>
                <a:schemeClr val="tx1">
                  <a:lumMod val="75000"/>
                  <a:lumOff val="25000"/>
                </a:schemeClr>
              </a:solidFill>
              <a:prstDash val="solid"/>
              <a:round/>
              <a:headEnd type="none" w="med" len="med"/>
              <a:tailEnd type="none" w="med" len="med"/>
            </a:ln>
            <a:effectLst/>
          </p:spPr>
        </p:cxnSp>
        <p:cxnSp>
          <p:nvCxnSpPr>
            <p:cNvPr id="57" name="直接连接符 56"/>
            <p:cNvCxnSpPr/>
            <p:nvPr/>
          </p:nvCxnSpPr>
          <p:spPr bwMode="auto">
            <a:xfrm>
              <a:off x="7029670" y="1570075"/>
              <a:ext cx="0" cy="2195552"/>
            </a:xfrm>
            <a:prstGeom prst="line">
              <a:avLst/>
            </a:prstGeom>
            <a:noFill/>
            <a:ln w="3175" cap="flat" cmpd="sng" algn="ctr">
              <a:solidFill>
                <a:schemeClr val="tx1">
                  <a:lumMod val="85000"/>
                  <a:lumOff val="15000"/>
                </a:schemeClr>
              </a:solidFill>
              <a:prstDash val="solid"/>
              <a:round/>
              <a:headEnd type="none" w="med" len="med"/>
              <a:tailEnd type="none" w="med" len="med"/>
            </a:ln>
            <a:effectLst/>
          </p:spPr>
        </p:cxnSp>
      </p:grpSp>
      <p:grpSp>
        <p:nvGrpSpPr>
          <p:cNvPr id="58" name="组合 18"/>
          <p:cNvGrpSpPr/>
          <p:nvPr/>
        </p:nvGrpSpPr>
        <p:grpSpPr bwMode="auto">
          <a:xfrm>
            <a:off x="4124325" y="2938361"/>
            <a:ext cx="4088807" cy="1127704"/>
            <a:chOff x="4181203" y="2626579"/>
            <a:chExt cx="4089777" cy="1130304"/>
          </a:xfrm>
        </p:grpSpPr>
        <p:sp>
          <p:nvSpPr>
            <p:cNvPr id="59" name="矩形 58"/>
            <p:cNvSpPr/>
            <p:nvPr/>
          </p:nvSpPr>
          <p:spPr bwMode="auto">
            <a:xfrm>
              <a:off x="4181203" y="2669540"/>
              <a:ext cx="4074491" cy="450299"/>
            </a:xfrm>
            <a:prstGeom prst="rect">
              <a:avLst/>
            </a:prstGeom>
            <a:solidFill>
              <a:srgbClr val="0070C0"/>
            </a:solidFill>
            <a:ln w="6350" algn="ctr">
              <a:noFill/>
              <a:miter lim="800000"/>
            </a:ln>
            <a:effectLst>
              <a:outerShdw blurRad="50800" dist="38100" dir="2700000" algn="tl" rotWithShape="0">
                <a:prstClr val="black">
                  <a:alpha val="40000"/>
                </a:prstClr>
              </a:out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60" name="椭圆 59"/>
            <p:cNvSpPr/>
            <p:nvPr/>
          </p:nvSpPr>
          <p:spPr bwMode="auto">
            <a:xfrm>
              <a:off x="4305301" y="2712005"/>
              <a:ext cx="379573" cy="379573"/>
            </a:xfrm>
            <a:prstGeom prst="ellipse">
              <a:avLst/>
            </a:prstGeom>
            <a:solidFill>
              <a:schemeClr val="bg1"/>
            </a:solidFill>
            <a:ln w="6350" algn="ctr">
              <a:noFill/>
              <a:miter lim="800000"/>
            </a:ln>
            <a:effectLst>
              <a:innerShdw blurRad="63500" dist="50800" dir="13500000">
                <a:prstClr val="black">
                  <a:alpha val="50000"/>
                </a:prstClr>
              </a:inn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61" name="矩形 21"/>
            <p:cNvSpPr>
              <a:spLocks noChangeArrowheads="1"/>
            </p:cNvSpPr>
            <p:nvPr/>
          </p:nvSpPr>
          <p:spPr bwMode="auto">
            <a:xfrm>
              <a:off x="4216136" y="2626579"/>
              <a:ext cx="601806"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2000" dirty="0" smtClean="0">
                  <a:solidFill>
                    <a:srgbClr val="262626"/>
                  </a:solidFill>
                  <a:latin typeface="微软雅黑" panose="020B0503020204020204" pitchFamily="34" charset="-122"/>
                  <a:ea typeface="微软雅黑" panose="020B0503020204020204" pitchFamily="34" charset="-122"/>
                </a:rPr>
                <a:t>4</a:t>
              </a:r>
              <a:endParaRPr lang="en-US" altLang="zh-CN" sz="2000" dirty="0">
                <a:solidFill>
                  <a:srgbClr val="262626"/>
                </a:solidFill>
                <a:latin typeface="微软雅黑" panose="020B0503020204020204" pitchFamily="34" charset="-122"/>
                <a:ea typeface="微软雅黑" panose="020B0503020204020204" pitchFamily="34" charset="-122"/>
              </a:endParaRPr>
            </a:p>
          </p:txBody>
        </p:sp>
        <p:sp>
          <p:nvSpPr>
            <p:cNvPr id="62" name="TextBox 61"/>
            <p:cNvSpPr txBox="1"/>
            <p:nvPr/>
          </p:nvSpPr>
          <p:spPr bwMode="auto">
            <a:xfrm>
              <a:off x="5184661" y="2707552"/>
              <a:ext cx="1800921" cy="370184"/>
            </a:xfrm>
            <a:prstGeom prst="rect">
              <a:avLst/>
            </a:prstGeom>
            <a:noFill/>
          </p:spPr>
          <p:txBody>
            <a:bodyPr wrap="none">
              <a:spAutoFit/>
            </a:bodyPr>
            <a:lstStyle/>
            <a:p>
              <a:pPr algn="ctr">
                <a:spcBef>
                  <a:spcPct val="50000"/>
                </a:spcBef>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知识产权价值</a:t>
              </a:r>
            </a:p>
          </p:txBody>
        </p:sp>
        <p:sp>
          <p:nvSpPr>
            <p:cNvPr id="63" name="矩形 62"/>
            <p:cNvSpPr/>
            <p:nvPr/>
          </p:nvSpPr>
          <p:spPr bwMode="auto">
            <a:xfrm>
              <a:off x="4196489" y="3300219"/>
              <a:ext cx="4074491" cy="450299"/>
            </a:xfrm>
            <a:prstGeom prst="rect">
              <a:avLst/>
            </a:prstGeom>
            <a:solidFill>
              <a:srgbClr val="0070C0"/>
            </a:solidFill>
            <a:ln w="6350" algn="ctr">
              <a:noFill/>
              <a:miter lim="800000"/>
            </a:ln>
            <a:effectLst>
              <a:outerShdw blurRad="50800" dist="38100" dir="2700000" algn="tl" rotWithShape="0">
                <a:prstClr val="black">
                  <a:alpha val="40000"/>
                </a:prstClr>
              </a:out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64" name="矩形 21"/>
            <p:cNvSpPr>
              <a:spLocks noChangeArrowheads="1"/>
            </p:cNvSpPr>
            <p:nvPr/>
          </p:nvSpPr>
          <p:spPr bwMode="auto">
            <a:xfrm>
              <a:off x="4231422" y="3257259"/>
              <a:ext cx="601806"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2000" dirty="0" smtClean="0">
                  <a:solidFill>
                    <a:srgbClr val="262626"/>
                  </a:solidFill>
                  <a:latin typeface="微软雅黑" panose="020B0503020204020204" pitchFamily="34" charset="-122"/>
                  <a:ea typeface="微软雅黑" panose="020B0503020204020204" pitchFamily="34" charset="-122"/>
                </a:rPr>
                <a:t>4</a:t>
              </a:r>
              <a:endParaRPr lang="en-US" altLang="zh-CN" sz="2000" dirty="0">
                <a:solidFill>
                  <a:srgbClr val="262626"/>
                </a:solidFill>
                <a:latin typeface="微软雅黑" panose="020B0503020204020204" pitchFamily="34" charset="-122"/>
                <a:ea typeface="微软雅黑" panose="020B0503020204020204" pitchFamily="34" charset="-122"/>
              </a:endParaRPr>
            </a:p>
          </p:txBody>
        </p:sp>
        <p:sp>
          <p:nvSpPr>
            <p:cNvPr id="65" name="TextBox 61"/>
            <p:cNvSpPr txBox="1"/>
            <p:nvPr/>
          </p:nvSpPr>
          <p:spPr bwMode="auto">
            <a:xfrm>
              <a:off x="5184660" y="3343181"/>
              <a:ext cx="1800921" cy="370184"/>
            </a:xfrm>
            <a:prstGeom prst="rect">
              <a:avLst/>
            </a:prstGeom>
            <a:noFill/>
          </p:spPr>
          <p:txBody>
            <a:bodyPr wrap="none">
              <a:spAutoFit/>
            </a:bodyPr>
            <a:lstStyle/>
            <a:p>
              <a:pPr algn="ctr">
                <a:spcBef>
                  <a:spcPct val="50000"/>
                </a:spcBef>
              </a:pPr>
              <a:r>
                <a:rPr lang="zh-CN" altLang="en-US" spc="3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知识产权诉讼</a:t>
              </a:r>
              <a:endPar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6" name="椭圆 65"/>
            <p:cNvSpPr/>
            <p:nvPr/>
          </p:nvSpPr>
          <p:spPr bwMode="auto">
            <a:xfrm>
              <a:off x="4350909" y="3343181"/>
              <a:ext cx="379573" cy="379573"/>
            </a:xfrm>
            <a:prstGeom prst="ellipse">
              <a:avLst/>
            </a:prstGeom>
            <a:solidFill>
              <a:schemeClr val="bg1"/>
            </a:solidFill>
            <a:ln w="6350" algn="ctr">
              <a:noFill/>
              <a:miter lim="800000"/>
            </a:ln>
            <a:effectLst>
              <a:innerShdw blurRad="63500" dist="50800" dir="13500000">
                <a:prstClr val="black">
                  <a:alpha val="50000"/>
                </a:prstClr>
              </a:innerShdw>
            </a:effectLst>
          </p:spPr>
          <p:txBody>
            <a:bodyPr lIns="0" tIns="0" rIns="0" bIns="0" anchor="ctr"/>
            <a:lstStyle/>
            <a:p>
              <a:pPr algn="ctr">
                <a:lnSpc>
                  <a:spcPct val="150000"/>
                </a:lnSpc>
                <a:defRPr/>
              </a:pPr>
              <a:r>
                <a:rPr lang="en-US" altLang="zh-CN" sz="2000" dirty="0">
                  <a:solidFill>
                    <a:srgbClr val="262626"/>
                  </a:solidFill>
                  <a:latin typeface="微软雅黑" panose="020B0503020204020204" pitchFamily="34" charset="-122"/>
                  <a:ea typeface="微软雅黑" panose="020B0503020204020204" pitchFamily="34" charset="-122"/>
                </a:rPr>
                <a:t>5</a:t>
              </a:r>
              <a:endParaRPr lang="zh-CN" altLang="en-US" sz="2000" dirty="0">
                <a:solidFill>
                  <a:srgbClr val="262626"/>
                </a:solidFill>
                <a:latin typeface="微软雅黑" panose="020B0503020204020204" pitchFamily="34" charset="-122"/>
                <a:ea typeface="微软雅黑" panose="020B0503020204020204" pitchFamily="34" charset="-122"/>
              </a:endParaRPr>
            </a:p>
          </p:txBody>
        </p:sp>
      </p:grpSp>
      <p:sp>
        <p:nvSpPr>
          <p:cNvPr id="67" name="矩形 66"/>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4)">
                                      <p:cBhvr>
                                        <p:cTn id="7" dur="1000"/>
                                        <p:tgtEl>
                                          <p:spTgt spid="20"/>
                                        </p:tgtEl>
                                      </p:cBhvr>
                                    </p:animEffect>
                                  </p:childTnLst>
                                </p:cTn>
                              </p:par>
                              <p:par>
                                <p:cTn id="8" presetID="2" presetClass="entr" presetSubtype="4"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400" fill="hold"/>
                                        <p:tgtEl>
                                          <p:spTgt spid="52"/>
                                        </p:tgtEl>
                                        <p:attrNameLst>
                                          <p:attrName>ppt_x</p:attrName>
                                        </p:attrNameLst>
                                      </p:cBhvr>
                                      <p:tavLst>
                                        <p:tav tm="0">
                                          <p:val>
                                            <p:strVal val="#ppt_x"/>
                                          </p:val>
                                        </p:tav>
                                        <p:tav tm="100000">
                                          <p:val>
                                            <p:strVal val="#ppt_x"/>
                                          </p:val>
                                        </p:tav>
                                      </p:tavLst>
                                    </p:anim>
                                    <p:anim calcmode="lin" valueType="num">
                                      <p:cBhvr additive="base">
                                        <p:cTn id="11" dur="400" fill="hold"/>
                                        <p:tgtEl>
                                          <p:spTgt spid="52"/>
                                        </p:tgtEl>
                                        <p:attrNameLst>
                                          <p:attrName>ppt_y</p:attrName>
                                        </p:attrNameLst>
                                      </p:cBhvr>
                                      <p:tavLst>
                                        <p:tav tm="0">
                                          <p:val>
                                            <p:strVal val="1+#ppt_h/2"/>
                                          </p:val>
                                        </p:tav>
                                        <p:tav tm="100000">
                                          <p:val>
                                            <p:strVal val="#ppt_y"/>
                                          </p:val>
                                        </p:tav>
                                      </p:tavLst>
                                    </p:anim>
                                  </p:childTnLst>
                                </p:cTn>
                              </p:par>
                              <p:par>
                                <p:cTn id="12" presetID="22" presetClass="exit" presetSubtype="4" fill="hold" nodeType="withEffect">
                                  <p:stCondLst>
                                    <p:cond delay="0"/>
                                  </p:stCondLst>
                                  <p:childTnLst>
                                    <p:animEffect transition="out" filter="wipe(down)">
                                      <p:cBhvr>
                                        <p:cTn id="13" dur="200"/>
                                        <p:tgtEl>
                                          <p:spTgt spid="52"/>
                                        </p:tgtEl>
                                      </p:cBhvr>
                                    </p:animEffect>
                                    <p:set>
                                      <p:cBhvr>
                                        <p:cTn id="14" dur="1" fill="hold">
                                          <p:stCondLst>
                                            <p:cond delay="199"/>
                                          </p:stCondLst>
                                        </p:cTn>
                                        <p:tgtEl>
                                          <p:spTgt spid="5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2" presetClass="entr" presetSubtype="2"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300"/>
                                        <p:tgtEl>
                                          <p:spTgt spid="21"/>
                                        </p:tgtEl>
                                        <p:attrNameLst>
                                          <p:attrName>ppt_x</p:attrName>
                                        </p:attrNameLst>
                                      </p:cBhvr>
                                      <p:tavLst>
                                        <p:tav tm="0">
                                          <p:val>
                                            <p:strVal val="#ppt_x+#ppt_w*1.125000"/>
                                          </p:val>
                                        </p:tav>
                                        <p:tav tm="100000">
                                          <p:val>
                                            <p:strVal val="#ppt_x"/>
                                          </p:val>
                                        </p:tav>
                                      </p:tavLst>
                                    </p:anim>
                                    <p:animEffect transition="in" filter="wipe(left)">
                                      <p:cBhvr>
                                        <p:cTn id="20" dur="300"/>
                                        <p:tgtEl>
                                          <p:spTgt spid="21"/>
                                        </p:tgtEl>
                                      </p:cBhvr>
                                    </p:animEffect>
                                  </p:childTnLst>
                                </p:cTn>
                              </p:par>
                              <p:par>
                                <p:cTn id="21" presetID="2" presetClass="entr" presetSubtype="2"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300" fill="hold"/>
                                        <p:tgtEl>
                                          <p:spTgt spid="37"/>
                                        </p:tgtEl>
                                        <p:attrNameLst>
                                          <p:attrName>ppt_x</p:attrName>
                                        </p:attrNameLst>
                                      </p:cBhvr>
                                      <p:tavLst>
                                        <p:tav tm="0">
                                          <p:val>
                                            <p:strVal val="1+#ppt_w/2"/>
                                          </p:val>
                                        </p:tav>
                                        <p:tav tm="100000">
                                          <p:val>
                                            <p:strVal val="#ppt_x"/>
                                          </p:val>
                                        </p:tav>
                                      </p:tavLst>
                                    </p:anim>
                                    <p:anim calcmode="lin" valueType="num">
                                      <p:cBhvr additive="base">
                                        <p:cTn id="24" dur="300" fill="hold"/>
                                        <p:tgtEl>
                                          <p:spTgt spid="37"/>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00" fill="hold"/>
                                        <p:tgtEl>
                                          <p:spTgt spid="42"/>
                                        </p:tgtEl>
                                        <p:attrNameLst>
                                          <p:attrName>ppt_x</p:attrName>
                                        </p:attrNameLst>
                                      </p:cBhvr>
                                      <p:tavLst>
                                        <p:tav tm="0">
                                          <p:val>
                                            <p:strVal val="1+#ppt_w/2"/>
                                          </p:val>
                                        </p:tav>
                                        <p:tav tm="100000">
                                          <p:val>
                                            <p:strVal val="#ppt_x"/>
                                          </p:val>
                                        </p:tav>
                                      </p:tavLst>
                                    </p:anim>
                                    <p:anim calcmode="lin" valueType="num">
                                      <p:cBhvr additive="base">
                                        <p:cTn id="28" dur="30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300" fill="hold"/>
                                        <p:tgtEl>
                                          <p:spTgt spid="47"/>
                                        </p:tgtEl>
                                        <p:attrNameLst>
                                          <p:attrName>ppt_x</p:attrName>
                                        </p:attrNameLst>
                                      </p:cBhvr>
                                      <p:tavLst>
                                        <p:tav tm="0">
                                          <p:val>
                                            <p:strVal val="1+#ppt_w/2"/>
                                          </p:val>
                                        </p:tav>
                                        <p:tav tm="100000">
                                          <p:val>
                                            <p:strVal val="#ppt_x"/>
                                          </p:val>
                                        </p:tav>
                                      </p:tavLst>
                                    </p:anim>
                                    <p:anim calcmode="lin" valueType="num">
                                      <p:cBhvr additive="base">
                                        <p:cTn id="32" dur="300" fill="hold"/>
                                        <p:tgtEl>
                                          <p:spTgt spid="4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300" fill="hold"/>
                                        <p:tgtEl>
                                          <p:spTgt spid="58"/>
                                        </p:tgtEl>
                                        <p:attrNameLst>
                                          <p:attrName>ppt_x</p:attrName>
                                        </p:attrNameLst>
                                      </p:cBhvr>
                                      <p:tavLst>
                                        <p:tav tm="0">
                                          <p:val>
                                            <p:strVal val="1+#ppt_w/2"/>
                                          </p:val>
                                        </p:tav>
                                        <p:tav tm="100000">
                                          <p:val>
                                            <p:strVal val="#ppt_x"/>
                                          </p:val>
                                        </p:tav>
                                      </p:tavLst>
                                    </p:anim>
                                    <p:anim calcmode="lin" valueType="num">
                                      <p:cBhvr additive="base">
                                        <p:cTn id="36" dur="300" fill="hold"/>
                                        <p:tgtEl>
                                          <p:spTgt spid="58"/>
                                        </p:tgtEl>
                                        <p:attrNameLst>
                                          <p:attrName>ppt_y</p:attrName>
                                        </p:attrNameLst>
                                      </p:cBhvr>
                                      <p:tavLst>
                                        <p:tav tm="0">
                                          <p:val>
                                            <p:strVal val="#ppt_y"/>
                                          </p:val>
                                        </p:tav>
                                        <p:tav tm="100000">
                                          <p:val>
                                            <p:strVal val="#ppt_y"/>
                                          </p:val>
                                        </p:tav>
                                      </p:tavLst>
                                    </p:anim>
                                  </p:childTnLst>
                                </p:cTn>
                              </p:par>
                              <p:par>
                                <p:cTn id="37" presetID="26" presetClass="emph" presetSubtype="0" fill="hold" nodeType="withEffect">
                                  <p:stCondLst>
                                    <p:cond delay="0"/>
                                  </p:stCondLst>
                                  <p:childTnLst>
                                    <p:animEffect transition="out" filter="fade">
                                      <p:cBhvr>
                                        <p:cTn id="38" dur="500" tmFilter="0, 0; .2, .5; .8, .5; 1, 0"/>
                                        <p:tgtEl>
                                          <p:spTgt spid="37"/>
                                        </p:tgtEl>
                                      </p:cBhvr>
                                    </p:animEffect>
                                    <p:animScale>
                                      <p:cBhvr>
                                        <p:cTn id="39"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Arrow: Right 25"/>
          <p:cNvSpPr/>
          <p:nvPr/>
        </p:nvSpPr>
        <p:spPr>
          <a:xfrm rot="16200000">
            <a:off x="2407045" y="1142003"/>
            <a:ext cx="437148" cy="227089"/>
          </a:xfrm>
          <a:prstGeom prst="rightArrow">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42" name="矩形 241"/>
          <p:cNvSpPr/>
          <p:nvPr/>
        </p:nvSpPr>
        <p:spPr bwMode="auto">
          <a:xfrm>
            <a:off x="2568166" y="3037530"/>
            <a:ext cx="101914" cy="133094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8" name="矩形 217"/>
          <p:cNvSpPr/>
          <p:nvPr/>
        </p:nvSpPr>
        <p:spPr bwMode="auto">
          <a:xfrm>
            <a:off x="7119885" y="1557241"/>
            <a:ext cx="70692" cy="654469"/>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7" name="矩形 216"/>
          <p:cNvSpPr/>
          <p:nvPr/>
        </p:nvSpPr>
        <p:spPr bwMode="auto">
          <a:xfrm>
            <a:off x="5693980" y="1632166"/>
            <a:ext cx="85570" cy="61140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8" name="Arrow: Right 25"/>
          <p:cNvSpPr/>
          <p:nvPr/>
        </p:nvSpPr>
        <p:spPr>
          <a:xfrm rot="5400000">
            <a:off x="796120" y="1737525"/>
            <a:ext cx="403600"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05" name="L 形 204"/>
          <p:cNvSpPr/>
          <p:nvPr/>
        </p:nvSpPr>
        <p:spPr bwMode="auto">
          <a:xfrm rot="16200000">
            <a:off x="3634278" y="3052333"/>
            <a:ext cx="968722" cy="2048894"/>
          </a:xfrm>
          <a:prstGeom prst="corner">
            <a:avLst>
              <a:gd name="adj1" fmla="val 11364"/>
              <a:gd name="adj2" fmla="val 11574"/>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2" name="等腰三角形 211"/>
          <p:cNvSpPr/>
          <p:nvPr/>
        </p:nvSpPr>
        <p:spPr bwMode="auto">
          <a:xfrm>
            <a:off x="4895022" y="3412308"/>
            <a:ext cx="360040" cy="379108"/>
          </a:xfrm>
          <a:prstGeom prst="triangle">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2" name="L 形 201"/>
          <p:cNvSpPr/>
          <p:nvPr/>
        </p:nvSpPr>
        <p:spPr bwMode="auto">
          <a:xfrm rot="16200000">
            <a:off x="3269459" y="1170902"/>
            <a:ext cx="494176" cy="1674196"/>
          </a:xfrm>
          <a:prstGeom prst="corner">
            <a:avLst>
              <a:gd name="adj1" fmla="val 17799"/>
              <a:gd name="adj2" fmla="val 17295"/>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8" name="矩形 67"/>
          <p:cNvSpPr/>
          <p:nvPr/>
        </p:nvSpPr>
        <p:spPr bwMode="auto">
          <a:xfrm>
            <a:off x="2569671" y="1775267"/>
            <a:ext cx="109776" cy="959584"/>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rgbClr val="133FCB"/>
              </a:solidFill>
              <a:effectLst/>
              <a:latin typeface="Arial" panose="020B0604020202020204" pitchFamily="34" charset="0"/>
              <a:ea typeface="华文细黑" panose="02010600040101010101" pitchFamily="2" charset="-122"/>
            </a:endParaRPr>
          </a:p>
        </p:txBody>
      </p:sp>
      <p:grpSp>
        <p:nvGrpSpPr>
          <p:cNvPr id="3" name="2c00342e-1d77-4765-9d00-0a2ace846020"/>
          <p:cNvGrpSpPr>
            <a:grpSpLocks noChangeAspect="1"/>
          </p:cNvGrpSpPr>
          <p:nvPr/>
        </p:nvGrpSpPr>
        <p:grpSpPr>
          <a:xfrm>
            <a:off x="489491" y="747039"/>
            <a:ext cx="7345254" cy="4053847"/>
            <a:chOff x="-931521" y="-2151850"/>
            <a:chExt cx="9793672" cy="5405128"/>
          </a:xfrm>
        </p:grpSpPr>
        <p:sp>
          <p:nvSpPr>
            <p:cNvPr id="4" name="Rectangle: Rounded Corners 2"/>
            <p:cNvSpPr/>
            <p:nvPr/>
          </p:nvSpPr>
          <p:spPr>
            <a:xfrm>
              <a:off x="1419948" y="498565"/>
              <a:ext cx="1146987" cy="416399"/>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62500" lnSpcReduction="20000"/>
            </a:bodyPr>
            <a:lstStyle/>
            <a:p>
              <a:pPr algn="ctr"/>
              <a:r>
                <a:rPr lang="zh-CN" altLang="en-US" sz="1600" dirty="0" smtClean="0">
                  <a:solidFill>
                    <a:schemeClr val="bg1"/>
                  </a:solidFill>
                </a:rPr>
                <a:t>初步审查</a:t>
              </a:r>
              <a:endParaRPr lang="zh-CN" altLang="en-US" sz="1600" b="1" dirty="0">
                <a:solidFill>
                  <a:schemeClr val="bg1"/>
                </a:solidFill>
              </a:endParaRPr>
            </a:p>
          </p:txBody>
        </p:sp>
        <p:sp>
          <p:nvSpPr>
            <p:cNvPr id="50" name="Freeform: Shape 33"/>
            <p:cNvSpPr/>
            <p:nvPr/>
          </p:nvSpPr>
          <p:spPr bwMode="auto">
            <a:xfrm>
              <a:off x="8796531" y="3216639"/>
              <a:ext cx="65620" cy="36639"/>
            </a:xfrm>
            <a:custGeom>
              <a:avLst/>
              <a:gdLst>
                <a:gd name="T0" fmla="*/ 598 w 598"/>
                <a:gd name="T1" fmla="*/ 0 h 336"/>
                <a:gd name="T2" fmla="*/ 95 w 598"/>
                <a:gd name="T3" fmla="*/ 336 h 336"/>
                <a:gd name="T4" fmla="*/ 77 w 598"/>
                <a:gd name="T5" fmla="*/ 333 h 336"/>
                <a:gd name="T6" fmla="*/ 59 w 598"/>
                <a:gd name="T7" fmla="*/ 325 h 336"/>
                <a:gd name="T8" fmla="*/ 45 w 598"/>
                <a:gd name="T9" fmla="*/ 311 h 336"/>
                <a:gd name="T10" fmla="*/ 32 w 598"/>
                <a:gd name="T11" fmla="*/ 293 h 336"/>
                <a:gd name="T12" fmla="*/ 21 w 598"/>
                <a:gd name="T13" fmla="*/ 271 h 336"/>
                <a:gd name="T14" fmla="*/ 12 w 598"/>
                <a:gd name="T15" fmla="*/ 247 h 336"/>
                <a:gd name="T16" fmla="*/ 5 w 598"/>
                <a:gd name="T17" fmla="*/ 219 h 336"/>
                <a:gd name="T18" fmla="*/ 1 w 598"/>
                <a:gd name="T19" fmla="*/ 192 h 336"/>
                <a:gd name="T20" fmla="*/ 0 w 598"/>
                <a:gd name="T21" fmla="*/ 163 h 336"/>
                <a:gd name="T22" fmla="*/ 0 w 598"/>
                <a:gd name="T23" fmla="*/ 134 h 336"/>
                <a:gd name="T24" fmla="*/ 4 w 598"/>
                <a:gd name="T25" fmla="*/ 107 h 336"/>
                <a:gd name="T26" fmla="*/ 11 w 598"/>
                <a:gd name="T27" fmla="*/ 83 h 336"/>
                <a:gd name="T28" fmla="*/ 21 w 598"/>
                <a:gd name="T29" fmla="*/ 60 h 336"/>
                <a:gd name="T30" fmla="*/ 34 w 598"/>
                <a:gd name="T31" fmla="*/ 41 h 336"/>
                <a:gd name="T32" fmla="*/ 49 w 598"/>
                <a:gd name="T33" fmla="*/ 27 h 336"/>
                <a:gd name="T34" fmla="*/ 598 w 598"/>
                <a:gd name="T35"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8" h="336">
                  <a:moveTo>
                    <a:pt x="598" y="0"/>
                  </a:moveTo>
                  <a:lnTo>
                    <a:pt x="95" y="336"/>
                  </a:lnTo>
                  <a:lnTo>
                    <a:pt x="77" y="333"/>
                  </a:lnTo>
                  <a:lnTo>
                    <a:pt x="59" y="325"/>
                  </a:lnTo>
                  <a:lnTo>
                    <a:pt x="45" y="311"/>
                  </a:lnTo>
                  <a:lnTo>
                    <a:pt x="32" y="293"/>
                  </a:lnTo>
                  <a:lnTo>
                    <a:pt x="21" y="271"/>
                  </a:lnTo>
                  <a:lnTo>
                    <a:pt x="12" y="247"/>
                  </a:lnTo>
                  <a:lnTo>
                    <a:pt x="5" y="219"/>
                  </a:lnTo>
                  <a:lnTo>
                    <a:pt x="1" y="192"/>
                  </a:lnTo>
                  <a:lnTo>
                    <a:pt x="0" y="163"/>
                  </a:lnTo>
                  <a:lnTo>
                    <a:pt x="0" y="134"/>
                  </a:lnTo>
                  <a:lnTo>
                    <a:pt x="4" y="107"/>
                  </a:lnTo>
                  <a:lnTo>
                    <a:pt x="11" y="83"/>
                  </a:lnTo>
                  <a:lnTo>
                    <a:pt x="21" y="60"/>
                  </a:lnTo>
                  <a:lnTo>
                    <a:pt x="34" y="41"/>
                  </a:lnTo>
                  <a:lnTo>
                    <a:pt x="49" y="27"/>
                  </a:lnTo>
                  <a:lnTo>
                    <a:pt x="598" y="0"/>
                  </a:lnTo>
                  <a:close/>
                </a:path>
              </a:pathLst>
            </a:custGeom>
            <a:solidFill>
              <a:schemeClr val="bg1"/>
            </a:solidFill>
            <a:ln w="0">
              <a:noFill/>
              <a:prstDash val="solid"/>
              <a:round/>
            </a:ln>
          </p:spPr>
          <p:txBody>
            <a:bodyPr anchor="ctr"/>
            <a:lstStyle/>
            <a:p>
              <a:pPr algn="ctr"/>
              <a:endParaRPr/>
            </a:p>
          </p:txBody>
        </p:sp>
        <p:sp>
          <p:nvSpPr>
            <p:cNvPr id="67" name="Rectangle: Rounded Corners 2"/>
            <p:cNvSpPr/>
            <p:nvPr/>
          </p:nvSpPr>
          <p:spPr>
            <a:xfrm>
              <a:off x="4477836" y="1062896"/>
              <a:ext cx="1581260" cy="574056"/>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47500" lnSpcReduction="20000"/>
            </a:bodyPr>
            <a:lstStyle/>
            <a:p>
              <a:pPr algn="ctr"/>
              <a:r>
                <a:rPr lang="zh-CN" altLang="en-US" sz="1600" b="1" dirty="0" smtClean="0">
                  <a:solidFill>
                    <a:schemeClr val="bg1"/>
                  </a:solidFill>
                </a:rPr>
                <a:t>申请人提出实质</a:t>
              </a:r>
              <a:endParaRPr lang="en-US" altLang="zh-CN" sz="1600" b="1" dirty="0" smtClean="0">
                <a:solidFill>
                  <a:schemeClr val="bg1"/>
                </a:solidFill>
              </a:endParaRPr>
            </a:p>
            <a:p>
              <a:pPr algn="ctr"/>
              <a:r>
                <a:rPr lang="zh-CN" altLang="en-US" sz="1600" b="1" dirty="0" smtClean="0">
                  <a:solidFill>
                    <a:schemeClr val="bg1"/>
                  </a:solidFill>
                </a:rPr>
                <a:t>审查请求</a:t>
              </a:r>
              <a:endParaRPr lang="zh-CN" altLang="en-US" sz="1600" b="1" dirty="0">
                <a:solidFill>
                  <a:schemeClr val="bg1"/>
                </a:solidFill>
              </a:endParaRPr>
            </a:p>
          </p:txBody>
        </p:sp>
        <p:sp>
          <p:nvSpPr>
            <p:cNvPr id="69" name="Rectangle: Rounded Corners 2"/>
            <p:cNvSpPr/>
            <p:nvPr/>
          </p:nvSpPr>
          <p:spPr>
            <a:xfrm>
              <a:off x="1363627" y="-1181168"/>
              <a:ext cx="1146987" cy="416399"/>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62500" lnSpcReduction="20000"/>
            </a:bodyPr>
            <a:lstStyle/>
            <a:p>
              <a:pPr algn="ctr"/>
              <a:r>
                <a:rPr lang="zh-CN" altLang="en-US" sz="1600" b="1" dirty="0" smtClean="0">
                  <a:solidFill>
                    <a:schemeClr val="bg1"/>
                  </a:solidFill>
                </a:rPr>
                <a:t>申请人补正</a:t>
              </a:r>
              <a:endParaRPr lang="zh-CN" altLang="en-US" sz="1600" b="1" dirty="0">
                <a:solidFill>
                  <a:schemeClr val="bg1"/>
                </a:solidFill>
              </a:endParaRPr>
            </a:p>
          </p:txBody>
        </p:sp>
        <p:sp>
          <p:nvSpPr>
            <p:cNvPr id="203" name="Rectangle: Rounded Corners 2"/>
            <p:cNvSpPr/>
            <p:nvPr/>
          </p:nvSpPr>
          <p:spPr>
            <a:xfrm>
              <a:off x="3598635" y="-1211024"/>
              <a:ext cx="1146987" cy="416399"/>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62500" lnSpcReduction="20000"/>
            </a:bodyPr>
            <a:lstStyle/>
            <a:p>
              <a:pPr algn="ctr"/>
              <a:r>
                <a:rPr lang="zh-CN" altLang="en-US" sz="1600" b="1" dirty="0" smtClean="0">
                  <a:solidFill>
                    <a:schemeClr val="bg1"/>
                  </a:solidFill>
                </a:rPr>
                <a:t>授予专利权</a:t>
              </a:r>
              <a:endParaRPr lang="zh-CN" altLang="en-US" sz="1600" b="1" dirty="0">
                <a:solidFill>
                  <a:schemeClr val="bg1"/>
                </a:solidFill>
              </a:endParaRPr>
            </a:p>
          </p:txBody>
        </p:sp>
        <p:sp>
          <p:nvSpPr>
            <p:cNvPr id="210" name="Rectangle: Rounded Corners 2"/>
            <p:cNvSpPr/>
            <p:nvPr/>
          </p:nvSpPr>
          <p:spPr>
            <a:xfrm>
              <a:off x="7383791" y="-198443"/>
              <a:ext cx="1146987" cy="416399"/>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62500" lnSpcReduction="20000"/>
            </a:bodyPr>
            <a:lstStyle/>
            <a:p>
              <a:pPr algn="ctr"/>
              <a:r>
                <a:rPr lang="zh-CN" altLang="en-US" sz="1600" b="1" dirty="0" smtClean="0">
                  <a:solidFill>
                    <a:schemeClr val="bg1"/>
                  </a:solidFill>
                </a:rPr>
                <a:t>申请人补正</a:t>
              </a:r>
              <a:endParaRPr lang="zh-CN" altLang="en-US" sz="1600" b="1" dirty="0">
                <a:solidFill>
                  <a:schemeClr val="bg1"/>
                </a:solidFill>
              </a:endParaRPr>
            </a:p>
          </p:txBody>
        </p:sp>
        <p:sp>
          <p:nvSpPr>
            <p:cNvPr id="216" name="Rectangle: Rounded Corners 2"/>
            <p:cNvSpPr/>
            <p:nvPr/>
          </p:nvSpPr>
          <p:spPr>
            <a:xfrm>
              <a:off x="5576263" y="-162592"/>
              <a:ext cx="1146987" cy="416399"/>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62500" lnSpcReduction="20000"/>
            </a:bodyPr>
            <a:lstStyle/>
            <a:p>
              <a:pPr algn="ctr"/>
              <a:r>
                <a:rPr lang="zh-CN" altLang="en-US" sz="1600" b="1" dirty="0" smtClean="0">
                  <a:solidFill>
                    <a:schemeClr val="bg1"/>
                  </a:solidFill>
                </a:rPr>
                <a:t>实质审查</a:t>
              </a:r>
              <a:endParaRPr lang="zh-CN" altLang="en-US" sz="1600" b="1" dirty="0">
                <a:solidFill>
                  <a:schemeClr val="bg1"/>
                </a:solidFill>
              </a:endParaRPr>
            </a:p>
          </p:txBody>
        </p:sp>
        <p:sp>
          <p:nvSpPr>
            <p:cNvPr id="220" name="Rectangle: Rounded Corners 2"/>
            <p:cNvSpPr/>
            <p:nvPr/>
          </p:nvSpPr>
          <p:spPr>
            <a:xfrm>
              <a:off x="1414926" y="2663895"/>
              <a:ext cx="1146987" cy="416399"/>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62500" lnSpcReduction="20000"/>
            </a:bodyPr>
            <a:lstStyle/>
            <a:p>
              <a:pPr algn="ctr"/>
              <a:r>
                <a:rPr lang="zh-CN" altLang="en-US" sz="1600" b="1" dirty="0" smtClean="0">
                  <a:solidFill>
                    <a:schemeClr val="bg1"/>
                  </a:solidFill>
                </a:rPr>
                <a:t>申请人补正</a:t>
              </a:r>
              <a:endParaRPr lang="zh-CN" altLang="en-US" sz="1600" b="1" dirty="0">
                <a:solidFill>
                  <a:schemeClr val="bg1"/>
                </a:solidFill>
              </a:endParaRPr>
            </a:p>
          </p:txBody>
        </p:sp>
        <p:sp>
          <p:nvSpPr>
            <p:cNvPr id="223" name="Rectangle: Rounded Corners 2"/>
            <p:cNvSpPr/>
            <p:nvPr/>
          </p:nvSpPr>
          <p:spPr>
            <a:xfrm>
              <a:off x="-827106" y="534460"/>
              <a:ext cx="1146987" cy="416399"/>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62500" lnSpcReduction="20000"/>
            </a:bodyPr>
            <a:lstStyle/>
            <a:p>
              <a:pPr algn="ctr"/>
              <a:r>
                <a:rPr lang="zh-CN" altLang="en-US" sz="1600" b="1" dirty="0" smtClean="0">
                  <a:solidFill>
                    <a:schemeClr val="bg1"/>
                  </a:solidFill>
                </a:rPr>
                <a:t>专利局分类</a:t>
              </a:r>
              <a:endParaRPr lang="zh-CN" altLang="en-US" sz="1600" b="1" dirty="0">
                <a:solidFill>
                  <a:schemeClr val="bg1"/>
                </a:solidFill>
              </a:endParaRPr>
            </a:p>
          </p:txBody>
        </p:sp>
        <p:sp>
          <p:nvSpPr>
            <p:cNvPr id="225" name="Rectangle: Rounded Corners 2"/>
            <p:cNvSpPr/>
            <p:nvPr/>
          </p:nvSpPr>
          <p:spPr>
            <a:xfrm>
              <a:off x="-827106" y="-407156"/>
              <a:ext cx="1146987" cy="416399"/>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700" b="1" dirty="0" smtClean="0">
                  <a:solidFill>
                    <a:schemeClr val="bg1"/>
                  </a:solidFill>
                </a:rPr>
                <a:t>申请人交纳申请费</a:t>
              </a:r>
              <a:endParaRPr lang="zh-CN" altLang="en-US" sz="700" b="1" dirty="0">
                <a:solidFill>
                  <a:schemeClr val="bg1"/>
                </a:solidFill>
              </a:endParaRPr>
            </a:p>
          </p:txBody>
        </p:sp>
        <p:sp>
          <p:nvSpPr>
            <p:cNvPr id="239" name="Rectangle: Rounded Corners 2"/>
            <p:cNvSpPr/>
            <p:nvPr/>
          </p:nvSpPr>
          <p:spPr>
            <a:xfrm>
              <a:off x="-827106" y="-1253508"/>
              <a:ext cx="1146987" cy="416399"/>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700" dirty="0" smtClean="0">
                  <a:solidFill>
                    <a:schemeClr val="bg1"/>
                  </a:solidFill>
                  <a:latin typeface="+mj-ea"/>
                  <a:ea typeface="+mj-ea"/>
                </a:rPr>
                <a:t>国家知识产权局</a:t>
              </a:r>
              <a:endParaRPr lang="en-US" altLang="zh-CN" sz="700" dirty="0" smtClean="0">
                <a:solidFill>
                  <a:schemeClr val="bg1"/>
                </a:solidFill>
                <a:latin typeface="+mj-ea"/>
                <a:ea typeface="+mj-ea"/>
              </a:endParaRPr>
            </a:p>
            <a:p>
              <a:pPr algn="ctr"/>
              <a:r>
                <a:rPr lang="zh-CN" altLang="en-US" sz="700" dirty="0" smtClean="0">
                  <a:solidFill>
                    <a:schemeClr val="bg1"/>
                  </a:solidFill>
                  <a:latin typeface="+mj-ea"/>
                  <a:ea typeface="+mj-ea"/>
                </a:rPr>
                <a:t>专利局受理</a:t>
              </a:r>
              <a:endParaRPr lang="zh-CN" altLang="en-US" sz="700" b="1" dirty="0">
                <a:solidFill>
                  <a:schemeClr val="bg1"/>
                </a:solidFill>
                <a:latin typeface="+mj-ea"/>
                <a:ea typeface="+mj-ea"/>
              </a:endParaRPr>
            </a:p>
          </p:txBody>
        </p:sp>
        <p:sp>
          <p:nvSpPr>
            <p:cNvPr id="241" name="Rectangle: Rounded Corners 2"/>
            <p:cNvSpPr/>
            <p:nvPr/>
          </p:nvSpPr>
          <p:spPr>
            <a:xfrm>
              <a:off x="-813615" y="-2142541"/>
              <a:ext cx="1146987" cy="416399"/>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62500" lnSpcReduction="20000"/>
            </a:bodyPr>
            <a:lstStyle/>
            <a:p>
              <a:pPr algn="ctr"/>
              <a:r>
                <a:rPr lang="zh-CN" altLang="en-US" sz="1600" b="1" dirty="0" smtClean="0">
                  <a:solidFill>
                    <a:schemeClr val="bg1"/>
                  </a:solidFill>
                </a:rPr>
                <a:t>专利申请</a:t>
              </a:r>
              <a:endParaRPr lang="zh-CN" altLang="en-US" sz="1600" b="1" dirty="0">
                <a:solidFill>
                  <a:schemeClr val="bg1"/>
                </a:solidFill>
              </a:endParaRPr>
            </a:p>
          </p:txBody>
        </p:sp>
        <p:sp>
          <p:nvSpPr>
            <p:cNvPr id="243" name="Rectangle: Rounded Corners 2"/>
            <p:cNvSpPr/>
            <p:nvPr/>
          </p:nvSpPr>
          <p:spPr>
            <a:xfrm>
              <a:off x="4694972" y="-2013949"/>
              <a:ext cx="1180605" cy="416399"/>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62500" lnSpcReduction="20000"/>
            </a:bodyPr>
            <a:lstStyle/>
            <a:p>
              <a:pPr algn="ctr"/>
              <a:r>
                <a:rPr lang="zh-CN" altLang="en-US" sz="1600" dirty="0" smtClean="0">
                  <a:solidFill>
                    <a:schemeClr val="bg1"/>
                  </a:solidFill>
                </a:rPr>
                <a:t>获得</a:t>
              </a:r>
              <a:r>
                <a:rPr lang="zh-CN" altLang="en-US" sz="1600" b="1" dirty="0" smtClean="0">
                  <a:solidFill>
                    <a:schemeClr val="bg1"/>
                  </a:solidFill>
                </a:rPr>
                <a:t>专利权证书</a:t>
              </a:r>
              <a:endParaRPr lang="zh-CN" altLang="en-US" sz="1600" b="1" dirty="0">
                <a:solidFill>
                  <a:schemeClr val="bg1"/>
                </a:solidFill>
              </a:endParaRPr>
            </a:p>
          </p:txBody>
        </p:sp>
        <p:sp>
          <p:nvSpPr>
            <p:cNvPr id="258" name="Rectangle: Rounded Corners 2"/>
            <p:cNvSpPr/>
            <p:nvPr/>
          </p:nvSpPr>
          <p:spPr>
            <a:xfrm>
              <a:off x="7391702" y="1245840"/>
              <a:ext cx="1146987" cy="416399"/>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62500" lnSpcReduction="20000"/>
            </a:bodyPr>
            <a:lstStyle/>
            <a:p>
              <a:pPr algn="ctr"/>
              <a:r>
                <a:rPr lang="zh-CN" altLang="en-US" sz="1600" dirty="0">
                  <a:solidFill>
                    <a:schemeClr val="bg1"/>
                  </a:solidFill>
                </a:rPr>
                <a:t>驳回</a:t>
              </a:r>
              <a:endParaRPr lang="zh-CN" altLang="en-US" sz="1600" b="1" dirty="0">
                <a:solidFill>
                  <a:schemeClr val="bg1"/>
                </a:solidFill>
              </a:endParaRPr>
            </a:p>
          </p:txBody>
        </p:sp>
        <p:sp>
          <p:nvSpPr>
            <p:cNvPr id="259" name="Rectangle: Rounded Corners 2"/>
            <p:cNvSpPr/>
            <p:nvPr/>
          </p:nvSpPr>
          <p:spPr>
            <a:xfrm>
              <a:off x="6958146" y="2830227"/>
              <a:ext cx="1146987" cy="416399"/>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62500" lnSpcReduction="20000"/>
            </a:bodyPr>
            <a:lstStyle/>
            <a:p>
              <a:pPr algn="ctr"/>
              <a:r>
                <a:rPr lang="zh-CN" altLang="en-US" sz="1600" b="1" dirty="0" smtClean="0">
                  <a:solidFill>
                    <a:schemeClr val="bg1"/>
                  </a:solidFill>
                </a:rPr>
                <a:t>申请视为撤回</a:t>
              </a:r>
              <a:endParaRPr lang="zh-CN" altLang="en-US" sz="1600" b="1" dirty="0">
                <a:solidFill>
                  <a:schemeClr val="bg1"/>
                </a:solidFill>
              </a:endParaRPr>
            </a:p>
          </p:txBody>
        </p:sp>
        <p:sp>
          <p:nvSpPr>
            <p:cNvPr id="260" name="Rectangle: Rounded Corners 2"/>
            <p:cNvSpPr/>
            <p:nvPr/>
          </p:nvSpPr>
          <p:spPr>
            <a:xfrm>
              <a:off x="-931521" y="2663895"/>
              <a:ext cx="1146987" cy="416399"/>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62500" lnSpcReduction="20000"/>
            </a:bodyPr>
            <a:lstStyle/>
            <a:p>
              <a:pPr algn="ctr"/>
              <a:r>
                <a:rPr lang="zh-CN" altLang="en-US" sz="1600" dirty="0">
                  <a:solidFill>
                    <a:schemeClr val="bg1"/>
                  </a:solidFill>
                </a:rPr>
                <a:t>驳回</a:t>
              </a:r>
              <a:endParaRPr lang="zh-CN" altLang="en-US" sz="1600" b="1" dirty="0">
                <a:solidFill>
                  <a:schemeClr val="bg1"/>
                </a:solidFill>
              </a:endParaRPr>
            </a:p>
          </p:txBody>
        </p:sp>
        <p:sp>
          <p:nvSpPr>
            <p:cNvPr id="278" name="Rectangle: Rounded Corners 2"/>
            <p:cNvSpPr/>
            <p:nvPr/>
          </p:nvSpPr>
          <p:spPr>
            <a:xfrm>
              <a:off x="1334495" y="-2151850"/>
              <a:ext cx="1146987" cy="416399"/>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62500" lnSpcReduction="20000"/>
            </a:bodyPr>
            <a:lstStyle/>
            <a:p>
              <a:pPr algn="ctr"/>
              <a:r>
                <a:rPr lang="zh-CN" altLang="en-US" sz="1600" dirty="0">
                  <a:solidFill>
                    <a:schemeClr val="bg1"/>
                  </a:solidFill>
                </a:rPr>
                <a:t>驳回</a:t>
              </a:r>
              <a:endParaRPr lang="zh-CN" altLang="en-US" sz="1600" b="1" dirty="0">
                <a:solidFill>
                  <a:schemeClr val="bg1"/>
                </a:solidFill>
              </a:endParaRPr>
            </a:p>
          </p:txBody>
        </p:sp>
      </p:grpSp>
      <p:sp>
        <p:nvSpPr>
          <p:cNvPr id="66" name="Arrow: Right 25"/>
          <p:cNvSpPr/>
          <p:nvPr/>
        </p:nvSpPr>
        <p:spPr>
          <a:xfrm>
            <a:off x="2641461" y="3299987"/>
            <a:ext cx="1930539"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01" name="Arrow: Right 25"/>
          <p:cNvSpPr/>
          <p:nvPr/>
        </p:nvSpPr>
        <p:spPr>
          <a:xfrm>
            <a:off x="3064312" y="1523397"/>
            <a:ext cx="851325" cy="227089"/>
          </a:xfrm>
          <a:prstGeom prst="rightArrow">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04" name="圆角右箭头 203"/>
          <p:cNvSpPr/>
          <p:nvPr/>
        </p:nvSpPr>
        <p:spPr bwMode="auto">
          <a:xfrm>
            <a:off x="4255455" y="884125"/>
            <a:ext cx="477400" cy="576064"/>
          </a:xfrm>
          <a:prstGeom prst="bentArrow">
            <a:avLst>
              <a:gd name="adj1" fmla="val 19196"/>
              <a:gd name="adj2" fmla="val 25000"/>
              <a:gd name="adj3" fmla="val 25000"/>
              <a:gd name="adj4" fmla="val 43750"/>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7" name="Arrow: Right 25"/>
          <p:cNvSpPr/>
          <p:nvPr/>
        </p:nvSpPr>
        <p:spPr>
          <a:xfrm rot="10800000">
            <a:off x="4743489" y="1500753"/>
            <a:ext cx="2447087"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13" name="Arrow: Right 25"/>
          <p:cNvSpPr/>
          <p:nvPr/>
        </p:nvSpPr>
        <p:spPr>
          <a:xfrm rot="5400000">
            <a:off x="6723676" y="2830928"/>
            <a:ext cx="851325"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14" name="Arrow: Right 25"/>
          <p:cNvSpPr/>
          <p:nvPr/>
        </p:nvSpPr>
        <p:spPr>
          <a:xfrm rot="2430012">
            <a:off x="5484056" y="3862605"/>
            <a:ext cx="1540102"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15" name="Arrow: Right 25"/>
          <p:cNvSpPr/>
          <p:nvPr/>
        </p:nvSpPr>
        <p:spPr>
          <a:xfrm rot="17060120">
            <a:off x="5301261" y="2758896"/>
            <a:ext cx="669962"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19" name="Arrow: Right 25"/>
          <p:cNvSpPr/>
          <p:nvPr/>
        </p:nvSpPr>
        <p:spPr>
          <a:xfrm>
            <a:off x="6191718" y="2272131"/>
            <a:ext cx="596123"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21" name="Arrow: Right 25"/>
          <p:cNvSpPr/>
          <p:nvPr/>
        </p:nvSpPr>
        <p:spPr>
          <a:xfrm rot="10800000">
            <a:off x="1301015" y="4421171"/>
            <a:ext cx="944429"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22" name="Arrow: Right 25"/>
          <p:cNvSpPr/>
          <p:nvPr/>
        </p:nvSpPr>
        <p:spPr>
          <a:xfrm>
            <a:off x="1428045" y="2804378"/>
            <a:ext cx="851325"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24" name="Arrow: Right 25"/>
          <p:cNvSpPr/>
          <p:nvPr/>
        </p:nvSpPr>
        <p:spPr>
          <a:xfrm rot="5400000">
            <a:off x="796120" y="2458806"/>
            <a:ext cx="403600"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40" name="Arrow: Right 25"/>
          <p:cNvSpPr/>
          <p:nvPr/>
        </p:nvSpPr>
        <p:spPr>
          <a:xfrm rot="5400000">
            <a:off x="789584" y="1110410"/>
            <a:ext cx="403600" cy="227089"/>
          </a:xfrm>
          <a:prstGeom prst="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44" name="文本框 243"/>
          <p:cNvSpPr txBox="1"/>
          <p:nvPr/>
        </p:nvSpPr>
        <p:spPr>
          <a:xfrm>
            <a:off x="3208311" y="1298247"/>
            <a:ext cx="504057" cy="258994"/>
          </a:xfrm>
          <a:prstGeom prst="rect">
            <a:avLst/>
          </a:prstGeom>
          <a:noFill/>
        </p:spPr>
        <p:txBody>
          <a:bodyPr wrap="square" rtlCol="0">
            <a:spAutoFit/>
          </a:bodyPr>
          <a:lstStyle/>
          <a:p>
            <a:r>
              <a:rPr lang="zh-CN" altLang="en-US" sz="1050" dirty="0" smtClean="0">
                <a:latin typeface="+mj-ea"/>
                <a:ea typeface="+mj-ea"/>
              </a:rPr>
              <a:t>合格</a:t>
            </a:r>
            <a:endParaRPr lang="zh-CN" altLang="en-US" sz="1050" dirty="0">
              <a:latin typeface="+mj-ea"/>
              <a:ea typeface="+mj-ea"/>
            </a:endParaRPr>
          </a:p>
        </p:txBody>
      </p:sp>
      <p:sp>
        <p:nvSpPr>
          <p:cNvPr id="245" name="文本框 244"/>
          <p:cNvSpPr txBox="1"/>
          <p:nvPr/>
        </p:nvSpPr>
        <p:spPr>
          <a:xfrm>
            <a:off x="1438160" y="4231891"/>
            <a:ext cx="855428" cy="253916"/>
          </a:xfrm>
          <a:prstGeom prst="rect">
            <a:avLst/>
          </a:prstGeom>
          <a:noFill/>
        </p:spPr>
        <p:txBody>
          <a:bodyPr wrap="square" rtlCol="0">
            <a:spAutoFit/>
          </a:bodyPr>
          <a:lstStyle/>
          <a:p>
            <a:r>
              <a:rPr lang="zh-CN" altLang="en-US" sz="1050" dirty="0">
                <a:latin typeface="+mj-ea"/>
                <a:ea typeface="+mj-ea"/>
              </a:rPr>
              <a:t>补正不合格</a:t>
            </a:r>
          </a:p>
        </p:txBody>
      </p:sp>
      <p:sp>
        <p:nvSpPr>
          <p:cNvPr id="246" name="文本框 245"/>
          <p:cNvSpPr txBox="1"/>
          <p:nvPr/>
        </p:nvSpPr>
        <p:spPr>
          <a:xfrm>
            <a:off x="3018452" y="1931780"/>
            <a:ext cx="799966" cy="253916"/>
          </a:xfrm>
          <a:prstGeom prst="rect">
            <a:avLst/>
          </a:prstGeom>
          <a:noFill/>
        </p:spPr>
        <p:txBody>
          <a:bodyPr wrap="square" rtlCol="0">
            <a:spAutoFit/>
          </a:bodyPr>
          <a:lstStyle/>
          <a:p>
            <a:r>
              <a:rPr lang="zh-CN" altLang="en-US" sz="1050" dirty="0" smtClean="0">
                <a:latin typeface="+mj-ea"/>
                <a:ea typeface="+mj-ea"/>
              </a:rPr>
              <a:t>初审合格</a:t>
            </a:r>
            <a:endParaRPr lang="zh-CN" altLang="en-US" sz="1050" dirty="0">
              <a:latin typeface="+mj-ea"/>
              <a:ea typeface="+mj-ea"/>
            </a:endParaRPr>
          </a:p>
        </p:txBody>
      </p:sp>
      <p:sp>
        <p:nvSpPr>
          <p:cNvPr id="249" name="文本框 248"/>
          <p:cNvSpPr txBox="1"/>
          <p:nvPr/>
        </p:nvSpPr>
        <p:spPr>
          <a:xfrm>
            <a:off x="2260661" y="3452620"/>
            <a:ext cx="346249" cy="728682"/>
          </a:xfrm>
          <a:prstGeom prst="rect">
            <a:avLst/>
          </a:prstGeom>
          <a:noFill/>
        </p:spPr>
        <p:txBody>
          <a:bodyPr vert="eaVert" wrap="square" rtlCol="0">
            <a:spAutoFit/>
          </a:bodyPr>
          <a:lstStyle/>
          <a:p>
            <a:r>
              <a:rPr lang="zh-CN" altLang="en-US" sz="1050" dirty="0" smtClean="0">
                <a:latin typeface="+mj-ea"/>
                <a:ea typeface="+mj-ea"/>
              </a:rPr>
              <a:t>需要修改</a:t>
            </a:r>
            <a:endParaRPr lang="zh-CN" altLang="en-US" sz="1050" dirty="0">
              <a:latin typeface="+mj-ea"/>
              <a:ea typeface="+mj-ea"/>
            </a:endParaRPr>
          </a:p>
        </p:txBody>
      </p:sp>
      <p:sp>
        <p:nvSpPr>
          <p:cNvPr id="251" name="文本框 250"/>
          <p:cNvSpPr txBox="1"/>
          <p:nvPr/>
        </p:nvSpPr>
        <p:spPr>
          <a:xfrm>
            <a:off x="5386333" y="1763621"/>
            <a:ext cx="307647" cy="415498"/>
          </a:xfrm>
          <a:prstGeom prst="rect">
            <a:avLst/>
          </a:prstGeom>
          <a:noFill/>
        </p:spPr>
        <p:txBody>
          <a:bodyPr wrap="square" rtlCol="0">
            <a:spAutoFit/>
          </a:bodyPr>
          <a:lstStyle/>
          <a:p>
            <a:r>
              <a:rPr lang="zh-CN" altLang="en-US" sz="1050" dirty="0" smtClean="0">
                <a:latin typeface="+mj-ea"/>
                <a:ea typeface="+mj-ea"/>
              </a:rPr>
              <a:t>合</a:t>
            </a:r>
            <a:endParaRPr lang="en-US" altLang="zh-CN" sz="1050" dirty="0" smtClean="0">
              <a:latin typeface="+mj-ea"/>
              <a:ea typeface="+mj-ea"/>
            </a:endParaRPr>
          </a:p>
          <a:p>
            <a:r>
              <a:rPr lang="zh-CN" altLang="en-US" sz="1050" dirty="0" smtClean="0">
                <a:latin typeface="+mj-ea"/>
                <a:ea typeface="+mj-ea"/>
              </a:rPr>
              <a:t>格</a:t>
            </a:r>
            <a:endParaRPr lang="zh-CN" altLang="en-US" sz="1050" dirty="0">
              <a:latin typeface="+mj-ea"/>
              <a:ea typeface="+mj-ea"/>
            </a:endParaRPr>
          </a:p>
        </p:txBody>
      </p:sp>
      <p:sp>
        <p:nvSpPr>
          <p:cNvPr id="252" name="文本框 251"/>
          <p:cNvSpPr txBox="1"/>
          <p:nvPr/>
        </p:nvSpPr>
        <p:spPr>
          <a:xfrm>
            <a:off x="6434491" y="1354681"/>
            <a:ext cx="504057" cy="258994"/>
          </a:xfrm>
          <a:prstGeom prst="rect">
            <a:avLst/>
          </a:prstGeom>
          <a:noFill/>
        </p:spPr>
        <p:txBody>
          <a:bodyPr wrap="square" rtlCol="0">
            <a:spAutoFit/>
          </a:bodyPr>
          <a:lstStyle/>
          <a:p>
            <a:r>
              <a:rPr lang="zh-CN" altLang="en-US" sz="1050" dirty="0" smtClean="0">
                <a:latin typeface="+mj-ea"/>
                <a:ea typeface="+mj-ea"/>
              </a:rPr>
              <a:t>合格</a:t>
            </a:r>
            <a:endParaRPr lang="zh-CN" altLang="en-US" sz="1050" dirty="0">
              <a:latin typeface="+mj-ea"/>
              <a:ea typeface="+mj-ea"/>
            </a:endParaRPr>
          </a:p>
        </p:txBody>
      </p:sp>
      <p:sp>
        <p:nvSpPr>
          <p:cNvPr id="253" name="文本框 252"/>
          <p:cNvSpPr txBox="1"/>
          <p:nvPr/>
        </p:nvSpPr>
        <p:spPr>
          <a:xfrm>
            <a:off x="7213710" y="1750179"/>
            <a:ext cx="307647" cy="415498"/>
          </a:xfrm>
          <a:prstGeom prst="rect">
            <a:avLst/>
          </a:prstGeom>
          <a:noFill/>
        </p:spPr>
        <p:txBody>
          <a:bodyPr wrap="square" rtlCol="0">
            <a:spAutoFit/>
          </a:bodyPr>
          <a:lstStyle/>
          <a:p>
            <a:r>
              <a:rPr lang="zh-CN" altLang="en-US" sz="1050" dirty="0" smtClean="0">
                <a:latin typeface="+mj-ea"/>
                <a:ea typeface="+mj-ea"/>
              </a:rPr>
              <a:t>合</a:t>
            </a:r>
            <a:endParaRPr lang="en-US" altLang="zh-CN" sz="1050" dirty="0" smtClean="0">
              <a:latin typeface="+mj-ea"/>
              <a:ea typeface="+mj-ea"/>
            </a:endParaRPr>
          </a:p>
          <a:p>
            <a:r>
              <a:rPr lang="zh-CN" altLang="en-US" sz="1050" dirty="0" smtClean="0">
                <a:latin typeface="+mj-ea"/>
                <a:ea typeface="+mj-ea"/>
              </a:rPr>
              <a:t>格</a:t>
            </a:r>
            <a:endParaRPr lang="zh-CN" altLang="en-US" sz="1050" dirty="0">
              <a:latin typeface="+mj-ea"/>
              <a:ea typeface="+mj-ea"/>
            </a:endParaRPr>
          </a:p>
        </p:txBody>
      </p:sp>
      <p:sp>
        <p:nvSpPr>
          <p:cNvPr id="254" name="文本框 253"/>
          <p:cNvSpPr txBox="1"/>
          <p:nvPr/>
        </p:nvSpPr>
        <p:spPr>
          <a:xfrm>
            <a:off x="4922725" y="2522430"/>
            <a:ext cx="799966" cy="577081"/>
          </a:xfrm>
          <a:prstGeom prst="rect">
            <a:avLst/>
          </a:prstGeom>
          <a:noFill/>
        </p:spPr>
        <p:txBody>
          <a:bodyPr wrap="square" rtlCol="0">
            <a:spAutoFit/>
          </a:bodyPr>
          <a:lstStyle/>
          <a:p>
            <a:r>
              <a:rPr lang="zh-CN" altLang="en-US" sz="1050" dirty="0" smtClean="0">
                <a:latin typeface="+mj-ea"/>
                <a:ea typeface="+mj-ea"/>
              </a:rPr>
              <a:t>自申请日起三年内书面提出</a:t>
            </a:r>
            <a:endParaRPr lang="zh-CN" altLang="en-US" sz="1050" dirty="0">
              <a:latin typeface="+mj-ea"/>
              <a:ea typeface="+mj-ea"/>
            </a:endParaRPr>
          </a:p>
        </p:txBody>
      </p:sp>
      <p:sp>
        <p:nvSpPr>
          <p:cNvPr id="255" name="文本框 254"/>
          <p:cNvSpPr txBox="1"/>
          <p:nvPr/>
        </p:nvSpPr>
        <p:spPr>
          <a:xfrm>
            <a:off x="7228878" y="2534212"/>
            <a:ext cx="346249" cy="874295"/>
          </a:xfrm>
          <a:prstGeom prst="rect">
            <a:avLst/>
          </a:prstGeom>
          <a:noFill/>
        </p:spPr>
        <p:txBody>
          <a:bodyPr vert="eaVert" wrap="square" rtlCol="0">
            <a:spAutoFit/>
          </a:bodyPr>
          <a:lstStyle/>
          <a:p>
            <a:r>
              <a:rPr lang="zh-CN" altLang="en-US" sz="1050" dirty="0" smtClean="0">
                <a:latin typeface="+mj-ea"/>
                <a:ea typeface="+mj-ea"/>
              </a:rPr>
              <a:t>补正不合格</a:t>
            </a:r>
            <a:endParaRPr lang="zh-CN" altLang="en-US" sz="1050" dirty="0">
              <a:latin typeface="+mj-ea"/>
              <a:ea typeface="+mj-ea"/>
            </a:endParaRPr>
          </a:p>
        </p:txBody>
      </p:sp>
      <p:sp>
        <p:nvSpPr>
          <p:cNvPr id="256" name="文本框 255"/>
          <p:cNvSpPr txBox="1"/>
          <p:nvPr/>
        </p:nvSpPr>
        <p:spPr>
          <a:xfrm>
            <a:off x="2229961" y="1045060"/>
            <a:ext cx="346249" cy="874295"/>
          </a:xfrm>
          <a:prstGeom prst="rect">
            <a:avLst/>
          </a:prstGeom>
          <a:noFill/>
        </p:spPr>
        <p:txBody>
          <a:bodyPr vert="eaVert" wrap="square" rtlCol="0">
            <a:spAutoFit/>
          </a:bodyPr>
          <a:lstStyle/>
          <a:p>
            <a:r>
              <a:rPr lang="zh-CN" altLang="en-US" sz="1050" dirty="0" smtClean="0">
                <a:latin typeface="+mj-ea"/>
                <a:ea typeface="+mj-ea"/>
              </a:rPr>
              <a:t>不合格</a:t>
            </a:r>
            <a:endParaRPr lang="zh-CN" altLang="en-US" sz="1050" dirty="0">
              <a:latin typeface="+mj-ea"/>
              <a:ea typeface="+mj-ea"/>
            </a:endParaRPr>
          </a:p>
        </p:txBody>
      </p:sp>
      <p:sp>
        <p:nvSpPr>
          <p:cNvPr id="257" name="文本框 256"/>
          <p:cNvSpPr txBox="1"/>
          <p:nvPr/>
        </p:nvSpPr>
        <p:spPr>
          <a:xfrm>
            <a:off x="5581301" y="3908726"/>
            <a:ext cx="799966" cy="415498"/>
          </a:xfrm>
          <a:prstGeom prst="rect">
            <a:avLst/>
          </a:prstGeom>
          <a:noFill/>
        </p:spPr>
        <p:txBody>
          <a:bodyPr wrap="square" rtlCol="0">
            <a:spAutoFit/>
          </a:bodyPr>
          <a:lstStyle/>
          <a:p>
            <a:r>
              <a:rPr lang="zh-CN" altLang="en-US" sz="1050" dirty="0" smtClean="0">
                <a:latin typeface="+mj-ea"/>
                <a:ea typeface="+mj-ea"/>
              </a:rPr>
              <a:t>三年内未来提出</a:t>
            </a:r>
            <a:endParaRPr lang="zh-CN" altLang="en-US" sz="1050" dirty="0">
              <a:latin typeface="+mj-ea"/>
              <a:ea typeface="+mj-ea"/>
            </a:endParaRPr>
          </a:p>
        </p:txBody>
      </p:sp>
      <p:sp>
        <p:nvSpPr>
          <p:cNvPr id="279" name="文本框 278"/>
          <p:cNvSpPr txBox="1"/>
          <p:nvPr/>
        </p:nvSpPr>
        <p:spPr>
          <a:xfrm>
            <a:off x="3208311" y="4162177"/>
            <a:ext cx="504057" cy="258994"/>
          </a:xfrm>
          <a:prstGeom prst="rect">
            <a:avLst/>
          </a:prstGeom>
          <a:noFill/>
        </p:spPr>
        <p:txBody>
          <a:bodyPr wrap="square" rtlCol="0">
            <a:spAutoFit/>
          </a:bodyPr>
          <a:lstStyle/>
          <a:p>
            <a:r>
              <a:rPr lang="zh-CN" altLang="en-US" sz="1050" dirty="0" smtClean="0">
                <a:latin typeface="+mj-ea"/>
                <a:ea typeface="+mj-ea"/>
              </a:rPr>
              <a:t>合格</a:t>
            </a:r>
            <a:endParaRPr lang="zh-CN" altLang="en-US" sz="1050" dirty="0">
              <a:latin typeface="+mj-ea"/>
              <a:ea typeface="+mj-ea"/>
            </a:endParaRPr>
          </a:p>
        </p:txBody>
      </p:sp>
      <p:sp>
        <p:nvSpPr>
          <p:cNvPr id="280" name="文本框 279"/>
          <p:cNvSpPr txBox="1"/>
          <p:nvPr/>
        </p:nvSpPr>
        <p:spPr>
          <a:xfrm>
            <a:off x="3208310" y="3092270"/>
            <a:ext cx="504057" cy="258994"/>
          </a:xfrm>
          <a:prstGeom prst="rect">
            <a:avLst/>
          </a:prstGeom>
          <a:noFill/>
        </p:spPr>
        <p:txBody>
          <a:bodyPr wrap="square" rtlCol="0">
            <a:spAutoFit/>
          </a:bodyPr>
          <a:lstStyle/>
          <a:p>
            <a:r>
              <a:rPr lang="zh-CN" altLang="en-US" sz="1050" dirty="0" smtClean="0">
                <a:latin typeface="+mj-ea"/>
                <a:ea typeface="+mj-ea"/>
              </a:rPr>
              <a:t>合格</a:t>
            </a:r>
            <a:endParaRPr lang="zh-CN" altLang="en-US" sz="1050" dirty="0">
              <a:latin typeface="+mj-ea"/>
              <a:ea typeface="+mj-ea"/>
            </a:endParaRPr>
          </a:p>
        </p:txBody>
      </p:sp>
      <p:sp>
        <p:nvSpPr>
          <p:cNvPr id="281" name="矩形 280"/>
          <p:cNvSpPr/>
          <p:nvPr/>
        </p:nvSpPr>
        <p:spPr bwMode="auto">
          <a:xfrm rot="16200000">
            <a:off x="8491916" y="3885599"/>
            <a:ext cx="162048" cy="931403"/>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rgbClr val="133FCB"/>
              </a:solidFill>
              <a:effectLst/>
              <a:latin typeface="Arial" panose="020B0604020202020204" pitchFamily="34" charset="0"/>
              <a:ea typeface="华文细黑" panose="02010600040101010101" pitchFamily="2" charset="-122"/>
            </a:endParaRPr>
          </a:p>
        </p:txBody>
      </p:sp>
      <p:sp>
        <p:nvSpPr>
          <p:cNvPr id="282" name="矩形 281"/>
          <p:cNvSpPr/>
          <p:nvPr/>
        </p:nvSpPr>
        <p:spPr bwMode="auto">
          <a:xfrm rot="16200000">
            <a:off x="8503757" y="3591471"/>
            <a:ext cx="162048" cy="931403"/>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3" name="文本框 282"/>
          <p:cNvSpPr txBox="1"/>
          <p:nvPr/>
        </p:nvSpPr>
        <p:spPr>
          <a:xfrm>
            <a:off x="7936214" y="3966759"/>
            <a:ext cx="799966" cy="200055"/>
          </a:xfrm>
          <a:prstGeom prst="rect">
            <a:avLst/>
          </a:prstGeom>
          <a:noFill/>
        </p:spPr>
        <p:txBody>
          <a:bodyPr wrap="square" rtlCol="0">
            <a:spAutoFit/>
          </a:bodyPr>
          <a:lstStyle/>
          <a:p>
            <a:pPr algn="r"/>
            <a:r>
              <a:rPr lang="zh-CN" altLang="en-US" sz="700" dirty="0" smtClean="0">
                <a:solidFill>
                  <a:schemeClr val="bg1"/>
                </a:solidFill>
                <a:latin typeface="+mj-ea"/>
                <a:ea typeface="+mj-ea"/>
              </a:rPr>
              <a:t>发明</a:t>
            </a:r>
            <a:endParaRPr lang="zh-CN" altLang="en-US" sz="700" dirty="0">
              <a:solidFill>
                <a:schemeClr val="bg1"/>
              </a:solidFill>
              <a:latin typeface="+mj-ea"/>
              <a:ea typeface="+mj-ea"/>
            </a:endParaRPr>
          </a:p>
        </p:txBody>
      </p:sp>
      <p:sp>
        <p:nvSpPr>
          <p:cNvPr id="285" name="文本框 284"/>
          <p:cNvSpPr txBox="1"/>
          <p:nvPr/>
        </p:nvSpPr>
        <p:spPr>
          <a:xfrm>
            <a:off x="7674587" y="4251272"/>
            <a:ext cx="1375896" cy="205740"/>
          </a:xfrm>
          <a:prstGeom prst="rect">
            <a:avLst/>
          </a:prstGeom>
          <a:noFill/>
        </p:spPr>
        <p:txBody>
          <a:bodyPr wrap="square" rtlCol="0">
            <a:spAutoFit/>
          </a:bodyPr>
          <a:lstStyle/>
          <a:p>
            <a:pPr algn="r"/>
            <a:r>
              <a:rPr lang="zh-CN" altLang="en-US" sz="700" dirty="0" smtClean="0">
                <a:solidFill>
                  <a:schemeClr val="bg1"/>
                </a:solidFill>
                <a:latin typeface="+mj-ea"/>
                <a:ea typeface="+mj-ea"/>
              </a:rPr>
              <a:t>实用新型</a:t>
            </a:r>
            <a:r>
              <a:rPr lang="en-US" altLang="zh-CN" sz="700" dirty="0" smtClean="0">
                <a:solidFill>
                  <a:schemeClr val="bg1"/>
                </a:solidFill>
                <a:latin typeface="+mj-ea"/>
                <a:ea typeface="+mj-ea"/>
              </a:rPr>
              <a:t>/</a:t>
            </a:r>
            <a:r>
              <a:rPr lang="zh-CN" altLang="en-US" sz="700" dirty="0" smtClean="0">
                <a:solidFill>
                  <a:schemeClr val="bg1"/>
                </a:solidFill>
                <a:latin typeface="+mj-ea"/>
                <a:ea typeface="+mj-ea"/>
              </a:rPr>
              <a:t>外观设计</a:t>
            </a:r>
            <a:endParaRPr lang="zh-CN" altLang="en-US" sz="700" dirty="0">
              <a:solidFill>
                <a:schemeClr val="bg1"/>
              </a:solidFill>
              <a:latin typeface="+mj-ea"/>
              <a:ea typeface="+mj-ea"/>
            </a:endParaRPr>
          </a:p>
        </p:txBody>
      </p:sp>
      <p:sp>
        <p:nvSpPr>
          <p:cNvPr id="286" name="矩形 285"/>
          <p:cNvSpPr/>
          <p:nvPr/>
        </p:nvSpPr>
        <p:spPr>
          <a:xfrm>
            <a:off x="647515" y="102059"/>
            <a:ext cx="2031325" cy="461665"/>
          </a:xfrm>
          <a:prstGeom prst="rect">
            <a:avLst/>
          </a:prstGeom>
        </p:spPr>
        <p:txBody>
          <a:bodyPr wrap="none">
            <a:spAutoFit/>
          </a:bodyPr>
          <a:lstStyle/>
          <a:p>
            <a:r>
              <a:rPr lang="zh-CN" altLang="en-US" sz="2400" dirty="0">
                <a:latin typeface="+mj-ea"/>
                <a:ea typeface="+mj-ea"/>
              </a:rPr>
              <a:t>专利申请流程</a:t>
            </a:r>
          </a:p>
        </p:txBody>
      </p:sp>
      <p:sp>
        <p:nvSpPr>
          <p:cNvPr id="59" name="矩形 58"/>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99420"/>
            <a:ext cx="7886700" cy="420986"/>
          </a:xfrm>
        </p:spPr>
        <p:txBody>
          <a:bodyPr/>
          <a:lstStyle/>
          <a:p>
            <a:r>
              <a:rPr lang="zh-CN" altLang="en-US" sz="2400" kern="1200" dirty="0">
                <a:latin typeface="+mj-ea"/>
                <a:cs typeface="+mn-cs"/>
              </a:rPr>
              <a:t>后期管理流程</a:t>
            </a:r>
          </a:p>
        </p:txBody>
      </p:sp>
      <p:grpSp>
        <p:nvGrpSpPr>
          <p:cNvPr id="3" name="011599ea-2c6e-4ada-bc72-f41d972caee1"/>
          <p:cNvGrpSpPr>
            <a:grpSpLocks noChangeAspect="1"/>
          </p:cNvGrpSpPr>
          <p:nvPr/>
        </p:nvGrpSpPr>
        <p:grpSpPr>
          <a:xfrm>
            <a:off x="0" y="987574"/>
            <a:ext cx="8799909" cy="3601877"/>
            <a:chOff x="1407502" y="1813258"/>
            <a:chExt cx="8994184" cy="3681395"/>
          </a:xfrm>
        </p:grpSpPr>
        <p:sp>
          <p:nvSpPr>
            <p:cNvPr id="4" name="Freeform: Shape 3"/>
            <p:cNvSpPr/>
            <p:nvPr/>
          </p:nvSpPr>
          <p:spPr bwMode="auto">
            <a:xfrm>
              <a:off x="4550778" y="3526632"/>
              <a:ext cx="330375" cy="486484"/>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C00000"/>
            </a:solidFill>
            <a:ln w="9525">
              <a:noFill/>
              <a:round/>
            </a:ln>
            <a:effectLst/>
          </p:spPr>
          <p:txBody>
            <a:bodyPr anchor="ctr"/>
            <a:lstStyle/>
            <a:p>
              <a:pPr algn="ctr"/>
              <a:endParaRPr/>
            </a:p>
          </p:txBody>
        </p:sp>
        <p:sp>
          <p:nvSpPr>
            <p:cNvPr id="5" name="Freeform: Shape 4"/>
            <p:cNvSpPr/>
            <p:nvPr/>
          </p:nvSpPr>
          <p:spPr bwMode="auto">
            <a:xfrm>
              <a:off x="6998594" y="3416248"/>
              <a:ext cx="382873" cy="377324"/>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92D050"/>
            </a:solidFill>
            <a:ln w="9525">
              <a:noFill/>
              <a:round/>
            </a:ln>
            <a:effectLst/>
          </p:spPr>
          <p:txBody>
            <a:bodyPr anchor="ctr"/>
            <a:lstStyle/>
            <a:p>
              <a:pPr algn="ctr"/>
              <a:endParaRPr/>
            </a:p>
          </p:txBody>
        </p:sp>
        <p:sp>
          <p:nvSpPr>
            <p:cNvPr id="6" name="Freeform: Shape 5"/>
            <p:cNvSpPr/>
            <p:nvPr/>
          </p:nvSpPr>
          <p:spPr bwMode="auto">
            <a:xfrm>
              <a:off x="5783961" y="4639942"/>
              <a:ext cx="410611" cy="410611"/>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rgbClr val="0070C0"/>
            </a:solidFill>
            <a:ln w="9525">
              <a:noFill/>
              <a:round/>
            </a:ln>
            <a:effectLst/>
          </p:spPr>
          <p:txBody>
            <a:bodyPr anchor="ctr"/>
            <a:lstStyle/>
            <a:p>
              <a:pPr algn="ctr"/>
              <a:endParaRPr/>
            </a:p>
          </p:txBody>
        </p:sp>
        <p:sp>
          <p:nvSpPr>
            <p:cNvPr id="7" name="Freeform: Shape 6"/>
            <p:cNvSpPr/>
            <p:nvPr/>
          </p:nvSpPr>
          <p:spPr bwMode="auto">
            <a:xfrm>
              <a:off x="5741266" y="2283897"/>
              <a:ext cx="403471" cy="315759"/>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rgbClr val="00B0F0"/>
            </a:solidFill>
            <a:ln w="9525">
              <a:noFill/>
              <a:round/>
            </a:ln>
            <a:effectLst/>
          </p:spPr>
          <p:txBody>
            <a:bodyPr anchor="ctr"/>
            <a:lstStyle/>
            <a:p>
              <a:pPr algn="ctr"/>
              <a:endParaRPr/>
            </a:p>
          </p:txBody>
        </p:sp>
        <p:sp>
          <p:nvSpPr>
            <p:cNvPr id="8" name="Freeform: Shape 7"/>
            <p:cNvSpPr/>
            <p:nvPr/>
          </p:nvSpPr>
          <p:spPr>
            <a:xfrm rot="7768221">
              <a:off x="5744623" y="2642036"/>
              <a:ext cx="2149099" cy="2149099"/>
            </a:xfrm>
            <a:custGeom>
              <a:avLst/>
              <a:gdLst>
                <a:gd name="connsiteX0" fmla="*/ 888570 w 1611824"/>
                <a:gd name="connsiteY0" fmla="*/ 258306 h 1611824"/>
                <a:gd name="connsiteX1" fmla="*/ 227309 w 1611824"/>
                <a:gd name="connsiteY1" fmla="*/ 919567 h 1611824"/>
                <a:gd name="connsiteX2" fmla="*/ 888570 w 1611824"/>
                <a:gd name="connsiteY2" fmla="*/ 1580828 h 1611824"/>
                <a:gd name="connsiteX3" fmla="*/ 1549831 w 1611824"/>
                <a:gd name="connsiteY3" fmla="*/ 919567 h 1611824"/>
                <a:gd name="connsiteX4" fmla="*/ 888570 w 1611824"/>
                <a:gd name="connsiteY4" fmla="*/ 258306 h 1611824"/>
                <a:gd name="connsiteX5" fmla="*/ 805912 w 1611824"/>
                <a:gd name="connsiteY5" fmla="*/ 0 h 1611824"/>
                <a:gd name="connsiteX6" fmla="*/ 1611824 w 1611824"/>
                <a:gd name="connsiteY6" fmla="*/ 805912 h 1611824"/>
                <a:gd name="connsiteX7" fmla="*/ 805912 w 1611824"/>
                <a:gd name="connsiteY7" fmla="*/ 1611824 h 1611824"/>
                <a:gd name="connsiteX8" fmla="*/ 0 w 1611824"/>
                <a:gd name="connsiteY8" fmla="*/ 805912 h 1611824"/>
                <a:gd name="connsiteX9" fmla="*/ 805912 w 1611824"/>
                <a:gd name="connsiteY9" fmla="*/ 0 h 16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4" h="1611824">
                  <a:moveTo>
                    <a:pt x="888570" y="258306"/>
                  </a:moveTo>
                  <a:cubicBezTo>
                    <a:pt x="523366" y="258306"/>
                    <a:pt x="227309" y="554363"/>
                    <a:pt x="227309" y="919567"/>
                  </a:cubicBezTo>
                  <a:cubicBezTo>
                    <a:pt x="227309" y="1284771"/>
                    <a:pt x="523366" y="1580828"/>
                    <a:pt x="888570" y="1580828"/>
                  </a:cubicBezTo>
                  <a:cubicBezTo>
                    <a:pt x="1253774" y="1580828"/>
                    <a:pt x="1549831" y="1284771"/>
                    <a:pt x="1549831" y="919567"/>
                  </a:cubicBezTo>
                  <a:cubicBezTo>
                    <a:pt x="1549831" y="554363"/>
                    <a:pt x="1253774" y="258306"/>
                    <a:pt x="888570" y="258306"/>
                  </a:cubicBezTo>
                  <a:close/>
                  <a:moveTo>
                    <a:pt x="805912" y="0"/>
                  </a:moveTo>
                  <a:cubicBezTo>
                    <a:pt x="1251005" y="0"/>
                    <a:pt x="1611824" y="360819"/>
                    <a:pt x="1611824" y="805912"/>
                  </a:cubicBezTo>
                  <a:cubicBezTo>
                    <a:pt x="1611824" y="1251005"/>
                    <a:pt x="1251005" y="1611824"/>
                    <a:pt x="805912" y="1611824"/>
                  </a:cubicBezTo>
                  <a:cubicBezTo>
                    <a:pt x="360819" y="1611824"/>
                    <a:pt x="0" y="1251005"/>
                    <a:pt x="0" y="805912"/>
                  </a:cubicBezTo>
                  <a:cubicBezTo>
                    <a:pt x="0" y="360819"/>
                    <a:pt x="360819" y="0"/>
                    <a:pt x="805912"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Freeform: Shape 8"/>
            <p:cNvSpPr/>
            <p:nvPr/>
          </p:nvSpPr>
          <p:spPr>
            <a:xfrm rot="18235072">
              <a:off x="4074720" y="2640938"/>
              <a:ext cx="2149099" cy="2149099"/>
            </a:xfrm>
            <a:custGeom>
              <a:avLst/>
              <a:gdLst>
                <a:gd name="connsiteX0" fmla="*/ 888570 w 1611824"/>
                <a:gd name="connsiteY0" fmla="*/ 258306 h 1611824"/>
                <a:gd name="connsiteX1" fmla="*/ 227309 w 1611824"/>
                <a:gd name="connsiteY1" fmla="*/ 919567 h 1611824"/>
                <a:gd name="connsiteX2" fmla="*/ 888570 w 1611824"/>
                <a:gd name="connsiteY2" fmla="*/ 1580828 h 1611824"/>
                <a:gd name="connsiteX3" fmla="*/ 1549831 w 1611824"/>
                <a:gd name="connsiteY3" fmla="*/ 919567 h 1611824"/>
                <a:gd name="connsiteX4" fmla="*/ 888570 w 1611824"/>
                <a:gd name="connsiteY4" fmla="*/ 258306 h 1611824"/>
                <a:gd name="connsiteX5" fmla="*/ 805912 w 1611824"/>
                <a:gd name="connsiteY5" fmla="*/ 0 h 1611824"/>
                <a:gd name="connsiteX6" fmla="*/ 1611824 w 1611824"/>
                <a:gd name="connsiteY6" fmla="*/ 805912 h 1611824"/>
                <a:gd name="connsiteX7" fmla="*/ 805912 w 1611824"/>
                <a:gd name="connsiteY7" fmla="*/ 1611824 h 1611824"/>
                <a:gd name="connsiteX8" fmla="*/ 0 w 1611824"/>
                <a:gd name="connsiteY8" fmla="*/ 805912 h 1611824"/>
                <a:gd name="connsiteX9" fmla="*/ 805912 w 1611824"/>
                <a:gd name="connsiteY9" fmla="*/ 0 h 16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4" h="1611824">
                  <a:moveTo>
                    <a:pt x="888570" y="258306"/>
                  </a:moveTo>
                  <a:cubicBezTo>
                    <a:pt x="523366" y="258306"/>
                    <a:pt x="227309" y="554363"/>
                    <a:pt x="227309" y="919567"/>
                  </a:cubicBezTo>
                  <a:cubicBezTo>
                    <a:pt x="227309" y="1284771"/>
                    <a:pt x="523366" y="1580828"/>
                    <a:pt x="888570" y="1580828"/>
                  </a:cubicBezTo>
                  <a:cubicBezTo>
                    <a:pt x="1253774" y="1580828"/>
                    <a:pt x="1549831" y="1284771"/>
                    <a:pt x="1549831" y="919567"/>
                  </a:cubicBezTo>
                  <a:cubicBezTo>
                    <a:pt x="1549831" y="554363"/>
                    <a:pt x="1253774" y="258306"/>
                    <a:pt x="888570" y="258306"/>
                  </a:cubicBezTo>
                  <a:close/>
                  <a:moveTo>
                    <a:pt x="805912" y="0"/>
                  </a:moveTo>
                  <a:cubicBezTo>
                    <a:pt x="1251005" y="0"/>
                    <a:pt x="1611824" y="360819"/>
                    <a:pt x="1611824" y="805912"/>
                  </a:cubicBezTo>
                  <a:cubicBezTo>
                    <a:pt x="1611824" y="1251005"/>
                    <a:pt x="1251005" y="1611824"/>
                    <a:pt x="805912" y="1611824"/>
                  </a:cubicBezTo>
                  <a:cubicBezTo>
                    <a:pt x="360819" y="1611824"/>
                    <a:pt x="0" y="1251005"/>
                    <a:pt x="0" y="805912"/>
                  </a:cubicBezTo>
                  <a:cubicBezTo>
                    <a:pt x="0" y="360819"/>
                    <a:pt x="360819" y="0"/>
                    <a:pt x="805912"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Freeform: Shape 9"/>
            <p:cNvSpPr/>
            <p:nvPr/>
          </p:nvSpPr>
          <p:spPr>
            <a:xfrm rot="2018970">
              <a:off x="4853369" y="1813258"/>
              <a:ext cx="2149099" cy="2149099"/>
            </a:xfrm>
            <a:custGeom>
              <a:avLst/>
              <a:gdLst>
                <a:gd name="connsiteX0" fmla="*/ 888570 w 1611824"/>
                <a:gd name="connsiteY0" fmla="*/ 258306 h 1611824"/>
                <a:gd name="connsiteX1" fmla="*/ 227309 w 1611824"/>
                <a:gd name="connsiteY1" fmla="*/ 919567 h 1611824"/>
                <a:gd name="connsiteX2" fmla="*/ 888570 w 1611824"/>
                <a:gd name="connsiteY2" fmla="*/ 1580828 h 1611824"/>
                <a:gd name="connsiteX3" fmla="*/ 1549831 w 1611824"/>
                <a:gd name="connsiteY3" fmla="*/ 919567 h 1611824"/>
                <a:gd name="connsiteX4" fmla="*/ 888570 w 1611824"/>
                <a:gd name="connsiteY4" fmla="*/ 258306 h 1611824"/>
                <a:gd name="connsiteX5" fmla="*/ 805912 w 1611824"/>
                <a:gd name="connsiteY5" fmla="*/ 0 h 1611824"/>
                <a:gd name="connsiteX6" fmla="*/ 1611824 w 1611824"/>
                <a:gd name="connsiteY6" fmla="*/ 805912 h 1611824"/>
                <a:gd name="connsiteX7" fmla="*/ 805912 w 1611824"/>
                <a:gd name="connsiteY7" fmla="*/ 1611824 h 1611824"/>
                <a:gd name="connsiteX8" fmla="*/ 0 w 1611824"/>
                <a:gd name="connsiteY8" fmla="*/ 805912 h 1611824"/>
                <a:gd name="connsiteX9" fmla="*/ 805912 w 1611824"/>
                <a:gd name="connsiteY9" fmla="*/ 0 h 16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4" h="1611824">
                  <a:moveTo>
                    <a:pt x="888570" y="258306"/>
                  </a:moveTo>
                  <a:cubicBezTo>
                    <a:pt x="523366" y="258306"/>
                    <a:pt x="227309" y="554363"/>
                    <a:pt x="227309" y="919567"/>
                  </a:cubicBezTo>
                  <a:cubicBezTo>
                    <a:pt x="227309" y="1284771"/>
                    <a:pt x="523366" y="1580828"/>
                    <a:pt x="888570" y="1580828"/>
                  </a:cubicBezTo>
                  <a:cubicBezTo>
                    <a:pt x="1253774" y="1580828"/>
                    <a:pt x="1549831" y="1284771"/>
                    <a:pt x="1549831" y="919567"/>
                  </a:cubicBezTo>
                  <a:cubicBezTo>
                    <a:pt x="1549831" y="554363"/>
                    <a:pt x="1253774" y="258306"/>
                    <a:pt x="888570" y="258306"/>
                  </a:cubicBezTo>
                  <a:close/>
                  <a:moveTo>
                    <a:pt x="805912" y="0"/>
                  </a:moveTo>
                  <a:cubicBezTo>
                    <a:pt x="1251005" y="0"/>
                    <a:pt x="1611824" y="360819"/>
                    <a:pt x="1611824" y="805912"/>
                  </a:cubicBezTo>
                  <a:cubicBezTo>
                    <a:pt x="1611824" y="1251005"/>
                    <a:pt x="1251005" y="1611824"/>
                    <a:pt x="805912" y="1611824"/>
                  </a:cubicBezTo>
                  <a:cubicBezTo>
                    <a:pt x="360819" y="1611824"/>
                    <a:pt x="0" y="1251005"/>
                    <a:pt x="0" y="805912"/>
                  </a:cubicBezTo>
                  <a:cubicBezTo>
                    <a:pt x="0" y="360819"/>
                    <a:pt x="360819" y="0"/>
                    <a:pt x="805912"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Freeform: Shape 10"/>
            <p:cNvSpPr/>
            <p:nvPr/>
          </p:nvSpPr>
          <p:spPr>
            <a:xfrm rot="12594151">
              <a:off x="4915099" y="3345554"/>
              <a:ext cx="2149099" cy="2149099"/>
            </a:xfrm>
            <a:custGeom>
              <a:avLst/>
              <a:gdLst>
                <a:gd name="connsiteX0" fmla="*/ 888570 w 1611824"/>
                <a:gd name="connsiteY0" fmla="*/ 258306 h 1611824"/>
                <a:gd name="connsiteX1" fmla="*/ 227309 w 1611824"/>
                <a:gd name="connsiteY1" fmla="*/ 919567 h 1611824"/>
                <a:gd name="connsiteX2" fmla="*/ 888570 w 1611824"/>
                <a:gd name="connsiteY2" fmla="*/ 1580828 h 1611824"/>
                <a:gd name="connsiteX3" fmla="*/ 1549831 w 1611824"/>
                <a:gd name="connsiteY3" fmla="*/ 919567 h 1611824"/>
                <a:gd name="connsiteX4" fmla="*/ 888570 w 1611824"/>
                <a:gd name="connsiteY4" fmla="*/ 258306 h 1611824"/>
                <a:gd name="connsiteX5" fmla="*/ 805912 w 1611824"/>
                <a:gd name="connsiteY5" fmla="*/ 0 h 1611824"/>
                <a:gd name="connsiteX6" fmla="*/ 1611824 w 1611824"/>
                <a:gd name="connsiteY6" fmla="*/ 805912 h 1611824"/>
                <a:gd name="connsiteX7" fmla="*/ 805912 w 1611824"/>
                <a:gd name="connsiteY7" fmla="*/ 1611824 h 1611824"/>
                <a:gd name="connsiteX8" fmla="*/ 0 w 1611824"/>
                <a:gd name="connsiteY8" fmla="*/ 805912 h 1611824"/>
                <a:gd name="connsiteX9" fmla="*/ 805912 w 1611824"/>
                <a:gd name="connsiteY9" fmla="*/ 0 h 16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4" h="1611824">
                  <a:moveTo>
                    <a:pt x="888570" y="258306"/>
                  </a:moveTo>
                  <a:cubicBezTo>
                    <a:pt x="523366" y="258306"/>
                    <a:pt x="227309" y="554363"/>
                    <a:pt x="227309" y="919567"/>
                  </a:cubicBezTo>
                  <a:cubicBezTo>
                    <a:pt x="227309" y="1284771"/>
                    <a:pt x="523366" y="1580828"/>
                    <a:pt x="888570" y="1580828"/>
                  </a:cubicBezTo>
                  <a:cubicBezTo>
                    <a:pt x="1253774" y="1580828"/>
                    <a:pt x="1549831" y="1284771"/>
                    <a:pt x="1549831" y="919567"/>
                  </a:cubicBezTo>
                  <a:cubicBezTo>
                    <a:pt x="1549831" y="554363"/>
                    <a:pt x="1253774" y="258306"/>
                    <a:pt x="888570" y="258306"/>
                  </a:cubicBezTo>
                  <a:close/>
                  <a:moveTo>
                    <a:pt x="805912" y="0"/>
                  </a:moveTo>
                  <a:cubicBezTo>
                    <a:pt x="1251005" y="0"/>
                    <a:pt x="1611824" y="360819"/>
                    <a:pt x="1611824" y="805912"/>
                  </a:cubicBezTo>
                  <a:cubicBezTo>
                    <a:pt x="1611824" y="1251005"/>
                    <a:pt x="1251005" y="1611824"/>
                    <a:pt x="805912" y="1611824"/>
                  </a:cubicBezTo>
                  <a:cubicBezTo>
                    <a:pt x="360819" y="1611824"/>
                    <a:pt x="0" y="1251005"/>
                    <a:pt x="0" y="805912"/>
                  </a:cubicBezTo>
                  <a:cubicBezTo>
                    <a:pt x="0" y="360819"/>
                    <a:pt x="360819" y="0"/>
                    <a:pt x="80591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12" name="Straight Arrow Connector 11"/>
            <p:cNvCxnSpPr>
              <a:stCxn id="10" idx="8"/>
            </p:cNvCxnSpPr>
            <p:nvPr/>
          </p:nvCxnSpPr>
          <p:spPr>
            <a:xfrm flipH="1" flipV="1">
              <a:off x="4367808" y="2101486"/>
              <a:ext cx="665609" cy="190901"/>
            </a:xfrm>
            <a:prstGeom prst="straightConnector1">
              <a:avLst/>
            </a:prstGeom>
            <a:ln>
              <a:solidFill>
                <a:srgbClr val="00B0F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791744" y="4424836"/>
              <a:ext cx="906557" cy="240064"/>
            </a:xfrm>
            <a:prstGeom prst="straightConnector1">
              <a:avLst/>
            </a:prstGeom>
            <a:ln>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Straight Arrow Connector 25"/>
            <p:cNvCxnSpPr/>
            <p:nvPr/>
          </p:nvCxnSpPr>
          <p:spPr>
            <a:xfrm flipH="1">
              <a:off x="7417842" y="2441775"/>
              <a:ext cx="473663" cy="529023"/>
            </a:xfrm>
            <a:prstGeom prst="straightConnector1">
              <a:avLst/>
            </a:prstGeom>
            <a:ln>
              <a:solidFill>
                <a:srgbClr val="92D05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26"/>
            <p:cNvCxnSpPr/>
            <p:nvPr/>
          </p:nvCxnSpPr>
          <p:spPr>
            <a:xfrm flipH="1">
              <a:off x="6791234" y="4664900"/>
              <a:ext cx="1552947" cy="290755"/>
            </a:xfrm>
            <a:prstGeom prst="straightConnector1">
              <a:avLst/>
            </a:prstGeom>
            <a:ln>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TextBox 28"/>
            <p:cNvSpPr txBox="1"/>
            <p:nvPr/>
          </p:nvSpPr>
          <p:spPr>
            <a:xfrm>
              <a:off x="1753542" y="1968722"/>
              <a:ext cx="2549180" cy="388225"/>
            </a:xfrm>
            <a:prstGeom prst="rect">
              <a:avLst/>
            </a:prstGeom>
            <a:noFill/>
          </p:spPr>
          <p:txBody>
            <a:bodyPr wrap="none" lIns="0" tIns="0" rIns="0" bIns="0" anchor="b" anchorCtr="1">
              <a:noAutofit/>
            </a:bodyPr>
            <a:lstStyle/>
            <a:p>
              <a:pPr marL="285750" indent="-285750" algn="just">
                <a:lnSpc>
                  <a:spcPct val="150000"/>
                </a:lnSpc>
                <a:spcBef>
                  <a:spcPts val="600"/>
                </a:spcBef>
                <a:buClr>
                  <a:srgbClr val="00B0F0"/>
                </a:buClr>
                <a:buFont typeface="Wingdings" panose="05000000000000000000" pitchFamily="2" charset="2"/>
                <a:buChar char="u"/>
              </a:pPr>
              <a:r>
                <a:rPr lang="zh-CN" altLang="en-US" sz="2000" dirty="0">
                  <a:latin typeface="+mj-ea"/>
                  <a:ea typeface="+mj-ea"/>
                </a:rPr>
                <a:t>专利有效期限管理</a:t>
              </a:r>
              <a:endParaRPr lang="en-US" altLang="zh-CN" sz="2000" dirty="0">
                <a:latin typeface="+mj-ea"/>
                <a:ea typeface="+mj-ea"/>
              </a:endParaRPr>
            </a:p>
          </p:txBody>
        </p:sp>
        <p:sp>
          <p:nvSpPr>
            <p:cNvPr id="24" name="TextBox 31"/>
            <p:cNvSpPr txBox="1"/>
            <p:nvPr/>
          </p:nvSpPr>
          <p:spPr>
            <a:xfrm>
              <a:off x="1407502" y="4287120"/>
              <a:ext cx="2549180" cy="388225"/>
            </a:xfrm>
            <a:prstGeom prst="rect">
              <a:avLst/>
            </a:prstGeom>
            <a:noFill/>
          </p:spPr>
          <p:txBody>
            <a:bodyPr wrap="none" lIns="0" tIns="0" rIns="0" bIns="0" anchor="b" anchorCtr="1">
              <a:normAutofit fontScale="92500" lnSpcReduction="20000"/>
            </a:bodyPr>
            <a:lstStyle/>
            <a:p>
              <a:pPr marL="285750" indent="-285750" algn="just">
                <a:lnSpc>
                  <a:spcPct val="150000"/>
                </a:lnSpc>
                <a:spcBef>
                  <a:spcPts val="600"/>
                </a:spcBef>
                <a:buClr>
                  <a:srgbClr val="C00000"/>
                </a:buClr>
                <a:buFont typeface="Wingdings" panose="05000000000000000000" pitchFamily="2" charset="2"/>
                <a:buChar char="u"/>
              </a:pPr>
              <a:r>
                <a:rPr lang="zh-CN" altLang="en-US" sz="2000" dirty="0" smtClean="0">
                  <a:latin typeface="+mj-ea"/>
                  <a:ea typeface="+mj-ea"/>
                </a:rPr>
                <a:t>专利年费监控</a:t>
              </a:r>
              <a:endParaRPr lang="en-US" altLang="zh-CN" sz="2000" dirty="0">
                <a:latin typeface="+mj-ea"/>
                <a:ea typeface="+mj-ea"/>
              </a:endParaRPr>
            </a:p>
          </p:txBody>
        </p:sp>
        <p:sp>
          <p:nvSpPr>
            <p:cNvPr id="22" name="TextBox 34"/>
            <p:cNvSpPr txBox="1"/>
            <p:nvPr/>
          </p:nvSpPr>
          <p:spPr>
            <a:xfrm>
              <a:off x="7852506" y="2100805"/>
              <a:ext cx="2549180" cy="388225"/>
            </a:xfrm>
            <a:prstGeom prst="rect">
              <a:avLst/>
            </a:prstGeom>
            <a:noFill/>
          </p:spPr>
          <p:txBody>
            <a:bodyPr wrap="none" lIns="0" tIns="0" rIns="0" bIns="0" anchor="b" anchorCtr="1">
              <a:noAutofit/>
            </a:bodyPr>
            <a:lstStyle/>
            <a:p>
              <a:pPr marL="285750" indent="-285750" algn="just">
                <a:lnSpc>
                  <a:spcPct val="150000"/>
                </a:lnSpc>
                <a:spcBef>
                  <a:spcPts val="600"/>
                </a:spcBef>
                <a:buClr>
                  <a:srgbClr val="92D050"/>
                </a:buClr>
                <a:buFont typeface="Wingdings" panose="05000000000000000000" pitchFamily="2" charset="2"/>
                <a:buChar char="u"/>
              </a:pPr>
              <a:r>
                <a:rPr lang="zh-CN" altLang="en-US" sz="2000" dirty="0">
                  <a:latin typeface="+mj-ea"/>
                  <a:ea typeface="+mj-ea"/>
                </a:rPr>
                <a:t>专利价值评估管理</a:t>
              </a:r>
              <a:endParaRPr lang="en-US" altLang="zh-CN" sz="2000" dirty="0">
                <a:latin typeface="+mj-ea"/>
                <a:ea typeface="+mj-ea"/>
              </a:endParaRPr>
            </a:p>
          </p:txBody>
        </p:sp>
        <p:sp>
          <p:nvSpPr>
            <p:cNvPr id="20" name="TextBox 37"/>
            <p:cNvSpPr txBox="1"/>
            <p:nvPr/>
          </p:nvSpPr>
          <p:spPr>
            <a:xfrm>
              <a:off x="7852506" y="4133089"/>
              <a:ext cx="2549180" cy="388225"/>
            </a:xfrm>
            <a:prstGeom prst="rect">
              <a:avLst/>
            </a:prstGeom>
            <a:noFill/>
          </p:spPr>
          <p:txBody>
            <a:bodyPr wrap="none" lIns="0" tIns="0" rIns="0" bIns="0" anchor="b" anchorCtr="1">
              <a:normAutofit fontScale="92500" lnSpcReduction="20000"/>
            </a:bodyPr>
            <a:lstStyle/>
            <a:p>
              <a:pPr marL="285750" indent="-285750" algn="just">
                <a:lnSpc>
                  <a:spcPct val="150000"/>
                </a:lnSpc>
                <a:spcBef>
                  <a:spcPts val="600"/>
                </a:spcBef>
                <a:buClr>
                  <a:srgbClr val="0070C0"/>
                </a:buClr>
                <a:buFont typeface="Wingdings" panose="05000000000000000000" pitchFamily="2" charset="2"/>
                <a:buChar char="u"/>
              </a:pPr>
              <a:r>
                <a:rPr lang="zh-CN" altLang="en-US" sz="2000" dirty="0">
                  <a:latin typeface="+mj-ea"/>
                  <a:ea typeface="+mj-ea"/>
                </a:rPr>
                <a:t>专利侵权监控</a:t>
              </a:r>
              <a:endParaRPr lang="en-US" altLang="zh-CN" sz="2000" dirty="0">
                <a:latin typeface="+mj-ea"/>
                <a:ea typeface="+mj-ea"/>
              </a:endParaRPr>
            </a:p>
          </p:txBody>
        </p:sp>
      </p:grpSp>
      <p:sp>
        <p:nvSpPr>
          <p:cNvPr id="21" name="矩形 20"/>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1189"/>
            <a:ext cx="7886700" cy="993775"/>
          </a:xfrm>
        </p:spPr>
        <p:txBody>
          <a:bodyPr/>
          <a:lstStyle/>
          <a:p>
            <a:r>
              <a:rPr lang="zh-CN" altLang="en-US" sz="2400" kern="1200" dirty="0" smtClean="0">
                <a:latin typeface="+mj-ea"/>
                <a:cs typeface="+mn-cs"/>
              </a:rPr>
              <a:t>三、生</a:t>
            </a:r>
            <a:r>
              <a:rPr lang="zh-CN" altLang="en-US" sz="2400" kern="1200" dirty="0">
                <a:latin typeface="+mj-ea"/>
                <a:cs typeface="+mn-cs"/>
              </a:rPr>
              <a:t>产经营管理</a:t>
            </a:r>
          </a:p>
        </p:txBody>
      </p:sp>
      <p:grpSp>
        <p:nvGrpSpPr>
          <p:cNvPr id="3" name="e285cad1-94d8-42c7-a3c2-adbf8f19834b"/>
          <p:cNvGrpSpPr>
            <a:grpSpLocks noChangeAspect="1"/>
          </p:cNvGrpSpPr>
          <p:nvPr/>
        </p:nvGrpSpPr>
        <p:grpSpPr>
          <a:xfrm>
            <a:off x="606541" y="1248603"/>
            <a:ext cx="7836087" cy="3338875"/>
            <a:chOff x="449397" y="1037833"/>
            <a:chExt cx="11029201" cy="4699427"/>
          </a:xfrm>
        </p:grpSpPr>
        <p:sp>
          <p:nvSpPr>
            <p:cNvPr id="4" name="任意多边形: 形状 1"/>
            <p:cNvSpPr/>
            <p:nvPr/>
          </p:nvSpPr>
          <p:spPr>
            <a:xfrm>
              <a:off x="6744582" y="1288023"/>
              <a:ext cx="3194309" cy="1340404"/>
            </a:xfrm>
            <a:custGeom>
              <a:avLst/>
              <a:gdLst/>
              <a:ahLst/>
              <a:cxnLst>
                <a:cxn ang="0">
                  <a:pos x="wd2" y="hd2"/>
                </a:cxn>
                <a:cxn ang="5400000">
                  <a:pos x="wd2" y="hd2"/>
                </a:cxn>
                <a:cxn ang="10800000">
                  <a:pos x="wd2" y="hd2"/>
                </a:cxn>
                <a:cxn ang="16200000">
                  <a:pos x="wd2" y="hd2"/>
                </a:cxn>
              </a:cxnLst>
              <a:rect l="0" t="0" r="r" b="b"/>
              <a:pathLst>
                <a:path w="21600" h="17890" extrusionOk="0">
                  <a:moveTo>
                    <a:pt x="0" y="17890"/>
                  </a:moveTo>
                  <a:cubicBezTo>
                    <a:pt x="4906" y="1368"/>
                    <a:pt x="12106" y="-3710"/>
                    <a:pt x="21600" y="2657"/>
                  </a:cubicBezTo>
                </a:path>
              </a:pathLst>
            </a:custGeom>
            <a:ln w="12700" cap="flat" cmpd="sng" algn="ctr">
              <a:solidFill>
                <a:schemeClr val="tx2"/>
              </a:solidFill>
              <a:prstDash val="solid"/>
              <a:miter lim="400000"/>
              <a:headEnd type="oval" w="med" len="med"/>
              <a:tailEnd type="triangle" w="med" len="med"/>
            </a:ln>
          </p:spPr>
          <p:txBody>
            <a:bodyPr anchor="ctr"/>
            <a:lstStyle/>
            <a:p>
              <a:pPr algn="ctr"/>
              <a:endParaRPr/>
            </a:p>
          </p:txBody>
        </p:sp>
        <p:sp>
          <p:nvSpPr>
            <p:cNvPr id="5" name="任意多边形: 形状 2"/>
            <p:cNvSpPr/>
            <p:nvPr/>
          </p:nvSpPr>
          <p:spPr>
            <a:xfrm>
              <a:off x="3974843" y="1859060"/>
              <a:ext cx="2557197" cy="1069292"/>
            </a:xfrm>
            <a:custGeom>
              <a:avLst/>
              <a:gdLst/>
              <a:ahLst/>
              <a:cxnLst>
                <a:cxn ang="0">
                  <a:pos x="wd2" y="hd2"/>
                </a:cxn>
                <a:cxn ang="5400000">
                  <a:pos x="wd2" y="hd2"/>
                </a:cxn>
                <a:cxn ang="10800000">
                  <a:pos x="wd2" y="hd2"/>
                </a:cxn>
                <a:cxn ang="16200000">
                  <a:pos x="wd2" y="hd2"/>
                </a:cxn>
              </a:cxnLst>
              <a:rect l="0" t="0" r="r" b="b"/>
              <a:pathLst>
                <a:path w="21600" h="17755" extrusionOk="0">
                  <a:moveTo>
                    <a:pt x="0" y="17755"/>
                  </a:moveTo>
                  <a:cubicBezTo>
                    <a:pt x="4555" y="1088"/>
                    <a:pt x="11755" y="-3845"/>
                    <a:pt x="21600" y="2956"/>
                  </a:cubicBezTo>
                </a:path>
              </a:pathLst>
            </a:custGeom>
            <a:ln w="12700" cap="flat" cmpd="sng" algn="ctr">
              <a:solidFill>
                <a:schemeClr val="tx2"/>
              </a:solidFill>
              <a:prstDash val="solid"/>
              <a:miter lim="400000"/>
              <a:headEnd type="oval" w="med" len="med"/>
              <a:tailEnd type="triangle" w="med" len="med"/>
            </a:ln>
          </p:spPr>
          <p:txBody>
            <a:bodyPr anchor="ctr"/>
            <a:lstStyle/>
            <a:p>
              <a:pPr algn="ctr"/>
              <a:endParaRPr/>
            </a:p>
          </p:txBody>
        </p:sp>
        <p:sp>
          <p:nvSpPr>
            <p:cNvPr id="6" name="任意多边形: 形状 3"/>
            <p:cNvSpPr/>
            <p:nvPr/>
          </p:nvSpPr>
          <p:spPr>
            <a:xfrm>
              <a:off x="1353844" y="2309079"/>
              <a:ext cx="2428682" cy="1084180"/>
            </a:xfrm>
            <a:custGeom>
              <a:avLst/>
              <a:gdLst/>
              <a:ahLst/>
              <a:cxnLst>
                <a:cxn ang="0">
                  <a:pos x="wd2" y="hd2"/>
                </a:cxn>
                <a:cxn ang="5400000">
                  <a:pos x="wd2" y="hd2"/>
                </a:cxn>
                <a:cxn ang="10800000">
                  <a:pos x="wd2" y="hd2"/>
                </a:cxn>
                <a:cxn ang="16200000">
                  <a:pos x="wd2" y="hd2"/>
                </a:cxn>
              </a:cxnLst>
              <a:rect l="0" t="0" r="r" b="b"/>
              <a:pathLst>
                <a:path w="21600" h="17478" extrusionOk="0">
                  <a:moveTo>
                    <a:pt x="0" y="17478"/>
                  </a:moveTo>
                  <a:cubicBezTo>
                    <a:pt x="6934" y="476"/>
                    <a:pt x="14134" y="-4122"/>
                    <a:pt x="21600" y="3685"/>
                  </a:cubicBezTo>
                </a:path>
              </a:pathLst>
            </a:custGeom>
            <a:ln w="12700" cap="flat" cmpd="sng" algn="ctr">
              <a:solidFill>
                <a:schemeClr val="tx2"/>
              </a:solidFill>
              <a:prstDash val="solid"/>
              <a:miter lim="400000"/>
              <a:headEnd type="oval" w="med" len="med"/>
              <a:tailEnd type="triangle" w="med" len="med"/>
            </a:ln>
          </p:spPr>
          <p:txBody>
            <a:bodyPr anchor="ctr"/>
            <a:lstStyle/>
            <a:p>
              <a:pPr algn="ctr"/>
              <a:endParaRPr/>
            </a:p>
          </p:txBody>
        </p:sp>
        <p:sp>
          <p:nvSpPr>
            <p:cNvPr id="7" name="椭圆 6"/>
            <p:cNvSpPr/>
            <p:nvPr/>
          </p:nvSpPr>
          <p:spPr>
            <a:xfrm rot="21284061">
              <a:off x="2272326" y="2098980"/>
              <a:ext cx="563614" cy="563613"/>
            </a:xfrm>
            <a:prstGeom prst="ellipse">
              <a:avLst/>
            </a:prstGeom>
            <a:solidFill>
              <a:srgbClr val="C00000"/>
            </a:solidFill>
            <a:ln w="12700" cap="flat">
              <a:noFill/>
              <a:miter lim="400000"/>
            </a:ln>
            <a:effectLst/>
          </p:spPr>
          <p:txBody>
            <a:bodyPr anchor="ctr"/>
            <a:lstStyle/>
            <a:p>
              <a:pPr algn="ctr"/>
              <a:endParaRPr/>
            </a:p>
          </p:txBody>
        </p:sp>
        <p:sp>
          <p:nvSpPr>
            <p:cNvPr id="8" name="任意多边形: 形状 6"/>
            <p:cNvSpPr/>
            <p:nvPr/>
          </p:nvSpPr>
          <p:spPr>
            <a:xfrm rot="21284061">
              <a:off x="2414430" y="2216460"/>
              <a:ext cx="275659" cy="287997"/>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rgbClr val="2F3035"/>
            </a:solidFill>
            <a:ln w="12700" cap="flat">
              <a:noFill/>
              <a:miter lim="400000"/>
            </a:ln>
            <a:effectLst/>
          </p:spPr>
          <p:txBody>
            <a:bodyPr anchor="ctr"/>
            <a:lstStyle/>
            <a:p>
              <a:pPr algn="ctr"/>
              <a:endParaRPr/>
            </a:p>
          </p:txBody>
        </p:sp>
        <p:sp>
          <p:nvSpPr>
            <p:cNvPr id="9" name="椭圆 8"/>
            <p:cNvSpPr/>
            <p:nvPr/>
          </p:nvSpPr>
          <p:spPr>
            <a:xfrm rot="21284061">
              <a:off x="4926129" y="1548976"/>
              <a:ext cx="667726" cy="667726"/>
            </a:xfrm>
            <a:prstGeom prst="ellipse">
              <a:avLst/>
            </a:prstGeom>
            <a:solidFill>
              <a:srgbClr val="00B0F0"/>
            </a:solidFill>
            <a:ln w="12700" cap="flat">
              <a:noFill/>
              <a:miter lim="400000"/>
            </a:ln>
            <a:effectLst/>
          </p:spPr>
          <p:txBody>
            <a:bodyPr anchor="ctr"/>
            <a:lstStyle/>
            <a:p>
              <a:pPr algn="ctr"/>
              <a:endParaRPr/>
            </a:p>
          </p:txBody>
        </p:sp>
        <p:sp>
          <p:nvSpPr>
            <p:cNvPr id="10" name="任意多边形: 形状 9"/>
            <p:cNvSpPr/>
            <p:nvPr/>
          </p:nvSpPr>
          <p:spPr>
            <a:xfrm rot="21284061">
              <a:off x="5094483" y="1688159"/>
              <a:ext cx="326579" cy="341198"/>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rgbClr val="2F3035"/>
            </a:solidFill>
            <a:ln w="12700" cap="flat">
              <a:noFill/>
              <a:miter lim="400000"/>
            </a:ln>
            <a:effectLst/>
          </p:spPr>
          <p:txBody>
            <a:bodyPr anchor="ctr"/>
            <a:lstStyle/>
            <a:p>
              <a:pPr algn="ctr"/>
              <a:endParaRPr/>
            </a:p>
          </p:txBody>
        </p:sp>
        <p:sp>
          <p:nvSpPr>
            <p:cNvPr id="11" name="任意多边形: 形状 10"/>
            <p:cNvSpPr/>
            <p:nvPr/>
          </p:nvSpPr>
          <p:spPr>
            <a:xfrm rot="21284061">
              <a:off x="7756774" y="1085805"/>
              <a:ext cx="646369" cy="675302"/>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rgbClr val="53585E"/>
            </a:solidFill>
            <a:ln w="12700">
              <a:miter lim="400000"/>
            </a:ln>
          </p:spPr>
          <p:txBody>
            <a:bodyPr anchor="ctr"/>
            <a:lstStyle/>
            <a:p>
              <a:pPr algn="ctr"/>
              <a:endParaRPr/>
            </a:p>
          </p:txBody>
        </p:sp>
        <p:sp>
          <p:nvSpPr>
            <p:cNvPr id="12" name="椭圆 11"/>
            <p:cNvSpPr/>
            <p:nvPr/>
          </p:nvSpPr>
          <p:spPr>
            <a:xfrm>
              <a:off x="908553" y="3205470"/>
              <a:ext cx="1504407" cy="1504407"/>
            </a:xfrm>
            <a:prstGeom prst="ellipse">
              <a:avLst/>
            </a:prstGeom>
            <a:solidFill>
              <a:srgbClr val="C00000"/>
            </a:solidFill>
            <a:ln w="12700">
              <a:miter lim="400000"/>
            </a:ln>
          </p:spPr>
          <p:txBody>
            <a:bodyPr wrap="none" anchor="ctr">
              <a:normAutofit fontScale="92500" lnSpcReduction="20000"/>
            </a:bodyPr>
            <a:lstStyle/>
            <a:p>
              <a:pPr algn="ctr"/>
              <a:r>
                <a:rPr lang="zh-CN" altLang="en-US" dirty="0" smtClean="0">
                  <a:solidFill>
                    <a:schemeClr val="bg1"/>
                  </a:solidFill>
                </a:rPr>
                <a:t/>
              </a:r>
              <a:br>
                <a:rPr lang="zh-CN" altLang="en-US" dirty="0" smtClean="0">
                  <a:solidFill>
                    <a:schemeClr val="bg1"/>
                  </a:solidFill>
                </a:rPr>
              </a:br>
              <a:r>
                <a:rPr lang="zh-CN" altLang="en-US" dirty="0" smtClean="0">
                  <a:solidFill>
                    <a:schemeClr val="bg1"/>
                  </a:solidFill>
                </a:rPr>
                <a:t/>
              </a:r>
              <a:br>
                <a:rPr lang="zh-CN" altLang="en-US" dirty="0" smtClean="0">
                  <a:solidFill>
                    <a:schemeClr val="bg1"/>
                  </a:solidFill>
                </a:rPr>
              </a:br>
              <a:r>
                <a:rPr lang="zh-CN" altLang="en-US" dirty="0" smtClean="0">
                  <a:solidFill>
                    <a:schemeClr val="bg1"/>
                  </a:solidFill>
                </a:rPr>
                <a:t>研发</a:t>
              </a:r>
              <a:endParaRPr lang="zh-CN" altLang="en-US" sz="1600" dirty="0">
                <a:solidFill>
                  <a:schemeClr val="bg1"/>
                </a:solidFill>
              </a:endParaRPr>
            </a:p>
          </p:txBody>
        </p:sp>
        <p:sp>
          <p:nvSpPr>
            <p:cNvPr id="13" name="椭圆 12"/>
            <p:cNvSpPr/>
            <p:nvPr/>
          </p:nvSpPr>
          <p:spPr>
            <a:xfrm>
              <a:off x="2991764" y="2774951"/>
              <a:ext cx="1947715" cy="1947715"/>
            </a:xfrm>
            <a:prstGeom prst="ellipse">
              <a:avLst/>
            </a:prstGeom>
            <a:solidFill>
              <a:srgbClr val="00B0F0"/>
            </a:solidFill>
            <a:ln w="12700">
              <a:miter lim="400000"/>
            </a:ln>
          </p:spPr>
          <p:txBody>
            <a:bodyPr wrap="none" anchor="ctr">
              <a:normAutofit/>
            </a:bodyPr>
            <a:lstStyle/>
            <a:p>
              <a:pPr algn="ctr"/>
              <a:r>
                <a:rPr lang="zh-CN" altLang="en-US" dirty="0">
                  <a:solidFill>
                    <a:schemeClr val="bg1"/>
                  </a:solidFill>
                </a:rPr>
                <a:t/>
              </a:r>
              <a:br>
                <a:rPr lang="zh-CN" altLang="en-US" dirty="0">
                  <a:solidFill>
                    <a:schemeClr val="bg1"/>
                  </a:solidFill>
                </a:rPr>
              </a:br>
              <a:r>
                <a:rPr lang="zh-CN" altLang="en-US" dirty="0">
                  <a:solidFill>
                    <a:schemeClr val="bg1"/>
                  </a:solidFill>
                </a:rPr>
                <a:t/>
              </a:r>
              <a:br>
                <a:rPr lang="zh-CN" altLang="en-US" dirty="0">
                  <a:solidFill>
                    <a:schemeClr val="bg1"/>
                  </a:solidFill>
                </a:rPr>
              </a:br>
              <a:r>
                <a:rPr lang="zh-CN" altLang="en-US" dirty="0" smtClean="0">
                  <a:solidFill>
                    <a:schemeClr val="bg1"/>
                  </a:solidFill>
                </a:rPr>
                <a:t>采购</a:t>
              </a:r>
              <a:endParaRPr lang="zh-CN" altLang="en-US" sz="2000" dirty="0">
                <a:solidFill>
                  <a:schemeClr val="bg1"/>
                </a:solidFill>
              </a:endParaRPr>
            </a:p>
          </p:txBody>
        </p:sp>
        <p:sp>
          <p:nvSpPr>
            <p:cNvPr id="14" name="椭圆 13"/>
            <p:cNvSpPr/>
            <p:nvPr/>
          </p:nvSpPr>
          <p:spPr>
            <a:xfrm rot="21284061">
              <a:off x="5506972" y="2355977"/>
              <a:ext cx="2386608" cy="2386609"/>
            </a:xfrm>
            <a:prstGeom prst="ellipse">
              <a:avLst/>
            </a:prstGeom>
            <a:solidFill>
              <a:srgbClr val="53585E"/>
            </a:solidFill>
            <a:ln w="12700">
              <a:miter lim="400000"/>
            </a:ln>
          </p:spPr>
          <p:txBody>
            <a:bodyPr anchor="ctr"/>
            <a:lstStyle/>
            <a:p>
              <a:pPr algn="ctr"/>
              <a:endParaRPr/>
            </a:p>
          </p:txBody>
        </p:sp>
        <p:sp>
          <p:nvSpPr>
            <p:cNvPr id="15" name="椭圆 14"/>
            <p:cNvSpPr/>
            <p:nvPr/>
          </p:nvSpPr>
          <p:spPr>
            <a:xfrm>
              <a:off x="8549866" y="1779493"/>
              <a:ext cx="2928732" cy="2928732"/>
            </a:xfrm>
            <a:prstGeom prst="ellipse">
              <a:avLst/>
            </a:prstGeom>
            <a:solidFill>
              <a:srgbClr val="0070C0"/>
            </a:solidFill>
            <a:ln w="12700">
              <a:miter lim="400000"/>
            </a:ln>
          </p:spPr>
          <p:txBody>
            <a:bodyPr wrap="none" anchor="ctr">
              <a:normAutofit/>
            </a:bodyPr>
            <a:lstStyle/>
            <a:p>
              <a:pPr algn="ctr"/>
              <a:r>
                <a:rPr lang="zh-CN" altLang="en-US" dirty="0">
                  <a:solidFill>
                    <a:schemeClr val="bg1"/>
                  </a:solidFill>
                </a:rPr>
                <a:t/>
              </a:r>
              <a:br>
                <a:rPr lang="zh-CN" altLang="en-US" dirty="0">
                  <a:solidFill>
                    <a:schemeClr val="bg1"/>
                  </a:solidFill>
                </a:rPr>
              </a:br>
              <a:r>
                <a:rPr lang="zh-CN" altLang="en-US" dirty="0">
                  <a:solidFill>
                    <a:schemeClr val="bg1"/>
                  </a:solidFill>
                </a:rPr>
                <a:t/>
              </a:r>
              <a:br>
                <a:rPr lang="zh-CN" altLang="en-US" dirty="0">
                  <a:solidFill>
                    <a:schemeClr val="bg1"/>
                  </a:solidFill>
                </a:rPr>
              </a:br>
              <a:r>
                <a:rPr lang="zh-CN" altLang="en-US" dirty="0">
                  <a:solidFill>
                    <a:schemeClr val="bg1"/>
                  </a:solidFill>
                </a:rPr>
                <a:t/>
              </a:r>
              <a:br>
                <a:rPr lang="zh-CN" altLang="en-US" dirty="0">
                  <a:solidFill>
                    <a:schemeClr val="bg1"/>
                  </a:solidFill>
                </a:rPr>
              </a:br>
              <a:r>
                <a:rPr lang="zh-CN" altLang="en-US" dirty="0" smtClean="0">
                  <a:solidFill>
                    <a:schemeClr val="bg1"/>
                  </a:solidFill>
                </a:rPr>
                <a:t>销售</a:t>
              </a:r>
              <a:endParaRPr lang="zh-CN" altLang="en-US" dirty="0">
                <a:solidFill>
                  <a:schemeClr val="bg1"/>
                </a:solidFill>
              </a:endParaRPr>
            </a:p>
          </p:txBody>
        </p:sp>
        <p:sp>
          <p:nvSpPr>
            <p:cNvPr id="16" name="任意多边形: 形状 15"/>
            <p:cNvSpPr/>
            <p:nvPr/>
          </p:nvSpPr>
          <p:spPr>
            <a:xfrm>
              <a:off x="9387451" y="2455363"/>
              <a:ext cx="1253564" cy="952702"/>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p>
          </p:txBody>
        </p:sp>
        <p:sp>
          <p:nvSpPr>
            <p:cNvPr id="17" name="椭圆 16"/>
            <p:cNvSpPr/>
            <p:nvPr/>
          </p:nvSpPr>
          <p:spPr>
            <a:xfrm rot="21284061">
              <a:off x="7651064" y="1037833"/>
              <a:ext cx="866572" cy="866572"/>
            </a:xfrm>
            <a:prstGeom prst="ellipse">
              <a:avLst/>
            </a:prstGeom>
            <a:solidFill>
              <a:srgbClr val="92D050"/>
            </a:solidFill>
            <a:ln w="12700" cap="flat">
              <a:noFill/>
              <a:miter lim="400000"/>
            </a:ln>
            <a:effectLst/>
          </p:spPr>
          <p:txBody>
            <a:bodyPr anchor="ctr"/>
            <a:lstStyle/>
            <a:p>
              <a:pPr algn="ctr"/>
              <a:endParaRPr/>
            </a:p>
          </p:txBody>
        </p:sp>
        <p:sp>
          <p:nvSpPr>
            <p:cNvPr id="18" name="任意多边形: 形状 18"/>
            <p:cNvSpPr/>
            <p:nvPr/>
          </p:nvSpPr>
          <p:spPr>
            <a:xfrm rot="21284061">
              <a:off x="7869553" y="1218463"/>
              <a:ext cx="423834" cy="442805"/>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rgbClr val="2F3035"/>
            </a:solidFill>
            <a:ln w="12700" cap="flat">
              <a:noFill/>
              <a:miter lim="400000"/>
            </a:ln>
            <a:effectLst/>
          </p:spPr>
          <p:txBody>
            <a:bodyPr anchor="ctr"/>
            <a:lstStyle/>
            <a:p>
              <a:pPr algn="ctr"/>
              <a:endParaRPr/>
            </a:p>
          </p:txBody>
        </p:sp>
        <p:sp>
          <p:nvSpPr>
            <p:cNvPr id="19" name="椭圆 18"/>
            <p:cNvSpPr/>
            <p:nvPr/>
          </p:nvSpPr>
          <p:spPr>
            <a:xfrm>
              <a:off x="5506972" y="2355977"/>
              <a:ext cx="2386608" cy="2386609"/>
            </a:xfrm>
            <a:prstGeom prst="ellipse">
              <a:avLst/>
            </a:prstGeom>
            <a:solidFill>
              <a:srgbClr val="92D050"/>
            </a:solidFill>
            <a:ln w="12700">
              <a:miter lim="400000"/>
            </a:ln>
          </p:spPr>
          <p:txBody>
            <a:bodyPr wrap="none" anchor="ctr">
              <a:normAutofit/>
            </a:bodyPr>
            <a:lstStyle/>
            <a:p>
              <a:pPr algn="ctr"/>
              <a:r>
                <a:rPr lang="zh-CN" altLang="en-US" dirty="0">
                  <a:solidFill>
                    <a:schemeClr val="bg1"/>
                  </a:solidFill>
                </a:rPr>
                <a:t/>
              </a:r>
              <a:br>
                <a:rPr lang="zh-CN" altLang="en-US" dirty="0">
                  <a:solidFill>
                    <a:schemeClr val="bg1"/>
                  </a:solidFill>
                </a:rPr>
              </a:br>
              <a:r>
                <a:rPr lang="zh-CN" altLang="en-US" dirty="0">
                  <a:solidFill>
                    <a:schemeClr val="bg1"/>
                  </a:solidFill>
                </a:rPr>
                <a:t/>
              </a:r>
              <a:br>
                <a:rPr lang="zh-CN" altLang="en-US" dirty="0">
                  <a:solidFill>
                    <a:schemeClr val="bg1"/>
                  </a:solidFill>
                </a:rPr>
              </a:br>
              <a:r>
                <a:rPr lang="zh-CN" altLang="en-US" dirty="0" smtClean="0">
                  <a:solidFill>
                    <a:schemeClr val="bg1"/>
                  </a:solidFill>
                </a:rPr>
                <a:t>生产</a:t>
              </a:r>
              <a:endParaRPr lang="zh-CN" altLang="en-US" sz="2000" dirty="0">
                <a:solidFill>
                  <a:schemeClr val="bg1"/>
                </a:solidFill>
              </a:endParaRPr>
            </a:p>
          </p:txBody>
        </p:sp>
        <p:sp>
          <p:nvSpPr>
            <p:cNvPr id="20" name="矩形 19"/>
            <p:cNvSpPr/>
            <p:nvPr/>
          </p:nvSpPr>
          <p:spPr>
            <a:xfrm>
              <a:off x="1150254" y="3753066"/>
              <a:ext cx="1021002" cy="325782"/>
            </a:xfrm>
            <a:prstGeom prst="rect">
              <a:avLst/>
            </a:prstGeom>
            <a:ln w="25400"/>
          </p:spPr>
          <p:txBody>
            <a:bodyPr anchor="ctr"/>
            <a:lstStyle/>
            <a:p>
              <a:pPr algn="ctr"/>
              <a:endParaRPr/>
            </a:p>
          </p:txBody>
        </p:sp>
        <p:sp>
          <p:nvSpPr>
            <p:cNvPr id="21" name="矩形 20"/>
            <p:cNvSpPr/>
            <p:nvPr/>
          </p:nvSpPr>
          <p:spPr>
            <a:xfrm>
              <a:off x="3173000" y="3544202"/>
              <a:ext cx="1585246" cy="325782"/>
            </a:xfrm>
            <a:prstGeom prst="rect">
              <a:avLst/>
            </a:prstGeom>
            <a:ln w="25400"/>
          </p:spPr>
          <p:txBody>
            <a:bodyPr anchor="ctr"/>
            <a:lstStyle/>
            <a:p>
              <a:pPr algn="ctr"/>
              <a:endParaRPr/>
            </a:p>
          </p:txBody>
        </p:sp>
        <p:sp>
          <p:nvSpPr>
            <p:cNvPr id="22" name="矩形 21"/>
            <p:cNvSpPr/>
            <p:nvPr/>
          </p:nvSpPr>
          <p:spPr>
            <a:xfrm>
              <a:off x="9221611" y="3534840"/>
              <a:ext cx="1585245" cy="535235"/>
            </a:xfrm>
            <a:prstGeom prst="rect">
              <a:avLst/>
            </a:prstGeom>
            <a:ln w="25400"/>
          </p:spPr>
          <p:txBody>
            <a:bodyPr anchor="ctr"/>
            <a:lstStyle/>
            <a:p>
              <a:pPr algn="ctr"/>
              <a:endParaRPr/>
            </a:p>
          </p:txBody>
        </p:sp>
        <p:sp>
          <p:nvSpPr>
            <p:cNvPr id="23" name="矩形 22"/>
            <p:cNvSpPr/>
            <p:nvPr/>
          </p:nvSpPr>
          <p:spPr>
            <a:xfrm>
              <a:off x="5677776" y="3230770"/>
              <a:ext cx="2045000" cy="612958"/>
            </a:xfrm>
            <a:prstGeom prst="rect">
              <a:avLst/>
            </a:prstGeom>
            <a:ln w="25400"/>
          </p:spPr>
          <p:txBody>
            <a:bodyPr anchor="ctr"/>
            <a:lstStyle/>
            <a:p>
              <a:pPr algn="ctr"/>
              <a:endParaRPr/>
            </a:p>
          </p:txBody>
        </p:sp>
        <p:sp>
          <p:nvSpPr>
            <p:cNvPr id="24" name="矩形 23"/>
            <p:cNvSpPr/>
            <p:nvPr/>
          </p:nvSpPr>
          <p:spPr>
            <a:xfrm>
              <a:off x="449397" y="4997207"/>
              <a:ext cx="2140052" cy="617431"/>
            </a:xfrm>
            <a:prstGeom prst="rect">
              <a:avLst/>
            </a:prstGeom>
            <a:ln w="12700">
              <a:miter lim="400000"/>
            </a:ln>
          </p:spPr>
          <p:txBody>
            <a:bodyPr wrap="square" lIns="25400" tIns="25400" rIns="25400" bIns="25400" anchor="t" anchorCtr="1">
              <a:normAutofit/>
            </a:bodyPr>
            <a:lstStyle/>
            <a:p>
              <a:pPr algn="ctr">
                <a:spcBef>
                  <a:spcPts val="0"/>
                </a:spcBef>
                <a:defRPr/>
              </a:pPr>
              <a:r>
                <a:rPr lang="zh-CN" altLang="en-US" sz="2000" noProof="1">
                  <a:solidFill>
                    <a:srgbClr val="FF0000"/>
                  </a:solidFill>
                  <a:latin typeface="+mj-ea"/>
                  <a:ea typeface="+mj-ea"/>
                  <a:cs typeface="+mn-ea"/>
                </a:rPr>
                <a:t>风险回避</a:t>
              </a:r>
            </a:p>
          </p:txBody>
        </p:sp>
        <p:sp>
          <p:nvSpPr>
            <p:cNvPr id="26" name="矩形 25"/>
            <p:cNvSpPr/>
            <p:nvPr/>
          </p:nvSpPr>
          <p:spPr>
            <a:xfrm>
              <a:off x="5676570" y="4997207"/>
              <a:ext cx="2277523" cy="740053"/>
            </a:xfrm>
            <a:prstGeom prst="rect">
              <a:avLst/>
            </a:prstGeom>
            <a:ln w="12700">
              <a:miter lim="400000"/>
            </a:ln>
          </p:spPr>
          <p:txBody>
            <a:bodyPr wrap="square" lIns="25400" tIns="25400" rIns="25400" bIns="25400" anchor="t" anchorCtr="1">
              <a:normAutofit/>
            </a:bodyPr>
            <a:lstStyle/>
            <a:p>
              <a:pPr algn="ctr" fontAlgn="auto">
                <a:spcBef>
                  <a:spcPts val="0"/>
                </a:spcBef>
                <a:spcAft>
                  <a:spcPts val="0"/>
                </a:spcAft>
                <a:buFontTx/>
                <a:buNone/>
                <a:defRPr/>
              </a:pPr>
              <a:r>
                <a:rPr lang="zh-CN" altLang="en-US" sz="2000" kern="0" dirty="0">
                  <a:solidFill>
                    <a:srgbClr val="92D050"/>
                  </a:solidFill>
                  <a:effectLst>
                    <a:outerShdw blurRad="38100" dist="19050" dir="2700000" algn="tl" rotWithShape="0">
                      <a:schemeClr val="dk1">
                        <a:alpha val="40000"/>
                      </a:schemeClr>
                    </a:outerShdw>
                  </a:effectLst>
                  <a:latin typeface="+mj-ea"/>
                  <a:ea typeface="+mj-ea"/>
                  <a:cs typeface="+mn-ea"/>
                </a:rPr>
                <a:t>技术保护</a:t>
              </a:r>
            </a:p>
          </p:txBody>
        </p:sp>
        <p:sp>
          <p:nvSpPr>
            <p:cNvPr id="27" name="矩形 26"/>
            <p:cNvSpPr/>
            <p:nvPr/>
          </p:nvSpPr>
          <p:spPr>
            <a:xfrm>
              <a:off x="8990528" y="4997207"/>
              <a:ext cx="2277523" cy="740053"/>
            </a:xfrm>
            <a:prstGeom prst="rect">
              <a:avLst/>
            </a:prstGeom>
            <a:ln w="12700">
              <a:miter lim="400000"/>
            </a:ln>
          </p:spPr>
          <p:txBody>
            <a:bodyPr wrap="square" lIns="25400" tIns="25400" rIns="25400" bIns="25400" anchor="t" anchorCtr="1">
              <a:normAutofit/>
            </a:bodyPr>
            <a:lstStyle/>
            <a:p>
              <a:pPr algn="ctr">
                <a:lnSpc>
                  <a:spcPct val="120000"/>
                </a:lnSpc>
              </a:pPr>
              <a:r>
                <a:rPr lang="zh-CN" altLang="en-US" sz="2000" kern="0" dirty="0">
                  <a:solidFill>
                    <a:srgbClr val="0070C0"/>
                  </a:solidFill>
                  <a:effectLst>
                    <a:outerShdw blurRad="38100" dist="19050" dir="2700000" algn="tl" rotWithShape="0">
                      <a:schemeClr val="dk1">
                        <a:alpha val="40000"/>
                      </a:schemeClr>
                    </a:outerShdw>
                  </a:effectLst>
                  <a:latin typeface="+mj-ea"/>
                  <a:ea typeface="+mj-ea"/>
                  <a:cs typeface="Times New Roman" panose="02020603050405020304" pitchFamily="18" charset="0"/>
                </a:rPr>
                <a:t>市场监控</a:t>
              </a:r>
            </a:p>
            <a:p>
              <a:pPr algn="ctr">
                <a:lnSpc>
                  <a:spcPct val="120000"/>
                </a:lnSpc>
              </a:pPr>
              <a:endParaRPr lang="zh-CN" altLang="en-US" sz="2000" dirty="0">
                <a:solidFill>
                  <a:sysClr val="windowText" lastClr="000000"/>
                </a:solidFill>
                <a:latin typeface="+mj-ea"/>
                <a:ea typeface="+mj-ea"/>
              </a:endParaRPr>
            </a:p>
          </p:txBody>
        </p:sp>
        <p:sp>
          <p:nvSpPr>
            <p:cNvPr id="28" name="任意多边形: 形状 30"/>
            <p:cNvSpPr/>
            <p:nvPr/>
          </p:nvSpPr>
          <p:spPr>
            <a:xfrm>
              <a:off x="6204334" y="2850232"/>
              <a:ext cx="991884" cy="753826"/>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p>
          </p:txBody>
        </p:sp>
        <p:sp>
          <p:nvSpPr>
            <p:cNvPr id="29" name="任意多边形: 形状 31"/>
            <p:cNvSpPr/>
            <p:nvPr/>
          </p:nvSpPr>
          <p:spPr>
            <a:xfrm>
              <a:off x="3604594" y="3231563"/>
              <a:ext cx="722716" cy="549260"/>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p>
          </p:txBody>
        </p:sp>
        <p:sp>
          <p:nvSpPr>
            <p:cNvPr id="30" name="任意多边形: 形状 32"/>
            <p:cNvSpPr/>
            <p:nvPr/>
          </p:nvSpPr>
          <p:spPr>
            <a:xfrm>
              <a:off x="1299397" y="3434763"/>
              <a:ext cx="722716" cy="549260"/>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p>
          </p:txBody>
        </p:sp>
        <p:sp>
          <p:nvSpPr>
            <p:cNvPr id="32" name="矩形 31"/>
            <p:cNvSpPr/>
            <p:nvPr/>
          </p:nvSpPr>
          <p:spPr>
            <a:xfrm>
              <a:off x="2826860" y="4997206"/>
              <a:ext cx="2277523" cy="740053"/>
            </a:xfrm>
            <a:prstGeom prst="rect">
              <a:avLst/>
            </a:prstGeom>
            <a:ln w="12700">
              <a:miter lim="400000"/>
            </a:ln>
          </p:spPr>
          <p:txBody>
            <a:bodyPr wrap="square" lIns="25400" tIns="25400" rIns="25400" bIns="25400" anchor="t" anchorCtr="1">
              <a:normAutofit/>
            </a:bodyPr>
            <a:lstStyle/>
            <a:p>
              <a:pPr algn="ctr">
                <a:lnSpc>
                  <a:spcPct val="120000"/>
                </a:lnSpc>
              </a:pPr>
              <a:r>
                <a:rPr lang="zh-CN" altLang="en-US" sz="2000" noProof="1">
                  <a:solidFill>
                    <a:srgbClr val="00B0F0"/>
                  </a:solidFill>
                  <a:latin typeface="+mj-ea"/>
                  <a:ea typeface="+mj-ea"/>
                  <a:cs typeface="+mn-ea"/>
                </a:rPr>
                <a:t>风险防范</a:t>
              </a:r>
            </a:p>
            <a:p>
              <a:pPr algn="ctr">
                <a:lnSpc>
                  <a:spcPct val="120000"/>
                </a:lnSpc>
              </a:pPr>
              <a:endParaRPr lang="zh-CN" altLang="en-US" sz="2000" dirty="0">
                <a:solidFill>
                  <a:srgbClr val="00B0F0"/>
                </a:solidFill>
                <a:latin typeface="+mj-ea"/>
                <a:ea typeface="+mj-ea"/>
              </a:endParaRPr>
            </a:p>
          </p:txBody>
        </p:sp>
      </p:grpSp>
      <p:sp>
        <p:nvSpPr>
          <p:cNvPr id="31" name="矩形 30"/>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8611"/>
            <a:ext cx="7886700" cy="993775"/>
          </a:xfrm>
        </p:spPr>
        <p:txBody>
          <a:bodyPr/>
          <a:lstStyle/>
          <a:p>
            <a:r>
              <a:rPr lang="zh-CN" altLang="en-US" sz="2400" kern="1200" dirty="0">
                <a:latin typeface="+mj-ea"/>
                <a:cs typeface="+mn-cs"/>
              </a:rPr>
              <a:t>研发过程中的知识产权管理</a:t>
            </a:r>
            <a:br>
              <a:rPr lang="zh-CN" altLang="en-US" sz="2400" kern="1200" dirty="0">
                <a:latin typeface="+mj-ea"/>
                <a:cs typeface="+mn-cs"/>
              </a:rPr>
            </a:br>
            <a:endParaRPr lang="zh-CN" altLang="en-US" sz="2400" kern="1200" dirty="0">
              <a:latin typeface="+mj-ea"/>
              <a:cs typeface="+mn-cs"/>
            </a:endParaRPr>
          </a:p>
        </p:txBody>
      </p:sp>
      <p:grpSp>
        <p:nvGrpSpPr>
          <p:cNvPr id="3" name="9ca48a8d-20e9-4a16-9d03-7290e11ce4d0"/>
          <p:cNvGrpSpPr>
            <a:grpSpLocks noChangeAspect="1"/>
          </p:cNvGrpSpPr>
          <p:nvPr/>
        </p:nvGrpSpPr>
        <p:grpSpPr>
          <a:xfrm>
            <a:off x="574400" y="987574"/>
            <a:ext cx="8053842" cy="3385364"/>
            <a:chOff x="2001533" y="1848472"/>
            <a:chExt cx="8331462" cy="3502058"/>
          </a:xfrm>
        </p:grpSpPr>
        <p:grpSp>
          <p:nvGrpSpPr>
            <p:cNvPr id="4" name="组合 3"/>
            <p:cNvGrpSpPr/>
            <p:nvPr/>
          </p:nvGrpSpPr>
          <p:grpSpPr>
            <a:xfrm>
              <a:off x="4335875" y="1848472"/>
              <a:ext cx="3511329" cy="3502058"/>
              <a:chOff x="4344856" y="1848472"/>
              <a:chExt cx="3511329" cy="3502058"/>
            </a:xfrm>
          </p:grpSpPr>
          <p:sp>
            <p:nvSpPr>
              <p:cNvPr id="15" name="任意多边形: 形状 21"/>
              <p:cNvSpPr/>
              <p:nvPr/>
            </p:nvSpPr>
            <p:spPr>
              <a:xfrm rot="13446499">
                <a:off x="6397174" y="2281488"/>
                <a:ext cx="992880" cy="9928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chemeClr val="accent2">
                  <a:lumMod val="100000"/>
                </a:schemeClr>
              </a:solidFill>
              <a:ln w="12700">
                <a:miter lim="400000"/>
              </a:ln>
            </p:spPr>
            <p:txBody>
              <a:bodyPr anchor="ctr"/>
              <a:lstStyle/>
              <a:p>
                <a:pPr algn="ctr"/>
                <a:endParaRPr/>
              </a:p>
            </p:txBody>
          </p:sp>
          <p:sp>
            <p:nvSpPr>
              <p:cNvPr id="16" name="椭圆 15"/>
              <p:cNvSpPr/>
              <p:nvPr/>
            </p:nvSpPr>
            <p:spPr>
              <a:xfrm>
                <a:off x="6783676" y="1848472"/>
                <a:ext cx="1029055" cy="1024147"/>
              </a:xfrm>
              <a:prstGeom prst="ellipse">
                <a:avLst/>
              </a:prstGeom>
              <a:solidFill>
                <a:schemeClr val="bg1"/>
              </a:solidFill>
              <a:ln>
                <a:solidFill>
                  <a:srgbClr val="CFCFCF"/>
                </a:solidFill>
                <a:miter lim="400000"/>
              </a:ln>
            </p:spPr>
            <p:txBody>
              <a:bodyPr lIns="25400" tIns="25400" rIns="25400" bIns="25400" anchor="ctr">
                <a:normAutofit/>
              </a:bodyPr>
              <a:lstStyle/>
              <a:p>
                <a:pPr algn="ctr" defTabSz="228600">
                  <a:defRPr sz="3000">
                    <a:solidFill>
                      <a:srgbClr val="FFFFFF"/>
                    </a:solidFill>
                    <a:effectLst>
                      <a:outerShdw blurRad="38100" dist="12700" dir="5400000" rotWithShape="0">
                        <a:srgbClr val="000000">
                          <a:alpha val="50000"/>
                        </a:srgbClr>
                      </a:outerShdw>
                    </a:effectLst>
                  </a:defRPr>
                </a:pPr>
                <a:r>
                  <a:rPr lang="en-US" altLang="zh-CN">
                    <a:solidFill>
                      <a:schemeClr val="accent2">
                        <a:lumMod val="100000"/>
                      </a:schemeClr>
                    </a:solidFill>
                    <a:effectLst>
                      <a:outerShdw sx="1000" sy="1000" rotWithShape="0">
                        <a:srgbClr val="000000"/>
                      </a:outerShdw>
                    </a:effectLst>
                  </a:rPr>
                  <a:t>02</a:t>
                </a:r>
              </a:p>
            </p:txBody>
          </p:sp>
          <p:sp>
            <p:nvSpPr>
              <p:cNvPr id="17" name="任意多边形: 形状 23"/>
              <p:cNvSpPr/>
              <p:nvPr/>
            </p:nvSpPr>
            <p:spPr>
              <a:xfrm rot="18846498" flipH="1">
                <a:off x="6427835" y="3897068"/>
                <a:ext cx="992880" cy="9928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rgbClr val="92D050"/>
              </a:solidFill>
              <a:ln w="12700">
                <a:miter lim="400000"/>
              </a:ln>
            </p:spPr>
            <p:txBody>
              <a:bodyPr anchor="ctr"/>
              <a:lstStyle/>
              <a:p>
                <a:pPr algn="ctr"/>
                <a:endParaRPr/>
              </a:p>
            </p:txBody>
          </p:sp>
          <p:sp>
            <p:nvSpPr>
              <p:cNvPr id="18" name="椭圆 17"/>
              <p:cNvSpPr/>
              <p:nvPr/>
            </p:nvSpPr>
            <p:spPr>
              <a:xfrm flipH="1">
                <a:off x="6827130" y="4286024"/>
                <a:ext cx="1029055" cy="1024147"/>
              </a:xfrm>
              <a:prstGeom prst="ellipse">
                <a:avLst/>
              </a:prstGeom>
              <a:solidFill>
                <a:schemeClr val="bg1"/>
              </a:solidFill>
              <a:ln>
                <a:solidFill>
                  <a:srgbClr val="CFCFCF"/>
                </a:solidFill>
                <a:miter lim="400000"/>
              </a:ln>
            </p:spPr>
            <p:txBody>
              <a:bodyPr lIns="25400" tIns="25400" rIns="25400" bIns="25400" anchor="ctr">
                <a:normAutofit/>
              </a:bodyPr>
              <a:lstStyle/>
              <a:p>
                <a:pPr algn="ctr" defTabSz="228600">
                  <a:defRPr sz="3000">
                    <a:solidFill>
                      <a:srgbClr val="FFFFFF"/>
                    </a:solidFill>
                    <a:effectLst>
                      <a:outerShdw blurRad="38100" dist="12700" dir="5400000" rotWithShape="0">
                        <a:srgbClr val="000000">
                          <a:alpha val="50000"/>
                        </a:srgbClr>
                      </a:outerShdw>
                    </a:effectLst>
                  </a:defRPr>
                </a:pPr>
                <a:r>
                  <a:rPr lang="en-US" altLang="zh-CN" dirty="0">
                    <a:solidFill>
                      <a:srgbClr val="92D050"/>
                    </a:solidFill>
                    <a:effectLst>
                      <a:outerShdw sx="1000" sy="1000" rotWithShape="0">
                        <a:srgbClr val="000000"/>
                      </a:outerShdw>
                    </a:effectLst>
                  </a:rPr>
                  <a:t>04</a:t>
                </a:r>
              </a:p>
            </p:txBody>
          </p:sp>
          <p:sp>
            <p:nvSpPr>
              <p:cNvPr id="19" name="任意多边形: 形状 26"/>
              <p:cNvSpPr/>
              <p:nvPr/>
            </p:nvSpPr>
            <p:spPr>
              <a:xfrm rot="2646498">
                <a:off x="4798451" y="3924632"/>
                <a:ext cx="992880" cy="9928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rgbClr val="00B0F0"/>
              </a:solidFill>
              <a:ln w="12700">
                <a:miter lim="400000"/>
              </a:ln>
            </p:spPr>
            <p:txBody>
              <a:bodyPr anchor="ctr"/>
              <a:lstStyle/>
              <a:p>
                <a:pPr algn="ctr"/>
                <a:endParaRPr>
                  <a:solidFill>
                    <a:srgbClr val="0070C0"/>
                  </a:solidFill>
                </a:endParaRPr>
              </a:p>
            </p:txBody>
          </p:sp>
          <p:sp>
            <p:nvSpPr>
              <p:cNvPr id="20" name="椭圆 19"/>
              <p:cNvSpPr/>
              <p:nvPr/>
            </p:nvSpPr>
            <p:spPr>
              <a:xfrm>
                <a:off x="4375774" y="4326383"/>
                <a:ext cx="1029055" cy="1024147"/>
              </a:xfrm>
              <a:prstGeom prst="ellipse">
                <a:avLst/>
              </a:prstGeom>
              <a:solidFill>
                <a:schemeClr val="bg1"/>
              </a:solidFill>
              <a:ln>
                <a:solidFill>
                  <a:srgbClr val="CFCFCF"/>
                </a:solidFill>
                <a:miter lim="400000"/>
              </a:ln>
            </p:spPr>
            <p:txBody>
              <a:bodyPr lIns="25400" tIns="25400" rIns="25400" bIns="25400" anchor="ctr">
                <a:normAutofit/>
              </a:bodyPr>
              <a:lstStyle/>
              <a:p>
                <a:pPr algn="ctr" defTabSz="228600">
                  <a:defRPr sz="3000">
                    <a:solidFill>
                      <a:srgbClr val="FFFFFF"/>
                    </a:solidFill>
                    <a:effectLst>
                      <a:outerShdw blurRad="38100" dist="12700" dir="5400000" rotWithShape="0">
                        <a:srgbClr val="000000">
                          <a:alpha val="50000"/>
                        </a:srgbClr>
                      </a:outerShdw>
                    </a:effectLst>
                  </a:defRPr>
                </a:pPr>
                <a:r>
                  <a:rPr lang="en-US" altLang="zh-CN" dirty="0">
                    <a:solidFill>
                      <a:srgbClr val="00B0F0"/>
                    </a:solidFill>
                    <a:effectLst>
                      <a:outerShdw sx="1000" sy="1000" rotWithShape="0">
                        <a:srgbClr val="000000"/>
                      </a:outerShdw>
                    </a:effectLst>
                  </a:rPr>
                  <a:t>03</a:t>
                </a:r>
              </a:p>
            </p:txBody>
          </p:sp>
          <p:sp>
            <p:nvSpPr>
              <p:cNvPr id="21" name="任意多边形: 形状 28"/>
              <p:cNvSpPr/>
              <p:nvPr/>
            </p:nvSpPr>
            <p:spPr>
              <a:xfrm rot="8046499" flipH="1">
                <a:off x="4780326" y="2300057"/>
                <a:ext cx="992880" cy="9928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rgbClr val="C00000"/>
              </a:solidFill>
              <a:ln w="12700">
                <a:miter lim="400000"/>
              </a:ln>
            </p:spPr>
            <p:txBody>
              <a:bodyPr anchor="ctr"/>
              <a:lstStyle/>
              <a:p>
                <a:pPr algn="ctr"/>
                <a:endParaRPr/>
              </a:p>
            </p:txBody>
          </p:sp>
          <p:sp>
            <p:nvSpPr>
              <p:cNvPr id="22" name="椭圆 21"/>
              <p:cNvSpPr/>
              <p:nvPr/>
            </p:nvSpPr>
            <p:spPr>
              <a:xfrm flipH="1">
                <a:off x="4344856" y="1879834"/>
                <a:ext cx="1029055" cy="1024147"/>
              </a:xfrm>
              <a:prstGeom prst="ellipse">
                <a:avLst/>
              </a:prstGeom>
              <a:solidFill>
                <a:schemeClr val="bg1"/>
              </a:solidFill>
              <a:ln>
                <a:solidFill>
                  <a:srgbClr val="CFCFCF"/>
                </a:solidFill>
                <a:miter lim="400000"/>
              </a:ln>
            </p:spPr>
            <p:txBody>
              <a:bodyPr lIns="25400" tIns="25400" rIns="25400" bIns="25400" anchor="ctr">
                <a:normAutofit/>
              </a:bodyPr>
              <a:lstStyle/>
              <a:p>
                <a:pPr algn="ctr" defTabSz="228600">
                  <a:defRPr sz="3000">
                    <a:solidFill>
                      <a:srgbClr val="FFFFFF"/>
                    </a:solidFill>
                    <a:effectLst>
                      <a:outerShdw blurRad="38100" dist="12700" dir="5400000" rotWithShape="0">
                        <a:srgbClr val="000000">
                          <a:alpha val="50000"/>
                        </a:srgbClr>
                      </a:outerShdw>
                    </a:effectLst>
                  </a:defRPr>
                </a:pPr>
                <a:r>
                  <a:rPr lang="en-US" altLang="zh-CN" dirty="0">
                    <a:solidFill>
                      <a:srgbClr val="C00000"/>
                    </a:solidFill>
                    <a:effectLst>
                      <a:outerShdw sx="1000" sy="1000" rotWithShape="0">
                        <a:srgbClr val="000000"/>
                      </a:outerShdw>
                    </a:effectLst>
                  </a:rPr>
                  <a:t>01</a:t>
                </a:r>
              </a:p>
            </p:txBody>
          </p:sp>
          <p:sp>
            <p:nvSpPr>
              <p:cNvPr id="23" name="椭圆 22"/>
              <p:cNvSpPr/>
              <p:nvPr/>
            </p:nvSpPr>
            <p:spPr>
              <a:xfrm>
                <a:off x="5171738" y="2668600"/>
                <a:ext cx="1848524" cy="1848524"/>
              </a:xfrm>
              <a:prstGeom prst="ellipse">
                <a:avLst/>
              </a:prstGeom>
              <a:solidFill>
                <a:srgbClr val="FFFFFF"/>
              </a:solidFill>
              <a:ln>
                <a:solidFill>
                  <a:srgbClr val="A6AAA9"/>
                </a:solidFill>
                <a:miter lim="400000"/>
              </a:ln>
            </p:spPr>
            <p:txBody>
              <a:bodyPr anchor="ctr"/>
              <a:lstStyle/>
              <a:p>
                <a:pPr algn="ctr"/>
                <a:endParaRPr/>
              </a:p>
            </p:txBody>
          </p:sp>
          <p:sp>
            <p:nvSpPr>
              <p:cNvPr id="24" name="任意多边形: 形状 31"/>
              <p:cNvSpPr/>
              <p:nvPr/>
            </p:nvSpPr>
            <p:spPr>
              <a:xfrm>
                <a:off x="5624213" y="3250916"/>
                <a:ext cx="921956" cy="68389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0070C0"/>
              </a:solidFill>
              <a:ln w="12700">
                <a:miter lim="400000"/>
              </a:ln>
            </p:spPr>
            <p:txBody>
              <a:bodyPr anchor="ctr"/>
              <a:lstStyle/>
              <a:p>
                <a:pPr algn="ctr"/>
                <a:endParaRPr/>
              </a:p>
            </p:txBody>
          </p:sp>
        </p:grpSp>
        <p:grpSp>
          <p:nvGrpSpPr>
            <p:cNvPr id="5" name="组合 4"/>
            <p:cNvGrpSpPr/>
            <p:nvPr/>
          </p:nvGrpSpPr>
          <p:grpSpPr>
            <a:xfrm>
              <a:off x="2001533" y="4507655"/>
              <a:ext cx="8331462" cy="610165"/>
              <a:chOff x="2001533" y="4507655"/>
              <a:chExt cx="8331462" cy="610165"/>
            </a:xfrm>
          </p:grpSpPr>
          <p:sp>
            <p:nvSpPr>
              <p:cNvPr id="13" name="矩形 12"/>
              <p:cNvSpPr/>
              <p:nvPr/>
            </p:nvSpPr>
            <p:spPr>
              <a:xfrm>
                <a:off x="2001533" y="4536936"/>
                <a:ext cx="2320491" cy="580884"/>
              </a:xfrm>
              <a:prstGeom prst="rect">
                <a:avLst/>
              </a:prstGeom>
              <a:ln w="12700">
                <a:miter lim="400000"/>
              </a:ln>
            </p:spPr>
            <p:txBody>
              <a:bodyPr wrap="none" lIns="0" tIns="0" rIns="0" bIns="0" anchor="ctr">
                <a:normAutofit/>
              </a:bodyPr>
              <a:lstStyle/>
              <a:p>
                <a:pPr marL="0" indent="0" algn="r">
                  <a:lnSpc>
                    <a:spcPct val="150000"/>
                  </a:lnSpc>
                  <a:spcBef>
                    <a:spcPts val="600"/>
                  </a:spcBef>
                  <a:buClr>
                    <a:srgbClr val="FF0000"/>
                  </a:buClr>
                </a:pPr>
                <a:r>
                  <a:rPr lang="zh-CN" altLang="en-US" sz="2000" dirty="0">
                    <a:latin typeface="+mj-ea"/>
                    <a:ea typeface="+mj-ea"/>
                  </a:rPr>
                  <a:t>研发成果保护</a:t>
                </a:r>
              </a:p>
            </p:txBody>
          </p:sp>
          <p:sp>
            <p:nvSpPr>
              <p:cNvPr id="14" name="矩形 13"/>
              <p:cNvSpPr/>
              <p:nvPr/>
            </p:nvSpPr>
            <p:spPr>
              <a:xfrm>
                <a:off x="8012504" y="4507655"/>
                <a:ext cx="2320491" cy="580884"/>
              </a:xfrm>
              <a:prstGeom prst="rect">
                <a:avLst/>
              </a:prstGeom>
              <a:ln w="12700">
                <a:miter lim="400000"/>
              </a:ln>
            </p:spPr>
            <p:txBody>
              <a:bodyPr wrap="none" lIns="0" tIns="0" rIns="0" bIns="0" anchor="ctr">
                <a:normAutofit/>
              </a:bodyPr>
              <a:lstStyle/>
              <a:p>
                <a:pPr marL="0" indent="0" algn="just">
                  <a:lnSpc>
                    <a:spcPct val="150000"/>
                  </a:lnSpc>
                  <a:spcBef>
                    <a:spcPts val="600"/>
                  </a:spcBef>
                  <a:buClr>
                    <a:srgbClr val="FF0000"/>
                  </a:buClr>
                </a:pPr>
                <a:r>
                  <a:rPr lang="zh-CN" altLang="en-US" sz="2000" dirty="0">
                    <a:latin typeface="+mj-ea"/>
                    <a:ea typeface="+mj-ea"/>
                  </a:rPr>
                  <a:t>研发活动记录及管理</a:t>
                </a:r>
              </a:p>
            </p:txBody>
          </p:sp>
        </p:grpSp>
        <p:grpSp>
          <p:nvGrpSpPr>
            <p:cNvPr id="6" name="组合 5"/>
            <p:cNvGrpSpPr/>
            <p:nvPr/>
          </p:nvGrpSpPr>
          <p:grpSpPr>
            <a:xfrm>
              <a:off x="2001533" y="2058433"/>
              <a:ext cx="8331462" cy="610167"/>
              <a:chOff x="2001533" y="2058433"/>
              <a:chExt cx="8331462" cy="610167"/>
            </a:xfrm>
          </p:grpSpPr>
          <p:sp>
            <p:nvSpPr>
              <p:cNvPr id="9" name="矩形 8"/>
              <p:cNvSpPr/>
              <p:nvPr/>
            </p:nvSpPr>
            <p:spPr>
              <a:xfrm>
                <a:off x="2001533" y="2087716"/>
                <a:ext cx="2320491" cy="580884"/>
              </a:xfrm>
              <a:prstGeom prst="rect">
                <a:avLst/>
              </a:prstGeom>
              <a:ln w="12700">
                <a:miter lim="400000"/>
              </a:ln>
            </p:spPr>
            <p:txBody>
              <a:bodyPr wrap="none" lIns="0" tIns="0" rIns="0" bIns="0" anchor="ctr">
                <a:normAutofit/>
              </a:bodyPr>
              <a:lstStyle/>
              <a:p>
                <a:pPr marL="0" indent="0" algn="r">
                  <a:lnSpc>
                    <a:spcPct val="150000"/>
                  </a:lnSpc>
                  <a:spcBef>
                    <a:spcPts val="600"/>
                  </a:spcBef>
                  <a:buClr>
                    <a:srgbClr val="FF0000"/>
                  </a:buClr>
                </a:pPr>
                <a:r>
                  <a:rPr lang="zh-CN" altLang="en-US" sz="2000" dirty="0">
                    <a:latin typeface="+mj-ea"/>
                    <a:ea typeface="+mj-ea"/>
                  </a:rPr>
                  <a:t>研发前的侵权风险评估</a:t>
                </a:r>
              </a:p>
            </p:txBody>
          </p:sp>
          <p:sp>
            <p:nvSpPr>
              <p:cNvPr id="10" name="矩形 9"/>
              <p:cNvSpPr/>
              <p:nvPr/>
            </p:nvSpPr>
            <p:spPr>
              <a:xfrm>
                <a:off x="8012504" y="2058433"/>
                <a:ext cx="2320491" cy="580884"/>
              </a:xfrm>
              <a:prstGeom prst="rect">
                <a:avLst/>
              </a:prstGeom>
              <a:ln w="12700">
                <a:miter lim="400000"/>
              </a:ln>
            </p:spPr>
            <p:txBody>
              <a:bodyPr wrap="none" lIns="0" tIns="0" rIns="0" bIns="0" anchor="ctr">
                <a:normAutofit/>
              </a:bodyPr>
              <a:lstStyle/>
              <a:p>
                <a:pPr marL="0" indent="0" algn="just">
                  <a:lnSpc>
                    <a:spcPct val="150000"/>
                  </a:lnSpc>
                  <a:spcBef>
                    <a:spcPts val="600"/>
                  </a:spcBef>
                  <a:buClr>
                    <a:srgbClr val="FF0000"/>
                  </a:buClr>
                </a:pPr>
                <a:r>
                  <a:rPr lang="zh-CN" altLang="en-US" sz="2000" dirty="0">
                    <a:latin typeface="+mj-ea"/>
                    <a:ea typeface="+mj-ea"/>
                  </a:rPr>
                  <a:t>研发中的风险回避</a:t>
                </a:r>
              </a:p>
            </p:txBody>
          </p:sp>
        </p:grpSp>
      </p:grpSp>
      <p:sp>
        <p:nvSpPr>
          <p:cNvPr id="25" name="矩形 24"/>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705" y="73994"/>
            <a:ext cx="7886700" cy="993775"/>
          </a:xfrm>
        </p:spPr>
        <p:txBody>
          <a:bodyPr/>
          <a:lstStyle/>
          <a:p>
            <a:r>
              <a:rPr lang="zh-CN" altLang="en-US" sz="2400" kern="1200" dirty="0">
                <a:latin typeface="+mj-ea"/>
                <a:cs typeface="+mn-cs"/>
              </a:rPr>
              <a:t>采购过程中的知识产权管理</a:t>
            </a:r>
            <a:br>
              <a:rPr lang="zh-CN" altLang="en-US" sz="2400" kern="1200" dirty="0">
                <a:latin typeface="+mj-ea"/>
                <a:cs typeface="+mn-cs"/>
              </a:rPr>
            </a:br>
            <a:endParaRPr lang="zh-CN" altLang="en-US" sz="2400" kern="1200" dirty="0">
              <a:latin typeface="+mj-ea"/>
              <a:cs typeface="+mn-cs"/>
            </a:endParaRPr>
          </a:p>
        </p:txBody>
      </p:sp>
      <p:grpSp>
        <p:nvGrpSpPr>
          <p:cNvPr id="3" name="12030bb2-35dc-49b5-b248-f821276e72d5"/>
          <p:cNvGrpSpPr>
            <a:grpSpLocks noChangeAspect="1"/>
          </p:cNvGrpSpPr>
          <p:nvPr/>
        </p:nvGrpSpPr>
        <p:grpSpPr>
          <a:xfrm>
            <a:off x="1547664" y="523158"/>
            <a:ext cx="5835007" cy="4523631"/>
            <a:chOff x="2828492" y="974921"/>
            <a:chExt cx="6558521" cy="5084540"/>
          </a:xfrm>
        </p:grpSpPr>
        <p:sp>
          <p:nvSpPr>
            <p:cNvPr id="4" name="Oval 3"/>
            <p:cNvSpPr/>
            <p:nvPr/>
          </p:nvSpPr>
          <p:spPr>
            <a:xfrm>
              <a:off x="4804783" y="2935409"/>
              <a:ext cx="2582437" cy="2582435"/>
            </a:xfrm>
            <a:prstGeom prst="ellips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Teardrop 4"/>
            <p:cNvSpPr>
              <a:spLocks noChangeAspect="1"/>
            </p:cNvSpPr>
            <p:nvPr/>
          </p:nvSpPr>
          <p:spPr>
            <a:xfrm rot="13976589">
              <a:off x="6926983" y="3429613"/>
              <a:ext cx="2361144" cy="2361144"/>
            </a:xfrm>
            <a:prstGeom prst="teardrop">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Teardrop 5"/>
            <p:cNvSpPr>
              <a:spLocks noChangeAspect="1"/>
            </p:cNvSpPr>
            <p:nvPr/>
          </p:nvSpPr>
          <p:spPr>
            <a:xfrm rot="7461556" flipH="1">
              <a:off x="2903873" y="3506881"/>
              <a:ext cx="2361144" cy="2361144"/>
            </a:xfrm>
            <a:prstGeom prst="teardrop">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Teardrop 6"/>
            <p:cNvSpPr>
              <a:spLocks noChangeAspect="1"/>
            </p:cNvSpPr>
            <p:nvPr/>
          </p:nvSpPr>
          <p:spPr>
            <a:xfrm rot="8068996">
              <a:off x="4932168" y="1015457"/>
              <a:ext cx="2441985" cy="2441986"/>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8" name="Group 25"/>
            <p:cNvGrpSpPr/>
            <p:nvPr/>
          </p:nvGrpSpPr>
          <p:grpSpPr>
            <a:xfrm>
              <a:off x="4943577" y="2098804"/>
              <a:ext cx="2291660" cy="781570"/>
              <a:chOff x="4943577" y="2098804"/>
              <a:chExt cx="2291660" cy="781570"/>
            </a:xfrm>
          </p:grpSpPr>
          <p:sp>
            <p:nvSpPr>
              <p:cNvPr id="23" name="TextBox 8"/>
              <p:cNvSpPr txBox="1"/>
              <p:nvPr/>
            </p:nvSpPr>
            <p:spPr>
              <a:xfrm>
                <a:off x="5009071" y="2372543"/>
                <a:ext cx="2160672" cy="507831"/>
              </a:xfrm>
              <a:prstGeom prst="rect">
                <a:avLst/>
              </a:prstGeom>
              <a:noFill/>
            </p:spPr>
            <p:txBody>
              <a:bodyPr wrap="square" lIns="0" tIns="0" rIns="0" bIns="0">
                <a:normAutofit/>
              </a:bodyPr>
              <a:lstStyle/>
              <a:p>
                <a:pPr algn="ctr" defTabSz="1218565">
                  <a:lnSpc>
                    <a:spcPct val="120000"/>
                  </a:lnSpc>
                  <a:spcBef>
                    <a:spcPct val="0"/>
                  </a:spcBef>
                  <a:defRPr/>
                </a:pPr>
                <a:endParaRPr lang="zh-CN" altLang="en-US" sz="1100" dirty="0">
                  <a:solidFill>
                    <a:schemeClr val="bg1"/>
                  </a:solidFill>
                </a:endParaRPr>
              </a:p>
            </p:txBody>
          </p:sp>
          <p:sp>
            <p:nvSpPr>
              <p:cNvPr id="24" name="Rectangle 9"/>
              <p:cNvSpPr/>
              <p:nvPr/>
            </p:nvSpPr>
            <p:spPr>
              <a:xfrm>
                <a:off x="4943577" y="2098804"/>
                <a:ext cx="2291660" cy="246221"/>
              </a:xfrm>
              <a:prstGeom prst="rect">
                <a:avLst/>
              </a:prstGeom>
            </p:spPr>
            <p:txBody>
              <a:bodyPr wrap="none" lIns="0" tIns="0" rIns="0" bIns="0" anchor="ctr">
                <a:noAutofit/>
              </a:bodyPr>
              <a:lstStyle/>
              <a:p>
                <a:pPr marL="0" indent="0" algn="just">
                  <a:lnSpc>
                    <a:spcPct val="150000"/>
                  </a:lnSpc>
                  <a:spcBef>
                    <a:spcPts val="600"/>
                  </a:spcBef>
                  <a:buClr>
                    <a:srgbClr val="FF0000"/>
                  </a:buClr>
                </a:pPr>
                <a:r>
                  <a:rPr lang="zh-CN" altLang="en-US" dirty="0">
                    <a:solidFill>
                      <a:schemeClr val="bg1"/>
                    </a:solidFill>
                    <a:latin typeface="+mj-ea"/>
                    <a:ea typeface="+mj-ea"/>
                  </a:rPr>
                  <a:t>供货方知识产权管理</a:t>
                </a:r>
              </a:p>
            </p:txBody>
          </p:sp>
        </p:grpSp>
        <p:sp>
          <p:nvSpPr>
            <p:cNvPr id="22" name="Rectangle 12"/>
            <p:cNvSpPr/>
            <p:nvPr/>
          </p:nvSpPr>
          <p:spPr>
            <a:xfrm>
              <a:off x="7292268" y="4485226"/>
              <a:ext cx="1231107" cy="246221"/>
            </a:xfrm>
            <a:prstGeom prst="rect">
              <a:avLst/>
            </a:prstGeom>
          </p:spPr>
          <p:txBody>
            <a:bodyPr wrap="none" lIns="0" tIns="0" rIns="0" bIns="0" anchor="ctr">
              <a:noAutofit/>
            </a:bodyPr>
            <a:lstStyle/>
            <a:p>
              <a:pPr marL="0" indent="0" algn="just">
                <a:lnSpc>
                  <a:spcPct val="150000"/>
                </a:lnSpc>
                <a:spcBef>
                  <a:spcPts val="600"/>
                </a:spcBef>
                <a:buClr>
                  <a:srgbClr val="FF0000"/>
                </a:buClr>
              </a:pPr>
              <a:r>
                <a:rPr lang="zh-CN" altLang="en-US" dirty="0">
                  <a:solidFill>
                    <a:schemeClr val="bg1"/>
                  </a:solidFill>
                  <a:latin typeface="+mj-ea"/>
                  <a:ea typeface="+mj-ea"/>
                </a:rPr>
                <a:t>侵权风险的转移</a:t>
              </a:r>
            </a:p>
          </p:txBody>
        </p:sp>
        <p:sp>
          <p:nvSpPr>
            <p:cNvPr id="20" name="Rectangle 15"/>
            <p:cNvSpPr/>
            <p:nvPr/>
          </p:nvSpPr>
          <p:spPr>
            <a:xfrm>
              <a:off x="3008625" y="4485226"/>
              <a:ext cx="1231107" cy="246221"/>
            </a:xfrm>
            <a:prstGeom prst="rect">
              <a:avLst/>
            </a:prstGeom>
          </p:spPr>
          <p:txBody>
            <a:bodyPr wrap="none" lIns="0" tIns="0" rIns="0" bIns="0" anchor="ctr">
              <a:noAutofit/>
            </a:bodyPr>
            <a:lstStyle/>
            <a:p>
              <a:pPr marL="0" indent="0" algn="just">
                <a:lnSpc>
                  <a:spcPct val="150000"/>
                </a:lnSpc>
                <a:spcBef>
                  <a:spcPts val="600"/>
                </a:spcBef>
                <a:buClr>
                  <a:srgbClr val="FF0000"/>
                </a:buClr>
              </a:pPr>
              <a:r>
                <a:rPr lang="zh-CN" altLang="en-US" dirty="0">
                  <a:solidFill>
                    <a:schemeClr val="bg1"/>
                  </a:solidFill>
                  <a:latin typeface="+mj-ea"/>
                  <a:ea typeface="+mj-ea"/>
                </a:rPr>
                <a:t>采购产品知识产权状况</a:t>
              </a:r>
            </a:p>
          </p:txBody>
        </p:sp>
        <p:sp>
          <p:nvSpPr>
            <p:cNvPr id="11" name="Rectangle 16"/>
            <p:cNvSpPr/>
            <p:nvPr/>
          </p:nvSpPr>
          <p:spPr>
            <a:xfrm>
              <a:off x="5488060" y="4886237"/>
              <a:ext cx="1231107" cy="246221"/>
            </a:xfrm>
            <a:prstGeom prst="rect">
              <a:avLst/>
            </a:prstGeom>
          </p:spPr>
          <p:txBody>
            <a:bodyPr wrap="none" lIns="0" tIns="0" rIns="0" bIns="0" anchor="ctr">
              <a:noAutofit/>
            </a:bodyPr>
            <a:lstStyle/>
            <a:p>
              <a:pPr algn="ctr"/>
              <a:r>
                <a:rPr lang="zh-CN" altLang="en-US" dirty="0">
                  <a:solidFill>
                    <a:schemeClr val="bg1"/>
                  </a:solidFill>
                  <a:latin typeface="+mj-ea"/>
                  <a:ea typeface="+mj-ea"/>
                </a:rPr>
                <a:t>知识关权</a:t>
              </a:r>
            </a:p>
          </p:txBody>
        </p:sp>
        <p:sp>
          <p:nvSpPr>
            <p:cNvPr id="12" name="Arc 17"/>
            <p:cNvSpPr/>
            <p:nvPr/>
          </p:nvSpPr>
          <p:spPr>
            <a:xfrm rot="19552821">
              <a:off x="6960453" y="3250409"/>
              <a:ext cx="2426560" cy="242655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3" name="Arc 18"/>
            <p:cNvSpPr/>
            <p:nvPr/>
          </p:nvSpPr>
          <p:spPr>
            <a:xfrm rot="14322164">
              <a:off x="4689644" y="974921"/>
              <a:ext cx="2426558" cy="242655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4" name="Arc 19"/>
            <p:cNvSpPr/>
            <p:nvPr/>
          </p:nvSpPr>
          <p:spPr>
            <a:xfrm rot="9363247">
              <a:off x="2828492" y="3632903"/>
              <a:ext cx="2426556" cy="2426558"/>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5" name="Freeform: Shape 20"/>
            <p:cNvSpPr/>
            <p:nvPr/>
          </p:nvSpPr>
          <p:spPr bwMode="auto">
            <a:xfrm>
              <a:off x="5835622" y="1573517"/>
              <a:ext cx="520759" cy="51321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anchor="ctr"/>
            <a:lstStyle/>
            <a:p>
              <a:pPr algn="ctr"/>
              <a:endParaRPr/>
            </a:p>
          </p:txBody>
        </p:sp>
        <p:sp>
          <p:nvSpPr>
            <p:cNvPr id="16" name="Freeform: Shape 21"/>
            <p:cNvSpPr/>
            <p:nvPr/>
          </p:nvSpPr>
          <p:spPr bwMode="auto">
            <a:xfrm>
              <a:off x="3791721" y="3930248"/>
              <a:ext cx="567455" cy="581073"/>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ln>
          </p:spPr>
          <p:txBody>
            <a:bodyPr anchor="ctr"/>
            <a:lstStyle/>
            <a:p>
              <a:pPr algn="ctr"/>
              <a:endParaRPr/>
            </a:p>
          </p:txBody>
        </p:sp>
        <p:sp>
          <p:nvSpPr>
            <p:cNvPr id="17" name="Freeform: Shape 22"/>
            <p:cNvSpPr/>
            <p:nvPr/>
          </p:nvSpPr>
          <p:spPr bwMode="auto">
            <a:xfrm>
              <a:off x="7862615" y="3938715"/>
              <a:ext cx="562347" cy="419780"/>
            </a:xfrm>
            <a:custGeom>
              <a:avLst/>
              <a:gdLst/>
              <a:ahLst/>
              <a:cxnLst>
                <a:cxn ang="0">
                  <a:pos x="19" y="42"/>
                </a:cxn>
                <a:cxn ang="0">
                  <a:pos x="17" y="42"/>
                </a:cxn>
                <a:cxn ang="0">
                  <a:pos x="1" y="25"/>
                </a:cxn>
                <a:cxn ang="0">
                  <a:pos x="1" y="24"/>
                </a:cxn>
                <a:cxn ang="0">
                  <a:pos x="17" y="7"/>
                </a:cxn>
                <a:cxn ang="0">
                  <a:pos x="19" y="7"/>
                </a:cxn>
                <a:cxn ang="0">
                  <a:pos x="21" y="9"/>
                </a:cxn>
                <a:cxn ang="0">
                  <a:pos x="21" y="11"/>
                </a:cxn>
                <a:cxn ang="0">
                  <a:pos x="7" y="25"/>
                </a:cxn>
                <a:cxn ang="0">
                  <a:pos x="21" y="39"/>
                </a:cxn>
                <a:cxn ang="0">
                  <a:pos x="21" y="40"/>
                </a:cxn>
                <a:cxn ang="0">
                  <a:pos x="19" y="42"/>
                </a:cxn>
                <a:cxn ang="0">
                  <a:pos x="29" y="48"/>
                </a:cxn>
                <a:cxn ang="0">
                  <a:pos x="27" y="49"/>
                </a:cxn>
                <a:cxn ang="0">
                  <a:pos x="25" y="48"/>
                </a:cxn>
                <a:cxn ang="0">
                  <a:pos x="24" y="47"/>
                </a:cxn>
                <a:cxn ang="0">
                  <a:pos x="38" y="1"/>
                </a:cxn>
                <a:cxn ang="0">
                  <a:pos x="39" y="0"/>
                </a:cxn>
                <a:cxn ang="0">
                  <a:pos x="41" y="1"/>
                </a:cxn>
                <a:cxn ang="0">
                  <a:pos x="42" y="2"/>
                </a:cxn>
                <a:cxn ang="0">
                  <a:pos x="29" y="48"/>
                </a:cxn>
                <a:cxn ang="0">
                  <a:pos x="49" y="42"/>
                </a:cxn>
                <a:cxn ang="0">
                  <a:pos x="47" y="42"/>
                </a:cxn>
                <a:cxn ang="0">
                  <a:pos x="45" y="40"/>
                </a:cxn>
                <a:cxn ang="0">
                  <a:pos x="45" y="39"/>
                </a:cxn>
                <a:cxn ang="0">
                  <a:pos x="59" y="25"/>
                </a:cxn>
                <a:cxn ang="0">
                  <a:pos x="45" y="11"/>
                </a:cxn>
                <a:cxn ang="0">
                  <a:pos x="45" y="9"/>
                </a:cxn>
                <a:cxn ang="0">
                  <a:pos x="47" y="7"/>
                </a:cxn>
                <a:cxn ang="0">
                  <a:pos x="49" y="7"/>
                </a:cxn>
                <a:cxn ang="0">
                  <a:pos x="65" y="24"/>
                </a:cxn>
                <a:cxn ang="0">
                  <a:pos x="65" y="25"/>
                </a:cxn>
                <a:cxn ang="0">
                  <a:pos x="49" y="42"/>
                </a:cxn>
              </a:cxnLst>
              <a:rect l="0" t="0" r="r" b="b"/>
              <a:pathLst>
                <a:path w="66" h="49">
                  <a:moveTo>
                    <a:pt x="19" y="42"/>
                  </a:moveTo>
                  <a:cubicBezTo>
                    <a:pt x="19" y="43"/>
                    <a:pt x="18" y="43"/>
                    <a:pt x="17" y="42"/>
                  </a:cubicBezTo>
                  <a:cubicBezTo>
                    <a:pt x="1" y="25"/>
                    <a:pt x="1" y="25"/>
                    <a:pt x="1" y="25"/>
                  </a:cubicBezTo>
                  <a:cubicBezTo>
                    <a:pt x="0" y="25"/>
                    <a:pt x="0" y="24"/>
                    <a:pt x="1" y="24"/>
                  </a:cubicBezTo>
                  <a:cubicBezTo>
                    <a:pt x="17" y="7"/>
                    <a:pt x="17" y="7"/>
                    <a:pt x="17" y="7"/>
                  </a:cubicBezTo>
                  <a:cubicBezTo>
                    <a:pt x="18" y="7"/>
                    <a:pt x="19" y="7"/>
                    <a:pt x="19" y="7"/>
                  </a:cubicBezTo>
                  <a:cubicBezTo>
                    <a:pt x="21" y="9"/>
                    <a:pt x="21" y="9"/>
                    <a:pt x="21" y="9"/>
                  </a:cubicBezTo>
                  <a:cubicBezTo>
                    <a:pt x="21" y="9"/>
                    <a:pt x="21" y="10"/>
                    <a:pt x="21" y="11"/>
                  </a:cubicBezTo>
                  <a:cubicBezTo>
                    <a:pt x="7" y="25"/>
                    <a:pt x="7" y="25"/>
                    <a:pt x="7" y="25"/>
                  </a:cubicBezTo>
                  <a:cubicBezTo>
                    <a:pt x="21" y="39"/>
                    <a:pt x="21" y="39"/>
                    <a:pt x="21" y="39"/>
                  </a:cubicBezTo>
                  <a:cubicBezTo>
                    <a:pt x="21" y="39"/>
                    <a:pt x="21" y="40"/>
                    <a:pt x="21" y="40"/>
                  </a:cubicBezTo>
                  <a:lnTo>
                    <a:pt x="19" y="42"/>
                  </a:lnTo>
                  <a:close/>
                  <a:moveTo>
                    <a:pt x="29" y="48"/>
                  </a:moveTo>
                  <a:cubicBezTo>
                    <a:pt x="28" y="49"/>
                    <a:pt x="28" y="49"/>
                    <a:pt x="27" y="49"/>
                  </a:cubicBezTo>
                  <a:cubicBezTo>
                    <a:pt x="25" y="48"/>
                    <a:pt x="25" y="48"/>
                    <a:pt x="25" y="48"/>
                  </a:cubicBezTo>
                  <a:cubicBezTo>
                    <a:pt x="24" y="48"/>
                    <a:pt x="24" y="48"/>
                    <a:pt x="24" y="47"/>
                  </a:cubicBezTo>
                  <a:cubicBezTo>
                    <a:pt x="38" y="1"/>
                    <a:pt x="38" y="1"/>
                    <a:pt x="38" y="1"/>
                  </a:cubicBezTo>
                  <a:cubicBezTo>
                    <a:pt x="38" y="0"/>
                    <a:pt x="38" y="0"/>
                    <a:pt x="39" y="0"/>
                  </a:cubicBezTo>
                  <a:cubicBezTo>
                    <a:pt x="41" y="1"/>
                    <a:pt x="41" y="1"/>
                    <a:pt x="41" y="1"/>
                  </a:cubicBezTo>
                  <a:cubicBezTo>
                    <a:pt x="42" y="1"/>
                    <a:pt x="42" y="2"/>
                    <a:pt x="42" y="2"/>
                  </a:cubicBezTo>
                  <a:lnTo>
                    <a:pt x="29" y="48"/>
                  </a:lnTo>
                  <a:close/>
                  <a:moveTo>
                    <a:pt x="49" y="42"/>
                  </a:moveTo>
                  <a:cubicBezTo>
                    <a:pt x="48" y="43"/>
                    <a:pt x="48" y="43"/>
                    <a:pt x="47" y="42"/>
                  </a:cubicBezTo>
                  <a:cubicBezTo>
                    <a:pt x="45" y="40"/>
                    <a:pt x="45" y="40"/>
                    <a:pt x="45" y="40"/>
                  </a:cubicBezTo>
                  <a:cubicBezTo>
                    <a:pt x="45" y="40"/>
                    <a:pt x="45" y="39"/>
                    <a:pt x="45" y="39"/>
                  </a:cubicBezTo>
                  <a:cubicBezTo>
                    <a:pt x="59" y="25"/>
                    <a:pt x="59" y="25"/>
                    <a:pt x="59" y="25"/>
                  </a:cubicBezTo>
                  <a:cubicBezTo>
                    <a:pt x="45" y="11"/>
                    <a:pt x="45" y="11"/>
                    <a:pt x="45" y="11"/>
                  </a:cubicBezTo>
                  <a:cubicBezTo>
                    <a:pt x="45" y="10"/>
                    <a:pt x="45" y="9"/>
                    <a:pt x="45" y="9"/>
                  </a:cubicBezTo>
                  <a:cubicBezTo>
                    <a:pt x="47" y="7"/>
                    <a:pt x="47" y="7"/>
                    <a:pt x="47" y="7"/>
                  </a:cubicBezTo>
                  <a:cubicBezTo>
                    <a:pt x="48" y="7"/>
                    <a:pt x="48" y="7"/>
                    <a:pt x="49" y="7"/>
                  </a:cubicBezTo>
                  <a:cubicBezTo>
                    <a:pt x="65" y="24"/>
                    <a:pt x="65" y="24"/>
                    <a:pt x="65" y="24"/>
                  </a:cubicBezTo>
                  <a:cubicBezTo>
                    <a:pt x="66" y="24"/>
                    <a:pt x="66" y="25"/>
                    <a:pt x="65" y="25"/>
                  </a:cubicBezTo>
                  <a:lnTo>
                    <a:pt x="49" y="42"/>
                  </a:lnTo>
                  <a:close/>
                </a:path>
              </a:pathLst>
            </a:custGeom>
            <a:solidFill>
              <a:schemeClr val="bg1"/>
            </a:solidFill>
            <a:ln w="9525">
              <a:noFill/>
              <a:round/>
            </a:ln>
          </p:spPr>
          <p:txBody>
            <a:bodyPr anchor="ctr"/>
            <a:lstStyle/>
            <a:p>
              <a:pPr algn="ctr"/>
              <a:endParaRPr/>
            </a:p>
          </p:txBody>
        </p:sp>
        <p:sp>
          <p:nvSpPr>
            <p:cNvPr id="18" name="Freeform: Shape 23"/>
            <p:cNvSpPr/>
            <p:nvPr/>
          </p:nvSpPr>
          <p:spPr bwMode="auto">
            <a:xfrm>
              <a:off x="5808911" y="3939536"/>
              <a:ext cx="574181" cy="574181"/>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rgbClr val="C00000"/>
            </a:solidFill>
            <a:ln w="9525">
              <a:noFill/>
              <a:round/>
            </a:ln>
          </p:spPr>
          <p:txBody>
            <a:bodyPr anchor="ctr"/>
            <a:lstStyle/>
            <a:p>
              <a:pPr algn="ctr"/>
              <a:endParaRPr/>
            </a:p>
          </p:txBody>
        </p:sp>
      </p:grpSp>
      <p:sp>
        <p:nvSpPr>
          <p:cNvPr id="21" name="矩形 20"/>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561" y="110131"/>
            <a:ext cx="7886700" cy="993775"/>
          </a:xfrm>
        </p:spPr>
        <p:txBody>
          <a:bodyPr/>
          <a:lstStyle/>
          <a:p>
            <a:r>
              <a:rPr lang="zh-CN" altLang="en-US" sz="2400" kern="1200" dirty="0">
                <a:latin typeface="+mj-ea"/>
                <a:cs typeface="+mn-cs"/>
              </a:rPr>
              <a:t>生产过程中的知识产权管理</a:t>
            </a:r>
            <a:br>
              <a:rPr lang="zh-CN" altLang="en-US" sz="2400" kern="1200" dirty="0">
                <a:latin typeface="+mj-ea"/>
                <a:cs typeface="+mn-cs"/>
              </a:rPr>
            </a:br>
            <a:endParaRPr lang="zh-CN" altLang="en-US" sz="2400" kern="1200" dirty="0">
              <a:latin typeface="+mj-ea"/>
              <a:cs typeface="+mn-cs"/>
            </a:endParaRPr>
          </a:p>
        </p:txBody>
      </p:sp>
      <p:grpSp>
        <p:nvGrpSpPr>
          <p:cNvPr id="3" name="631ed8cf-ef41-419a-81be-f1d0c7b6e6c1"/>
          <p:cNvGrpSpPr>
            <a:grpSpLocks noChangeAspect="1"/>
          </p:cNvGrpSpPr>
          <p:nvPr/>
        </p:nvGrpSpPr>
        <p:grpSpPr>
          <a:xfrm>
            <a:off x="629561" y="1165916"/>
            <a:ext cx="7861496" cy="3115278"/>
            <a:chOff x="839417" y="1554556"/>
            <a:chExt cx="10481990" cy="4153702"/>
          </a:xfrm>
        </p:grpSpPr>
        <p:grpSp>
          <p:nvGrpSpPr>
            <p:cNvPr id="4" name="组合 3"/>
            <p:cNvGrpSpPr/>
            <p:nvPr/>
          </p:nvGrpSpPr>
          <p:grpSpPr>
            <a:xfrm>
              <a:off x="839417" y="1554556"/>
              <a:ext cx="5220591" cy="4153702"/>
              <a:chOff x="90140" y="1194594"/>
              <a:chExt cx="5707063" cy="4468813"/>
            </a:xfrm>
          </p:grpSpPr>
          <p:sp>
            <p:nvSpPr>
              <p:cNvPr id="17" name="任意多边形: 形状 13"/>
              <p:cNvSpPr/>
              <p:nvPr/>
            </p:nvSpPr>
            <p:spPr bwMode="auto">
              <a:xfrm>
                <a:off x="1879253" y="4277519"/>
                <a:ext cx="277813" cy="422275"/>
              </a:xfrm>
              <a:custGeom>
                <a:avLst/>
                <a:gdLst>
                  <a:gd name="T0" fmla="*/ 58 w 175"/>
                  <a:gd name="T1" fmla="*/ 0 h 266"/>
                  <a:gd name="T2" fmla="*/ 61 w 175"/>
                  <a:gd name="T3" fmla="*/ 2 h 266"/>
                  <a:gd name="T4" fmla="*/ 66 w 175"/>
                  <a:gd name="T5" fmla="*/ 3 h 266"/>
                  <a:gd name="T6" fmla="*/ 74 w 175"/>
                  <a:gd name="T7" fmla="*/ 7 h 266"/>
                  <a:gd name="T8" fmla="*/ 84 w 175"/>
                  <a:gd name="T9" fmla="*/ 12 h 266"/>
                  <a:gd name="T10" fmla="*/ 96 w 175"/>
                  <a:gd name="T11" fmla="*/ 18 h 266"/>
                  <a:gd name="T12" fmla="*/ 109 w 175"/>
                  <a:gd name="T13" fmla="*/ 28 h 266"/>
                  <a:gd name="T14" fmla="*/ 122 w 175"/>
                  <a:gd name="T15" fmla="*/ 38 h 266"/>
                  <a:gd name="T16" fmla="*/ 135 w 175"/>
                  <a:gd name="T17" fmla="*/ 51 h 266"/>
                  <a:gd name="T18" fmla="*/ 148 w 175"/>
                  <a:gd name="T19" fmla="*/ 65 h 266"/>
                  <a:gd name="T20" fmla="*/ 158 w 175"/>
                  <a:gd name="T21" fmla="*/ 82 h 266"/>
                  <a:gd name="T22" fmla="*/ 167 w 175"/>
                  <a:gd name="T23" fmla="*/ 100 h 266"/>
                  <a:gd name="T24" fmla="*/ 173 w 175"/>
                  <a:gd name="T25" fmla="*/ 121 h 266"/>
                  <a:gd name="T26" fmla="*/ 175 w 175"/>
                  <a:gd name="T27" fmla="*/ 146 h 266"/>
                  <a:gd name="T28" fmla="*/ 174 w 175"/>
                  <a:gd name="T29" fmla="*/ 172 h 266"/>
                  <a:gd name="T30" fmla="*/ 167 w 175"/>
                  <a:gd name="T31" fmla="*/ 200 h 266"/>
                  <a:gd name="T32" fmla="*/ 157 w 175"/>
                  <a:gd name="T33" fmla="*/ 233 h 266"/>
                  <a:gd name="T34" fmla="*/ 140 w 175"/>
                  <a:gd name="T35" fmla="*/ 266 h 266"/>
                  <a:gd name="T36" fmla="*/ 137 w 175"/>
                  <a:gd name="T37" fmla="*/ 266 h 266"/>
                  <a:gd name="T38" fmla="*/ 131 w 175"/>
                  <a:gd name="T39" fmla="*/ 264 h 266"/>
                  <a:gd name="T40" fmla="*/ 122 w 175"/>
                  <a:gd name="T41" fmla="*/ 260 h 266"/>
                  <a:gd name="T42" fmla="*/ 110 w 175"/>
                  <a:gd name="T43" fmla="*/ 255 h 266"/>
                  <a:gd name="T44" fmla="*/ 96 w 175"/>
                  <a:gd name="T45" fmla="*/ 247 h 266"/>
                  <a:gd name="T46" fmla="*/ 80 w 175"/>
                  <a:gd name="T47" fmla="*/ 238 h 266"/>
                  <a:gd name="T48" fmla="*/ 65 w 175"/>
                  <a:gd name="T49" fmla="*/ 226 h 266"/>
                  <a:gd name="T50" fmla="*/ 49 w 175"/>
                  <a:gd name="T51" fmla="*/ 214 h 266"/>
                  <a:gd name="T52" fmla="*/ 35 w 175"/>
                  <a:gd name="T53" fmla="*/ 199 h 266"/>
                  <a:gd name="T54" fmla="*/ 22 w 175"/>
                  <a:gd name="T55" fmla="*/ 183 h 266"/>
                  <a:gd name="T56" fmla="*/ 11 w 175"/>
                  <a:gd name="T57" fmla="*/ 164 h 266"/>
                  <a:gd name="T58" fmla="*/ 4 w 175"/>
                  <a:gd name="T59" fmla="*/ 144 h 266"/>
                  <a:gd name="T60" fmla="*/ 0 w 175"/>
                  <a:gd name="T61" fmla="*/ 121 h 266"/>
                  <a:gd name="T62" fmla="*/ 0 w 175"/>
                  <a:gd name="T63" fmla="*/ 96 h 266"/>
                  <a:gd name="T64" fmla="*/ 6 w 175"/>
                  <a:gd name="T65" fmla="*/ 70 h 266"/>
                  <a:gd name="T66" fmla="*/ 18 w 175"/>
                  <a:gd name="T67" fmla="*/ 41 h 266"/>
                  <a:gd name="T68" fmla="*/ 36 w 175"/>
                  <a:gd name="T69" fmla="*/ 9 h 266"/>
                  <a:gd name="T70" fmla="*/ 35 w 175"/>
                  <a:gd name="T71" fmla="*/ 13 h 266"/>
                  <a:gd name="T72" fmla="*/ 32 w 175"/>
                  <a:gd name="T73" fmla="*/ 21 h 266"/>
                  <a:gd name="T74" fmla="*/ 30 w 175"/>
                  <a:gd name="T75" fmla="*/ 33 h 266"/>
                  <a:gd name="T76" fmla="*/ 26 w 175"/>
                  <a:gd name="T77" fmla="*/ 48 h 266"/>
                  <a:gd name="T78" fmla="*/ 24 w 175"/>
                  <a:gd name="T79" fmla="*/ 66 h 266"/>
                  <a:gd name="T80" fmla="*/ 26 w 175"/>
                  <a:gd name="T81" fmla="*/ 87 h 266"/>
                  <a:gd name="T82" fmla="*/ 30 w 175"/>
                  <a:gd name="T83" fmla="*/ 109 h 266"/>
                  <a:gd name="T84" fmla="*/ 37 w 175"/>
                  <a:gd name="T85" fmla="*/ 131 h 266"/>
                  <a:gd name="T86" fmla="*/ 50 w 175"/>
                  <a:gd name="T87" fmla="*/ 153 h 266"/>
                  <a:gd name="T88" fmla="*/ 49 w 175"/>
                  <a:gd name="T89" fmla="*/ 150 h 266"/>
                  <a:gd name="T90" fmla="*/ 46 w 175"/>
                  <a:gd name="T91" fmla="*/ 142 h 266"/>
                  <a:gd name="T92" fmla="*/ 43 w 175"/>
                  <a:gd name="T93" fmla="*/ 127 h 266"/>
                  <a:gd name="T94" fmla="*/ 40 w 175"/>
                  <a:gd name="T95" fmla="*/ 109 h 266"/>
                  <a:gd name="T96" fmla="*/ 37 w 175"/>
                  <a:gd name="T97" fmla="*/ 89 h 266"/>
                  <a:gd name="T98" fmla="*/ 37 w 175"/>
                  <a:gd name="T99" fmla="*/ 66 h 266"/>
                  <a:gd name="T100" fmla="*/ 40 w 175"/>
                  <a:gd name="T101" fmla="*/ 44 h 266"/>
                  <a:gd name="T102" fmla="*/ 46 w 175"/>
                  <a:gd name="T103" fmla="*/ 22 h 266"/>
                  <a:gd name="T104" fmla="*/ 58 w 175"/>
                  <a:gd name="T10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5" h="266">
                    <a:moveTo>
                      <a:pt x="58" y="0"/>
                    </a:moveTo>
                    <a:lnTo>
                      <a:pt x="61" y="2"/>
                    </a:lnTo>
                    <a:lnTo>
                      <a:pt x="66" y="3"/>
                    </a:lnTo>
                    <a:lnTo>
                      <a:pt x="74" y="7"/>
                    </a:lnTo>
                    <a:lnTo>
                      <a:pt x="84" y="12"/>
                    </a:lnTo>
                    <a:lnTo>
                      <a:pt x="96" y="18"/>
                    </a:lnTo>
                    <a:lnTo>
                      <a:pt x="109" y="28"/>
                    </a:lnTo>
                    <a:lnTo>
                      <a:pt x="122" y="38"/>
                    </a:lnTo>
                    <a:lnTo>
                      <a:pt x="135" y="51"/>
                    </a:lnTo>
                    <a:lnTo>
                      <a:pt x="148" y="65"/>
                    </a:lnTo>
                    <a:lnTo>
                      <a:pt x="158" y="82"/>
                    </a:lnTo>
                    <a:lnTo>
                      <a:pt x="167" y="100"/>
                    </a:lnTo>
                    <a:lnTo>
                      <a:pt x="173" y="121"/>
                    </a:lnTo>
                    <a:lnTo>
                      <a:pt x="175" y="146"/>
                    </a:lnTo>
                    <a:lnTo>
                      <a:pt x="174" y="172"/>
                    </a:lnTo>
                    <a:lnTo>
                      <a:pt x="167" y="200"/>
                    </a:lnTo>
                    <a:lnTo>
                      <a:pt x="157" y="233"/>
                    </a:lnTo>
                    <a:lnTo>
                      <a:pt x="140" y="266"/>
                    </a:lnTo>
                    <a:lnTo>
                      <a:pt x="137" y="266"/>
                    </a:lnTo>
                    <a:lnTo>
                      <a:pt x="131" y="264"/>
                    </a:lnTo>
                    <a:lnTo>
                      <a:pt x="122" y="260"/>
                    </a:lnTo>
                    <a:lnTo>
                      <a:pt x="110" y="255"/>
                    </a:lnTo>
                    <a:lnTo>
                      <a:pt x="96" y="247"/>
                    </a:lnTo>
                    <a:lnTo>
                      <a:pt x="80" y="238"/>
                    </a:lnTo>
                    <a:lnTo>
                      <a:pt x="65" y="226"/>
                    </a:lnTo>
                    <a:lnTo>
                      <a:pt x="49" y="214"/>
                    </a:lnTo>
                    <a:lnTo>
                      <a:pt x="35" y="199"/>
                    </a:lnTo>
                    <a:lnTo>
                      <a:pt x="22" y="183"/>
                    </a:lnTo>
                    <a:lnTo>
                      <a:pt x="11" y="164"/>
                    </a:lnTo>
                    <a:lnTo>
                      <a:pt x="4" y="144"/>
                    </a:lnTo>
                    <a:lnTo>
                      <a:pt x="0" y="121"/>
                    </a:lnTo>
                    <a:lnTo>
                      <a:pt x="0" y="96"/>
                    </a:lnTo>
                    <a:lnTo>
                      <a:pt x="6" y="70"/>
                    </a:lnTo>
                    <a:lnTo>
                      <a:pt x="18" y="41"/>
                    </a:lnTo>
                    <a:lnTo>
                      <a:pt x="36" y="9"/>
                    </a:lnTo>
                    <a:lnTo>
                      <a:pt x="35" y="13"/>
                    </a:lnTo>
                    <a:lnTo>
                      <a:pt x="32" y="21"/>
                    </a:lnTo>
                    <a:lnTo>
                      <a:pt x="30" y="33"/>
                    </a:lnTo>
                    <a:lnTo>
                      <a:pt x="26" y="48"/>
                    </a:lnTo>
                    <a:lnTo>
                      <a:pt x="24" y="66"/>
                    </a:lnTo>
                    <a:lnTo>
                      <a:pt x="26" y="87"/>
                    </a:lnTo>
                    <a:lnTo>
                      <a:pt x="30" y="109"/>
                    </a:lnTo>
                    <a:lnTo>
                      <a:pt x="37" y="131"/>
                    </a:lnTo>
                    <a:lnTo>
                      <a:pt x="50" y="153"/>
                    </a:lnTo>
                    <a:lnTo>
                      <a:pt x="49" y="150"/>
                    </a:lnTo>
                    <a:lnTo>
                      <a:pt x="46" y="142"/>
                    </a:lnTo>
                    <a:lnTo>
                      <a:pt x="43" y="127"/>
                    </a:lnTo>
                    <a:lnTo>
                      <a:pt x="40" y="109"/>
                    </a:lnTo>
                    <a:lnTo>
                      <a:pt x="37" y="89"/>
                    </a:lnTo>
                    <a:lnTo>
                      <a:pt x="37" y="66"/>
                    </a:lnTo>
                    <a:lnTo>
                      <a:pt x="40" y="44"/>
                    </a:lnTo>
                    <a:lnTo>
                      <a:pt x="46" y="22"/>
                    </a:lnTo>
                    <a:lnTo>
                      <a:pt x="58" y="0"/>
                    </a:lnTo>
                    <a:close/>
                  </a:path>
                </a:pathLst>
              </a:custGeom>
              <a:solidFill>
                <a:srgbClr val="C00000"/>
              </a:solidFill>
              <a:ln w="0">
                <a:noFill/>
                <a:prstDash val="solid"/>
                <a:round/>
              </a:ln>
            </p:spPr>
            <p:txBody>
              <a:bodyPr anchor="ctr"/>
              <a:lstStyle/>
              <a:p>
                <a:pPr algn="ctr"/>
                <a:endParaRPr/>
              </a:p>
            </p:txBody>
          </p:sp>
          <p:sp>
            <p:nvSpPr>
              <p:cNvPr id="18" name="任意多边形: 形状 14"/>
              <p:cNvSpPr/>
              <p:nvPr/>
            </p:nvSpPr>
            <p:spPr bwMode="auto">
              <a:xfrm>
                <a:off x="1469678" y="4490244"/>
                <a:ext cx="279400" cy="422275"/>
              </a:xfrm>
              <a:custGeom>
                <a:avLst/>
                <a:gdLst>
                  <a:gd name="T0" fmla="*/ 60 w 176"/>
                  <a:gd name="T1" fmla="*/ 0 h 266"/>
                  <a:gd name="T2" fmla="*/ 61 w 176"/>
                  <a:gd name="T3" fmla="*/ 0 h 266"/>
                  <a:gd name="T4" fmla="*/ 67 w 176"/>
                  <a:gd name="T5" fmla="*/ 3 h 266"/>
                  <a:gd name="T6" fmla="*/ 74 w 176"/>
                  <a:gd name="T7" fmla="*/ 6 h 266"/>
                  <a:gd name="T8" fmla="*/ 85 w 176"/>
                  <a:gd name="T9" fmla="*/ 12 h 266"/>
                  <a:gd name="T10" fmla="*/ 98 w 176"/>
                  <a:gd name="T11" fmla="*/ 18 h 266"/>
                  <a:gd name="T12" fmla="*/ 110 w 176"/>
                  <a:gd name="T13" fmla="*/ 26 h 266"/>
                  <a:gd name="T14" fmla="*/ 124 w 176"/>
                  <a:gd name="T15" fmla="*/ 36 h 266"/>
                  <a:gd name="T16" fmla="*/ 137 w 176"/>
                  <a:gd name="T17" fmla="*/ 49 h 266"/>
                  <a:gd name="T18" fmla="*/ 149 w 176"/>
                  <a:gd name="T19" fmla="*/ 64 h 266"/>
                  <a:gd name="T20" fmla="*/ 159 w 176"/>
                  <a:gd name="T21" fmla="*/ 80 h 266"/>
                  <a:gd name="T22" fmla="*/ 168 w 176"/>
                  <a:gd name="T23" fmla="*/ 100 h 266"/>
                  <a:gd name="T24" fmla="*/ 173 w 176"/>
                  <a:gd name="T25" fmla="*/ 121 h 266"/>
                  <a:gd name="T26" fmla="*/ 176 w 176"/>
                  <a:gd name="T27" fmla="*/ 144 h 266"/>
                  <a:gd name="T28" fmla="*/ 175 w 176"/>
                  <a:gd name="T29" fmla="*/ 171 h 266"/>
                  <a:gd name="T30" fmla="*/ 169 w 176"/>
                  <a:gd name="T31" fmla="*/ 200 h 266"/>
                  <a:gd name="T32" fmla="*/ 158 w 176"/>
                  <a:gd name="T33" fmla="*/ 231 h 266"/>
                  <a:gd name="T34" fmla="*/ 141 w 176"/>
                  <a:gd name="T35" fmla="*/ 266 h 266"/>
                  <a:gd name="T36" fmla="*/ 139 w 176"/>
                  <a:gd name="T37" fmla="*/ 265 h 266"/>
                  <a:gd name="T38" fmla="*/ 133 w 176"/>
                  <a:gd name="T39" fmla="*/ 264 h 266"/>
                  <a:gd name="T40" fmla="*/ 123 w 176"/>
                  <a:gd name="T41" fmla="*/ 258 h 266"/>
                  <a:gd name="T42" fmla="*/ 111 w 176"/>
                  <a:gd name="T43" fmla="*/ 253 h 266"/>
                  <a:gd name="T44" fmla="*/ 97 w 176"/>
                  <a:gd name="T45" fmla="*/ 245 h 266"/>
                  <a:gd name="T46" fmla="*/ 81 w 176"/>
                  <a:gd name="T47" fmla="*/ 236 h 266"/>
                  <a:gd name="T48" fmla="*/ 65 w 176"/>
                  <a:gd name="T49" fmla="*/ 226 h 266"/>
                  <a:gd name="T50" fmla="*/ 50 w 176"/>
                  <a:gd name="T51" fmla="*/ 213 h 266"/>
                  <a:gd name="T52" fmla="*/ 35 w 176"/>
                  <a:gd name="T53" fmla="*/ 199 h 266"/>
                  <a:gd name="T54" fmla="*/ 22 w 176"/>
                  <a:gd name="T55" fmla="*/ 182 h 266"/>
                  <a:gd name="T56" fmla="*/ 12 w 176"/>
                  <a:gd name="T57" fmla="*/ 164 h 266"/>
                  <a:gd name="T58" fmla="*/ 4 w 176"/>
                  <a:gd name="T59" fmla="*/ 143 h 266"/>
                  <a:gd name="T60" fmla="*/ 0 w 176"/>
                  <a:gd name="T61" fmla="*/ 121 h 266"/>
                  <a:gd name="T62" fmla="*/ 2 w 176"/>
                  <a:gd name="T63" fmla="*/ 96 h 266"/>
                  <a:gd name="T64" fmla="*/ 7 w 176"/>
                  <a:gd name="T65" fmla="*/ 69 h 266"/>
                  <a:gd name="T66" fmla="*/ 19 w 176"/>
                  <a:gd name="T67" fmla="*/ 40 h 266"/>
                  <a:gd name="T68" fmla="*/ 37 w 176"/>
                  <a:gd name="T69" fmla="*/ 9 h 266"/>
                  <a:gd name="T70" fmla="*/ 35 w 176"/>
                  <a:gd name="T71" fmla="*/ 12 h 266"/>
                  <a:gd name="T72" fmla="*/ 33 w 176"/>
                  <a:gd name="T73" fmla="*/ 19 h 266"/>
                  <a:gd name="T74" fmla="*/ 30 w 176"/>
                  <a:gd name="T75" fmla="*/ 32 h 266"/>
                  <a:gd name="T76" fmla="*/ 28 w 176"/>
                  <a:gd name="T77" fmla="*/ 48 h 266"/>
                  <a:gd name="T78" fmla="*/ 25 w 176"/>
                  <a:gd name="T79" fmla="*/ 66 h 266"/>
                  <a:gd name="T80" fmla="*/ 26 w 176"/>
                  <a:gd name="T81" fmla="*/ 87 h 266"/>
                  <a:gd name="T82" fmla="*/ 30 w 176"/>
                  <a:gd name="T83" fmla="*/ 108 h 266"/>
                  <a:gd name="T84" fmla="*/ 38 w 176"/>
                  <a:gd name="T85" fmla="*/ 131 h 266"/>
                  <a:gd name="T86" fmla="*/ 51 w 176"/>
                  <a:gd name="T87" fmla="*/ 152 h 266"/>
                  <a:gd name="T88" fmla="*/ 50 w 176"/>
                  <a:gd name="T89" fmla="*/ 149 h 266"/>
                  <a:gd name="T90" fmla="*/ 47 w 176"/>
                  <a:gd name="T91" fmla="*/ 140 h 266"/>
                  <a:gd name="T92" fmla="*/ 43 w 176"/>
                  <a:gd name="T93" fmla="*/ 126 h 266"/>
                  <a:gd name="T94" fmla="*/ 41 w 176"/>
                  <a:gd name="T95" fmla="*/ 109 h 266"/>
                  <a:gd name="T96" fmla="*/ 38 w 176"/>
                  <a:gd name="T97" fmla="*/ 88 h 266"/>
                  <a:gd name="T98" fmla="*/ 38 w 176"/>
                  <a:gd name="T99" fmla="*/ 66 h 266"/>
                  <a:gd name="T100" fmla="*/ 41 w 176"/>
                  <a:gd name="T101" fmla="*/ 43 h 266"/>
                  <a:gd name="T102" fmla="*/ 48 w 176"/>
                  <a:gd name="T103" fmla="*/ 21 h 266"/>
                  <a:gd name="T104" fmla="*/ 60 w 176"/>
                  <a:gd name="T10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266">
                    <a:moveTo>
                      <a:pt x="60" y="0"/>
                    </a:moveTo>
                    <a:lnTo>
                      <a:pt x="61" y="0"/>
                    </a:lnTo>
                    <a:lnTo>
                      <a:pt x="67" y="3"/>
                    </a:lnTo>
                    <a:lnTo>
                      <a:pt x="74" y="6"/>
                    </a:lnTo>
                    <a:lnTo>
                      <a:pt x="85" y="12"/>
                    </a:lnTo>
                    <a:lnTo>
                      <a:pt x="98" y="18"/>
                    </a:lnTo>
                    <a:lnTo>
                      <a:pt x="110" y="26"/>
                    </a:lnTo>
                    <a:lnTo>
                      <a:pt x="124" y="36"/>
                    </a:lnTo>
                    <a:lnTo>
                      <a:pt x="137" y="49"/>
                    </a:lnTo>
                    <a:lnTo>
                      <a:pt x="149" y="64"/>
                    </a:lnTo>
                    <a:lnTo>
                      <a:pt x="159" y="80"/>
                    </a:lnTo>
                    <a:lnTo>
                      <a:pt x="168" y="100"/>
                    </a:lnTo>
                    <a:lnTo>
                      <a:pt x="173" y="121"/>
                    </a:lnTo>
                    <a:lnTo>
                      <a:pt x="176" y="144"/>
                    </a:lnTo>
                    <a:lnTo>
                      <a:pt x="175" y="171"/>
                    </a:lnTo>
                    <a:lnTo>
                      <a:pt x="169" y="200"/>
                    </a:lnTo>
                    <a:lnTo>
                      <a:pt x="158" y="231"/>
                    </a:lnTo>
                    <a:lnTo>
                      <a:pt x="141" y="266"/>
                    </a:lnTo>
                    <a:lnTo>
                      <a:pt x="139" y="265"/>
                    </a:lnTo>
                    <a:lnTo>
                      <a:pt x="133" y="264"/>
                    </a:lnTo>
                    <a:lnTo>
                      <a:pt x="123" y="258"/>
                    </a:lnTo>
                    <a:lnTo>
                      <a:pt x="111" y="253"/>
                    </a:lnTo>
                    <a:lnTo>
                      <a:pt x="97" y="245"/>
                    </a:lnTo>
                    <a:lnTo>
                      <a:pt x="81" y="236"/>
                    </a:lnTo>
                    <a:lnTo>
                      <a:pt x="65" y="226"/>
                    </a:lnTo>
                    <a:lnTo>
                      <a:pt x="50" y="213"/>
                    </a:lnTo>
                    <a:lnTo>
                      <a:pt x="35" y="199"/>
                    </a:lnTo>
                    <a:lnTo>
                      <a:pt x="22" y="182"/>
                    </a:lnTo>
                    <a:lnTo>
                      <a:pt x="12" y="164"/>
                    </a:lnTo>
                    <a:lnTo>
                      <a:pt x="4" y="143"/>
                    </a:lnTo>
                    <a:lnTo>
                      <a:pt x="0" y="121"/>
                    </a:lnTo>
                    <a:lnTo>
                      <a:pt x="2" y="96"/>
                    </a:lnTo>
                    <a:lnTo>
                      <a:pt x="7" y="69"/>
                    </a:lnTo>
                    <a:lnTo>
                      <a:pt x="19" y="40"/>
                    </a:lnTo>
                    <a:lnTo>
                      <a:pt x="37" y="9"/>
                    </a:lnTo>
                    <a:lnTo>
                      <a:pt x="35" y="12"/>
                    </a:lnTo>
                    <a:lnTo>
                      <a:pt x="33" y="19"/>
                    </a:lnTo>
                    <a:lnTo>
                      <a:pt x="30" y="32"/>
                    </a:lnTo>
                    <a:lnTo>
                      <a:pt x="28" y="48"/>
                    </a:lnTo>
                    <a:lnTo>
                      <a:pt x="25" y="66"/>
                    </a:lnTo>
                    <a:lnTo>
                      <a:pt x="26" y="87"/>
                    </a:lnTo>
                    <a:lnTo>
                      <a:pt x="30" y="108"/>
                    </a:lnTo>
                    <a:lnTo>
                      <a:pt x="38" y="131"/>
                    </a:lnTo>
                    <a:lnTo>
                      <a:pt x="51" y="152"/>
                    </a:lnTo>
                    <a:lnTo>
                      <a:pt x="50" y="149"/>
                    </a:lnTo>
                    <a:lnTo>
                      <a:pt x="47" y="140"/>
                    </a:lnTo>
                    <a:lnTo>
                      <a:pt x="43" y="126"/>
                    </a:lnTo>
                    <a:lnTo>
                      <a:pt x="41" y="109"/>
                    </a:lnTo>
                    <a:lnTo>
                      <a:pt x="38" y="88"/>
                    </a:lnTo>
                    <a:lnTo>
                      <a:pt x="38" y="66"/>
                    </a:lnTo>
                    <a:lnTo>
                      <a:pt x="41" y="43"/>
                    </a:lnTo>
                    <a:lnTo>
                      <a:pt x="48" y="21"/>
                    </a:lnTo>
                    <a:lnTo>
                      <a:pt x="60" y="0"/>
                    </a:lnTo>
                    <a:close/>
                  </a:path>
                </a:pathLst>
              </a:custGeom>
              <a:solidFill>
                <a:srgbClr val="C00000"/>
              </a:solidFill>
              <a:ln w="0">
                <a:noFill/>
                <a:prstDash val="solid"/>
                <a:round/>
              </a:ln>
            </p:spPr>
            <p:txBody>
              <a:bodyPr anchor="ctr"/>
              <a:lstStyle/>
              <a:p>
                <a:pPr algn="ctr"/>
                <a:endParaRPr/>
              </a:p>
            </p:txBody>
          </p:sp>
          <p:sp>
            <p:nvSpPr>
              <p:cNvPr id="19" name="任意多边形: 形状 15"/>
              <p:cNvSpPr/>
              <p:nvPr/>
            </p:nvSpPr>
            <p:spPr bwMode="auto">
              <a:xfrm>
                <a:off x="783878" y="4561681"/>
                <a:ext cx="279400" cy="404813"/>
              </a:xfrm>
              <a:custGeom>
                <a:avLst/>
                <a:gdLst>
                  <a:gd name="T0" fmla="*/ 133 w 176"/>
                  <a:gd name="T1" fmla="*/ 0 h 255"/>
                  <a:gd name="T2" fmla="*/ 131 w 176"/>
                  <a:gd name="T3" fmla="*/ 2 h 255"/>
                  <a:gd name="T4" fmla="*/ 124 w 176"/>
                  <a:gd name="T5" fmla="*/ 4 h 255"/>
                  <a:gd name="T6" fmla="*/ 113 w 176"/>
                  <a:gd name="T7" fmla="*/ 11 h 255"/>
                  <a:gd name="T8" fmla="*/ 100 w 176"/>
                  <a:gd name="T9" fmla="*/ 20 h 255"/>
                  <a:gd name="T10" fmla="*/ 85 w 176"/>
                  <a:gd name="T11" fmla="*/ 32 h 255"/>
                  <a:gd name="T12" fmla="*/ 72 w 176"/>
                  <a:gd name="T13" fmla="*/ 47 h 255"/>
                  <a:gd name="T14" fmla="*/ 59 w 176"/>
                  <a:gd name="T15" fmla="*/ 65 h 255"/>
                  <a:gd name="T16" fmla="*/ 49 w 176"/>
                  <a:gd name="T17" fmla="*/ 86 h 255"/>
                  <a:gd name="T18" fmla="*/ 42 w 176"/>
                  <a:gd name="T19" fmla="*/ 111 h 255"/>
                  <a:gd name="T20" fmla="*/ 44 w 176"/>
                  <a:gd name="T21" fmla="*/ 108 h 255"/>
                  <a:gd name="T22" fmla="*/ 49 w 176"/>
                  <a:gd name="T23" fmla="*/ 100 h 255"/>
                  <a:gd name="T24" fmla="*/ 55 w 176"/>
                  <a:gd name="T25" fmla="*/ 87 h 255"/>
                  <a:gd name="T26" fmla="*/ 66 w 176"/>
                  <a:gd name="T27" fmla="*/ 73 h 255"/>
                  <a:gd name="T28" fmla="*/ 79 w 176"/>
                  <a:gd name="T29" fmla="*/ 58 h 255"/>
                  <a:gd name="T30" fmla="*/ 94 w 176"/>
                  <a:gd name="T31" fmla="*/ 42 h 255"/>
                  <a:gd name="T32" fmla="*/ 113 w 176"/>
                  <a:gd name="T33" fmla="*/ 28 h 255"/>
                  <a:gd name="T34" fmla="*/ 133 w 176"/>
                  <a:gd name="T35" fmla="*/ 16 h 255"/>
                  <a:gd name="T36" fmla="*/ 157 w 176"/>
                  <a:gd name="T37" fmla="*/ 10 h 255"/>
                  <a:gd name="T38" fmla="*/ 158 w 176"/>
                  <a:gd name="T39" fmla="*/ 12 h 255"/>
                  <a:gd name="T40" fmla="*/ 161 w 176"/>
                  <a:gd name="T41" fmla="*/ 17 h 255"/>
                  <a:gd name="T42" fmla="*/ 163 w 176"/>
                  <a:gd name="T43" fmla="*/ 26 h 255"/>
                  <a:gd name="T44" fmla="*/ 167 w 176"/>
                  <a:gd name="T45" fmla="*/ 39 h 255"/>
                  <a:gd name="T46" fmla="*/ 171 w 176"/>
                  <a:gd name="T47" fmla="*/ 54 h 255"/>
                  <a:gd name="T48" fmla="*/ 175 w 176"/>
                  <a:gd name="T49" fmla="*/ 71 h 255"/>
                  <a:gd name="T50" fmla="*/ 176 w 176"/>
                  <a:gd name="T51" fmla="*/ 89 h 255"/>
                  <a:gd name="T52" fmla="*/ 175 w 176"/>
                  <a:gd name="T53" fmla="*/ 108 h 255"/>
                  <a:gd name="T54" fmla="*/ 172 w 176"/>
                  <a:gd name="T55" fmla="*/ 129 h 255"/>
                  <a:gd name="T56" fmla="*/ 166 w 176"/>
                  <a:gd name="T57" fmla="*/ 148 h 255"/>
                  <a:gd name="T58" fmla="*/ 156 w 176"/>
                  <a:gd name="T59" fmla="*/ 169 h 255"/>
                  <a:gd name="T60" fmla="*/ 141 w 176"/>
                  <a:gd name="T61" fmla="*/ 190 h 255"/>
                  <a:gd name="T62" fmla="*/ 122 w 176"/>
                  <a:gd name="T63" fmla="*/ 208 h 255"/>
                  <a:gd name="T64" fmla="*/ 96 w 176"/>
                  <a:gd name="T65" fmla="*/ 226 h 255"/>
                  <a:gd name="T66" fmla="*/ 65 w 176"/>
                  <a:gd name="T67" fmla="*/ 242 h 255"/>
                  <a:gd name="T68" fmla="*/ 26 w 176"/>
                  <a:gd name="T69" fmla="*/ 255 h 255"/>
                  <a:gd name="T70" fmla="*/ 24 w 176"/>
                  <a:gd name="T71" fmla="*/ 254 h 255"/>
                  <a:gd name="T72" fmla="*/ 22 w 176"/>
                  <a:gd name="T73" fmla="*/ 247 h 255"/>
                  <a:gd name="T74" fmla="*/ 18 w 176"/>
                  <a:gd name="T75" fmla="*/ 238 h 255"/>
                  <a:gd name="T76" fmla="*/ 14 w 176"/>
                  <a:gd name="T77" fmla="*/ 225 h 255"/>
                  <a:gd name="T78" fmla="*/ 9 w 176"/>
                  <a:gd name="T79" fmla="*/ 209 h 255"/>
                  <a:gd name="T80" fmla="*/ 5 w 176"/>
                  <a:gd name="T81" fmla="*/ 193 h 255"/>
                  <a:gd name="T82" fmla="*/ 1 w 176"/>
                  <a:gd name="T83" fmla="*/ 173 h 255"/>
                  <a:gd name="T84" fmla="*/ 0 w 176"/>
                  <a:gd name="T85" fmla="*/ 154 h 255"/>
                  <a:gd name="T86" fmla="*/ 0 w 176"/>
                  <a:gd name="T87" fmla="*/ 133 h 255"/>
                  <a:gd name="T88" fmla="*/ 2 w 176"/>
                  <a:gd name="T89" fmla="*/ 112 h 255"/>
                  <a:gd name="T90" fmla="*/ 7 w 176"/>
                  <a:gd name="T91" fmla="*/ 91 h 255"/>
                  <a:gd name="T92" fmla="*/ 16 w 176"/>
                  <a:gd name="T93" fmla="*/ 72 h 255"/>
                  <a:gd name="T94" fmla="*/ 29 w 176"/>
                  <a:gd name="T95" fmla="*/ 52 h 255"/>
                  <a:gd name="T96" fmla="*/ 48 w 176"/>
                  <a:gd name="T97" fmla="*/ 35 h 255"/>
                  <a:gd name="T98" fmla="*/ 71 w 176"/>
                  <a:gd name="T99" fmla="*/ 21 h 255"/>
                  <a:gd name="T100" fmla="*/ 100 w 176"/>
                  <a:gd name="T101" fmla="*/ 10 h 255"/>
                  <a:gd name="T102" fmla="*/ 133 w 176"/>
                  <a:gd name="T103"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6" h="255">
                    <a:moveTo>
                      <a:pt x="133" y="0"/>
                    </a:moveTo>
                    <a:lnTo>
                      <a:pt x="131" y="2"/>
                    </a:lnTo>
                    <a:lnTo>
                      <a:pt x="124" y="4"/>
                    </a:lnTo>
                    <a:lnTo>
                      <a:pt x="113" y="11"/>
                    </a:lnTo>
                    <a:lnTo>
                      <a:pt x="100" y="20"/>
                    </a:lnTo>
                    <a:lnTo>
                      <a:pt x="85" y="32"/>
                    </a:lnTo>
                    <a:lnTo>
                      <a:pt x="72" y="47"/>
                    </a:lnTo>
                    <a:lnTo>
                      <a:pt x="59" y="65"/>
                    </a:lnTo>
                    <a:lnTo>
                      <a:pt x="49" y="86"/>
                    </a:lnTo>
                    <a:lnTo>
                      <a:pt x="42" y="111"/>
                    </a:lnTo>
                    <a:lnTo>
                      <a:pt x="44" y="108"/>
                    </a:lnTo>
                    <a:lnTo>
                      <a:pt x="49" y="100"/>
                    </a:lnTo>
                    <a:lnTo>
                      <a:pt x="55" y="87"/>
                    </a:lnTo>
                    <a:lnTo>
                      <a:pt x="66" y="73"/>
                    </a:lnTo>
                    <a:lnTo>
                      <a:pt x="79" y="58"/>
                    </a:lnTo>
                    <a:lnTo>
                      <a:pt x="94" y="42"/>
                    </a:lnTo>
                    <a:lnTo>
                      <a:pt x="113" y="28"/>
                    </a:lnTo>
                    <a:lnTo>
                      <a:pt x="133" y="16"/>
                    </a:lnTo>
                    <a:lnTo>
                      <a:pt x="157" y="10"/>
                    </a:lnTo>
                    <a:lnTo>
                      <a:pt x="158" y="12"/>
                    </a:lnTo>
                    <a:lnTo>
                      <a:pt x="161" y="17"/>
                    </a:lnTo>
                    <a:lnTo>
                      <a:pt x="163" y="26"/>
                    </a:lnTo>
                    <a:lnTo>
                      <a:pt x="167" y="39"/>
                    </a:lnTo>
                    <a:lnTo>
                      <a:pt x="171" y="54"/>
                    </a:lnTo>
                    <a:lnTo>
                      <a:pt x="175" y="71"/>
                    </a:lnTo>
                    <a:lnTo>
                      <a:pt x="176" y="89"/>
                    </a:lnTo>
                    <a:lnTo>
                      <a:pt x="175" y="108"/>
                    </a:lnTo>
                    <a:lnTo>
                      <a:pt x="172" y="129"/>
                    </a:lnTo>
                    <a:lnTo>
                      <a:pt x="166" y="148"/>
                    </a:lnTo>
                    <a:lnTo>
                      <a:pt x="156" y="169"/>
                    </a:lnTo>
                    <a:lnTo>
                      <a:pt x="141" y="190"/>
                    </a:lnTo>
                    <a:lnTo>
                      <a:pt x="122" y="208"/>
                    </a:lnTo>
                    <a:lnTo>
                      <a:pt x="96" y="226"/>
                    </a:lnTo>
                    <a:lnTo>
                      <a:pt x="65" y="242"/>
                    </a:lnTo>
                    <a:lnTo>
                      <a:pt x="26" y="255"/>
                    </a:lnTo>
                    <a:lnTo>
                      <a:pt x="24" y="254"/>
                    </a:lnTo>
                    <a:lnTo>
                      <a:pt x="22" y="247"/>
                    </a:lnTo>
                    <a:lnTo>
                      <a:pt x="18" y="238"/>
                    </a:lnTo>
                    <a:lnTo>
                      <a:pt x="14" y="225"/>
                    </a:lnTo>
                    <a:lnTo>
                      <a:pt x="9" y="209"/>
                    </a:lnTo>
                    <a:lnTo>
                      <a:pt x="5" y="193"/>
                    </a:lnTo>
                    <a:lnTo>
                      <a:pt x="1" y="173"/>
                    </a:lnTo>
                    <a:lnTo>
                      <a:pt x="0" y="154"/>
                    </a:lnTo>
                    <a:lnTo>
                      <a:pt x="0" y="133"/>
                    </a:lnTo>
                    <a:lnTo>
                      <a:pt x="2" y="112"/>
                    </a:lnTo>
                    <a:lnTo>
                      <a:pt x="7" y="91"/>
                    </a:lnTo>
                    <a:lnTo>
                      <a:pt x="16" y="72"/>
                    </a:lnTo>
                    <a:lnTo>
                      <a:pt x="29" y="52"/>
                    </a:lnTo>
                    <a:lnTo>
                      <a:pt x="48" y="35"/>
                    </a:lnTo>
                    <a:lnTo>
                      <a:pt x="71" y="21"/>
                    </a:lnTo>
                    <a:lnTo>
                      <a:pt x="100" y="10"/>
                    </a:lnTo>
                    <a:lnTo>
                      <a:pt x="133" y="0"/>
                    </a:lnTo>
                    <a:close/>
                  </a:path>
                </a:pathLst>
              </a:custGeom>
              <a:solidFill>
                <a:srgbClr val="C00000"/>
              </a:solidFill>
              <a:ln w="0">
                <a:noFill/>
                <a:prstDash val="solid"/>
                <a:round/>
              </a:ln>
            </p:spPr>
            <p:txBody>
              <a:bodyPr anchor="ctr"/>
              <a:lstStyle/>
              <a:p>
                <a:pPr algn="ctr"/>
                <a:endParaRPr/>
              </a:p>
            </p:txBody>
          </p:sp>
          <p:sp>
            <p:nvSpPr>
              <p:cNvPr id="20" name="任意多边形: 形状 16"/>
              <p:cNvSpPr/>
              <p:nvPr/>
            </p:nvSpPr>
            <p:spPr bwMode="auto">
              <a:xfrm>
                <a:off x="620365" y="4071144"/>
                <a:ext cx="406400" cy="280988"/>
              </a:xfrm>
              <a:custGeom>
                <a:avLst/>
                <a:gdLst>
                  <a:gd name="T0" fmla="*/ 103 w 256"/>
                  <a:gd name="T1" fmla="*/ 0 h 177"/>
                  <a:gd name="T2" fmla="*/ 123 w 256"/>
                  <a:gd name="T3" fmla="*/ 0 h 177"/>
                  <a:gd name="T4" fmla="*/ 144 w 256"/>
                  <a:gd name="T5" fmla="*/ 3 h 177"/>
                  <a:gd name="T6" fmla="*/ 165 w 256"/>
                  <a:gd name="T7" fmla="*/ 8 h 177"/>
                  <a:gd name="T8" fmla="*/ 184 w 256"/>
                  <a:gd name="T9" fmla="*/ 19 h 177"/>
                  <a:gd name="T10" fmla="*/ 203 w 256"/>
                  <a:gd name="T11" fmla="*/ 32 h 177"/>
                  <a:gd name="T12" fmla="*/ 220 w 256"/>
                  <a:gd name="T13" fmla="*/ 48 h 177"/>
                  <a:gd name="T14" fmla="*/ 235 w 256"/>
                  <a:gd name="T15" fmla="*/ 72 h 177"/>
                  <a:gd name="T16" fmla="*/ 247 w 256"/>
                  <a:gd name="T17" fmla="*/ 100 h 177"/>
                  <a:gd name="T18" fmla="*/ 256 w 256"/>
                  <a:gd name="T19" fmla="*/ 135 h 177"/>
                  <a:gd name="T20" fmla="*/ 255 w 256"/>
                  <a:gd name="T21" fmla="*/ 133 h 177"/>
                  <a:gd name="T22" fmla="*/ 251 w 256"/>
                  <a:gd name="T23" fmla="*/ 125 h 177"/>
                  <a:gd name="T24" fmla="*/ 244 w 256"/>
                  <a:gd name="T25" fmla="*/ 115 h 177"/>
                  <a:gd name="T26" fmla="*/ 235 w 256"/>
                  <a:gd name="T27" fmla="*/ 102 h 177"/>
                  <a:gd name="T28" fmla="*/ 223 w 256"/>
                  <a:gd name="T29" fmla="*/ 87 h 177"/>
                  <a:gd name="T30" fmla="*/ 209 w 256"/>
                  <a:gd name="T31" fmla="*/ 73 h 177"/>
                  <a:gd name="T32" fmla="*/ 191 w 256"/>
                  <a:gd name="T33" fmla="*/ 60 h 177"/>
                  <a:gd name="T34" fmla="*/ 169 w 256"/>
                  <a:gd name="T35" fmla="*/ 51 h 177"/>
                  <a:gd name="T36" fmla="*/ 144 w 256"/>
                  <a:gd name="T37" fmla="*/ 45 h 177"/>
                  <a:gd name="T38" fmla="*/ 147 w 256"/>
                  <a:gd name="T39" fmla="*/ 46 h 177"/>
                  <a:gd name="T40" fmla="*/ 156 w 256"/>
                  <a:gd name="T41" fmla="*/ 50 h 177"/>
                  <a:gd name="T42" fmla="*/ 168 w 256"/>
                  <a:gd name="T43" fmla="*/ 58 h 177"/>
                  <a:gd name="T44" fmla="*/ 183 w 256"/>
                  <a:gd name="T45" fmla="*/ 68 h 177"/>
                  <a:gd name="T46" fmla="*/ 199 w 256"/>
                  <a:gd name="T47" fmla="*/ 81 h 177"/>
                  <a:gd name="T48" fmla="*/ 214 w 256"/>
                  <a:gd name="T49" fmla="*/ 97 h 177"/>
                  <a:gd name="T50" fmla="*/ 229 w 256"/>
                  <a:gd name="T51" fmla="*/ 115 h 177"/>
                  <a:gd name="T52" fmla="*/ 239 w 256"/>
                  <a:gd name="T53" fmla="*/ 135 h 177"/>
                  <a:gd name="T54" fmla="*/ 247 w 256"/>
                  <a:gd name="T55" fmla="*/ 159 h 177"/>
                  <a:gd name="T56" fmla="*/ 244 w 256"/>
                  <a:gd name="T57" fmla="*/ 159 h 177"/>
                  <a:gd name="T58" fmla="*/ 238 w 256"/>
                  <a:gd name="T59" fmla="*/ 161 h 177"/>
                  <a:gd name="T60" fmla="*/ 229 w 256"/>
                  <a:gd name="T61" fmla="*/ 165 h 177"/>
                  <a:gd name="T62" fmla="*/ 217 w 256"/>
                  <a:gd name="T63" fmla="*/ 169 h 177"/>
                  <a:gd name="T64" fmla="*/ 203 w 256"/>
                  <a:gd name="T65" fmla="*/ 173 h 177"/>
                  <a:gd name="T66" fmla="*/ 186 w 256"/>
                  <a:gd name="T67" fmla="*/ 176 h 177"/>
                  <a:gd name="T68" fmla="*/ 168 w 256"/>
                  <a:gd name="T69" fmla="*/ 177 h 177"/>
                  <a:gd name="T70" fmla="*/ 148 w 256"/>
                  <a:gd name="T71" fmla="*/ 177 h 177"/>
                  <a:gd name="T72" fmla="*/ 127 w 256"/>
                  <a:gd name="T73" fmla="*/ 173 h 177"/>
                  <a:gd name="T74" fmla="*/ 106 w 256"/>
                  <a:gd name="T75" fmla="*/ 168 h 177"/>
                  <a:gd name="T76" fmla="*/ 86 w 256"/>
                  <a:gd name="T77" fmla="*/ 158 h 177"/>
                  <a:gd name="T78" fmla="*/ 66 w 256"/>
                  <a:gd name="T79" fmla="*/ 142 h 177"/>
                  <a:gd name="T80" fmla="*/ 47 w 256"/>
                  <a:gd name="T81" fmla="*/ 122 h 177"/>
                  <a:gd name="T82" fmla="*/ 30 w 256"/>
                  <a:gd name="T83" fmla="*/ 98 h 177"/>
                  <a:gd name="T84" fmla="*/ 14 w 256"/>
                  <a:gd name="T85" fmla="*/ 65 h 177"/>
                  <a:gd name="T86" fmla="*/ 0 w 256"/>
                  <a:gd name="T87" fmla="*/ 28 h 177"/>
                  <a:gd name="T88" fmla="*/ 2 w 256"/>
                  <a:gd name="T89" fmla="*/ 26 h 177"/>
                  <a:gd name="T90" fmla="*/ 9 w 256"/>
                  <a:gd name="T91" fmla="*/ 24 h 177"/>
                  <a:gd name="T92" fmla="*/ 18 w 256"/>
                  <a:gd name="T93" fmla="*/ 20 h 177"/>
                  <a:gd name="T94" fmla="*/ 31 w 256"/>
                  <a:gd name="T95" fmla="*/ 15 h 177"/>
                  <a:gd name="T96" fmla="*/ 45 w 256"/>
                  <a:gd name="T97" fmla="*/ 11 h 177"/>
                  <a:gd name="T98" fmla="*/ 64 w 256"/>
                  <a:gd name="T99" fmla="*/ 6 h 177"/>
                  <a:gd name="T100" fmla="*/ 82 w 256"/>
                  <a:gd name="T101" fmla="*/ 3 h 177"/>
                  <a:gd name="T102" fmla="*/ 103 w 256"/>
                  <a:gd name="T10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177">
                    <a:moveTo>
                      <a:pt x="103" y="0"/>
                    </a:moveTo>
                    <a:lnTo>
                      <a:pt x="123" y="0"/>
                    </a:lnTo>
                    <a:lnTo>
                      <a:pt x="144" y="3"/>
                    </a:lnTo>
                    <a:lnTo>
                      <a:pt x="165" y="8"/>
                    </a:lnTo>
                    <a:lnTo>
                      <a:pt x="184" y="19"/>
                    </a:lnTo>
                    <a:lnTo>
                      <a:pt x="203" y="32"/>
                    </a:lnTo>
                    <a:lnTo>
                      <a:pt x="220" y="48"/>
                    </a:lnTo>
                    <a:lnTo>
                      <a:pt x="235" y="72"/>
                    </a:lnTo>
                    <a:lnTo>
                      <a:pt x="247" y="100"/>
                    </a:lnTo>
                    <a:lnTo>
                      <a:pt x="256" y="135"/>
                    </a:lnTo>
                    <a:lnTo>
                      <a:pt x="255" y="133"/>
                    </a:lnTo>
                    <a:lnTo>
                      <a:pt x="251" y="125"/>
                    </a:lnTo>
                    <a:lnTo>
                      <a:pt x="244" y="115"/>
                    </a:lnTo>
                    <a:lnTo>
                      <a:pt x="235" y="102"/>
                    </a:lnTo>
                    <a:lnTo>
                      <a:pt x="223" y="87"/>
                    </a:lnTo>
                    <a:lnTo>
                      <a:pt x="209" y="73"/>
                    </a:lnTo>
                    <a:lnTo>
                      <a:pt x="191" y="60"/>
                    </a:lnTo>
                    <a:lnTo>
                      <a:pt x="169" y="51"/>
                    </a:lnTo>
                    <a:lnTo>
                      <a:pt x="144" y="45"/>
                    </a:lnTo>
                    <a:lnTo>
                      <a:pt x="147" y="46"/>
                    </a:lnTo>
                    <a:lnTo>
                      <a:pt x="156" y="50"/>
                    </a:lnTo>
                    <a:lnTo>
                      <a:pt x="168" y="58"/>
                    </a:lnTo>
                    <a:lnTo>
                      <a:pt x="183" y="68"/>
                    </a:lnTo>
                    <a:lnTo>
                      <a:pt x="199" y="81"/>
                    </a:lnTo>
                    <a:lnTo>
                      <a:pt x="214" y="97"/>
                    </a:lnTo>
                    <a:lnTo>
                      <a:pt x="229" y="115"/>
                    </a:lnTo>
                    <a:lnTo>
                      <a:pt x="239" y="135"/>
                    </a:lnTo>
                    <a:lnTo>
                      <a:pt x="247" y="159"/>
                    </a:lnTo>
                    <a:lnTo>
                      <a:pt x="244" y="159"/>
                    </a:lnTo>
                    <a:lnTo>
                      <a:pt x="238" y="161"/>
                    </a:lnTo>
                    <a:lnTo>
                      <a:pt x="229" y="165"/>
                    </a:lnTo>
                    <a:lnTo>
                      <a:pt x="217" y="169"/>
                    </a:lnTo>
                    <a:lnTo>
                      <a:pt x="203" y="173"/>
                    </a:lnTo>
                    <a:lnTo>
                      <a:pt x="186" y="176"/>
                    </a:lnTo>
                    <a:lnTo>
                      <a:pt x="168" y="177"/>
                    </a:lnTo>
                    <a:lnTo>
                      <a:pt x="148" y="177"/>
                    </a:lnTo>
                    <a:lnTo>
                      <a:pt x="127" y="173"/>
                    </a:lnTo>
                    <a:lnTo>
                      <a:pt x="106" y="168"/>
                    </a:lnTo>
                    <a:lnTo>
                      <a:pt x="86" y="158"/>
                    </a:lnTo>
                    <a:lnTo>
                      <a:pt x="66" y="142"/>
                    </a:lnTo>
                    <a:lnTo>
                      <a:pt x="47" y="122"/>
                    </a:lnTo>
                    <a:lnTo>
                      <a:pt x="30" y="98"/>
                    </a:lnTo>
                    <a:lnTo>
                      <a:pt x="14" y="65"/>
                    </a:lnTo>
                    <a:lnTo>
                      <a:pt x="0" y="28"/>
                    </a:lnTo>
                    <a:lnTo>
                      <a:pt x="2" y="26"/>
                    </a:lnTo>
                    <a:lnTo>
                      <a:pt x="9" y="24"/>
                    </a:lnTo>
                    <a:lnTo>
                      <a:pt x="18" y="20"/>
                    </a:lnTo>
                    <a:lnTo>
                      <a:pt x="31" y="15"/>
                    </a:lnTo>
                    <a:lnTo>
                      <a:pt x="45" y="11"/>
                    </a:lnTo>
                    <a:lnTo>
                      <a:pt x="64" y="6"/>
                    </a:lnTo>
                    <a:lnTo>
                      <a:pt x="82" y="3"/>
                    </a:lnTo>
                    <a:lnTo>
                      <a:pt x="103" y="0"/>
                    </a:lnTo>
                    <a:close/>
                  </a:path>
                </a:pathLst>
              </a:custGeom>
              <a:solidFill>
                <a:srgbClr val="C00000"/>
              </a:solidFill>
              <a:ln w="0">
                <a:noFill/>
                <a:prstDash val="solid"/>
                <a:round/>
              </a:ln>
            </p:spPr>
            <p:txBody>
              <a:bodyPr anchor="ctr"/>
              <a:lstStyle/>
              <a:p>
                <a:pPr algn="ctr"/>
                <a:endParaRPr/>
              </a:p>
            </p:txBody>
          </p:sp>
          <p:sp>
            <p:nvSpPr>
              <p:cNvPr id="21" name="任意多边形: 形状 17"/>
              <p:cNvSpPr/>
              <p:nvPr/>
            </p:nvSpPr>
            <p:spPr bwMode="auto">
              <a:xfrm>
                <a:off x="90140" y="3694906"/>
                <a:ext cx="404813" cy="279400"/>
              </a:xfrm>
              <a:custGeom>
                <a:avLst/>
                <a:gdLst>
                  <a:gd name="T0" fmla="*/ 101 w 255"/>
                  <a:gd name="T1" fmla="*/ 0 h 176"/>
                  <a:gd name="T2" fmla="*/ 122 w 255"/>
                  <a:gd name="T3" fmla="*/ 0 h 176"/>
                  <a:gd name="T4" fmla="*/ 143 w 255"/>
                  <a:gd name="T5" fmla="*/ 2 h 176"/>
                  <a:gd name="T6" fmla="*/ 164 w 255"/>
                  <a:gd name="T7" fmla="*/ 8 h 176"/>
                  <a:gd name="T8" fmla="*/ 183 w 255"/>
                  <a:gd name="T9" fmla="*/ 17 h 176"/>
                  <a:gd name="T10" fmla="*/ 203 w 255"/>
                  <a:gd name="T11" fmla="*/ 30 h 176"/>
                  <a:gd name="T12" fmla="*/ 220 w 255"/>
                  <a:gd name="T13" fmla="*/ 48 h 176"/>
                  <a:gd name="T14" fmla="*/ 234 w 255"/>
                  <a:gd name="T15" fmla="*/ 71 h 176"/>
                  <a:gd name="T16" fmla="*/ 246 w 255"/>
                  <a:gd name="T17" fmla="*/ 100 h 176"/>
                  <a:gd name="T18" fmla="*/ 255 w 255"/>
                  <a:gd name="T19" fmla="*/ 135 h 176"/>
                  <a:gd name="T20" fmla="*/ 255 w 255"/>
                  <a:gd name="T21" fmla="*/ 132 h 176"/>
                  <a:gd name="T22" fmla="*/ 251 w 255"/>
                  <a:gd name="T23" fmla="*/ 125 h 176"/>
                  <a:gd name="T24" fmla="*/ 244 w 255"/>
                  <a:gd name="T25" fmla="*/ 113 h 176"/>
                  <a:gd name="T26" fmla="*/ 235 w 255"/>
                  <a:gd name="T27" fmla="*/ 100 h 176"/>
                  <a:gd name="T28" fmla="*/ 223 w 255"/>
                  <a:gd name="T29" fmla="*/ 86 h 176"/>
                  <a:gd name="T30" fmla="*/ 208 w 255"/>
                  <a:gd name="T31" fmla="*/ 73 h 176"/>
                  <a:gd name="T32" fmla="*/ 190 w 255"/>
                  <a:gd name="T33" fmla="*/ 60 h 176"/>
                  <a:gd name="T34" fmla="*/ 169 w 255"/>
                  <a:gd name="T35" fmla="*/ 49 h 176"/>
                  <a:gd name="T36" fmla="*/ 144 w 255"/>
                  <a:gd name="T37" fmla="*/ 43 h 176"/>
                  <a:gd name="T38" fmla="*/ 147 w 255"/>
                  <a:gd name="T39" fmla="*/ 44 h 176"/>
                  <a:gd name="T40" fmla="*/ 155 w 255"/>
                  <a:gd name="T41" fmla="*/ 49 h 176"/>
                  <a:gd name="T42" fmla="*/ 168 w 255"/>
                  <a:gd name="T43" fmla="*/ 56 h 176"/>
                  <a:gd name="T44" fmla="*/ 182 w 255"/>
                  <a:gd name="T45" fmla="*/ 66 h 176"/>
                  <a:gd name="T46" fmla="*/ 197 w 255"/>
                  <a:gd name="T47" fmla="*/ 79 h 176"/>
                  <a:gd name="T48" fmla="*/ 214 w 255"/>
                  <a:gd name="T49" fmla="*/ 95 h 176"/>
                  <a:gd name="T50" fmla="*/ 227 w 255"/>
                  <a:gd name="T51" fmla="*/ 113 h 176"/>
                  <a:gd name="T52" fmla="*/ 239 w 255"/>
                  <a:gd name="T53" fmla="*/ 134 h 176"/>
                  <a:gd name="T54" fmla="*/ 246 w 255"/>
                  <a:gd name="T55" fmla="*/ 157 h 176"/>
                  <a:gd name="T56" fmla="*/ 243 w 255"/>
                  <a:gd name="T57" fmla="*/ 158 h 176"/>
                  <a:gd name="T58" fmla="*/ 238 w 255"/>
                  <a:gd name="T59" fmla="*/ 161 h 176"/>
                  <a:gd name="T60" fmla="*/ 229 w 255"/>
                  <a:gd name="T61" fmla="*/ 165 h 176"/>
                  <a:gd name="T62" fmla="*/ 217 w 255"/>
                  <a:gd name="T63" fmla="*/ 169 h 176"/>
                  <a:gd name="T64" fmla="*/ 201 w 255"/>
                  <a:gd name="T65" fmla="*/ 171 h 176"/>
                  <a:gd name="T66" fmla="*/ 184 w 255"/>
                  <a:gd name="T67" fmla="*/ 175 h 176"/>
                  <a:gd name="T68" fmla="*/ 166 w 255"/>
                  <a:gd name="T69" fmla="*/ 176 h 176"/>
                  <a:gd name="T70" fmla="*/ 147 w 255"/>
                  <a:gd name="T71" fmla="*/ 175 h 176"/>
                  <a:gd name="T72" fmla="*/ 127 w 255"/>
                  <a:gd name="T73" fmla="*/ 173 h 176"/>
                  <a:gd name="T74" fmla="*/ 106 w 255"/>
                  <a:gd name="T75" fmla="*/ 166 h 176"/>
                  <a:gd name="T76" fmla="*/ 86 w 255"/>
                  <a:gd name="T77" fmla="*/ 156 h 176"/>
                  <a:gd name="T78" fmla="*/ 65 w 255"/>
                  <a:gd name="T79" fmla="*/ 141 h 176"/>
                  <a:gd name="T80" fmla="*/ 47 w 255"/>
                  <a:gd name="T81" fmla="*/ 122 h 176"/>
                  <a:gd name="T82" fmla="*/ 28 w 255"/>
                  <a:gd name="T83" fmla="*/ 96 h 176"/>
                  <a:gd name="T84" fmla="*/ 13 w 255"/>
                  <a:gd name="T85" fmla="*/ 65 h 176"/>
                  <a:gd name="T86" fmla="*/ 0 w 255"/>
                  <a:gd name="T87" fmla="*/ 26 h 176"/>
                  <a:gd name="T88" fmla="*/ 1 w 255"/>
                  <a:gd name="T89" fmla="*/ 26 h 176"/>
                  <a:gd name="T90" fmla="*/ 8 w 255"/>
                  <a:gd name="T91" fmla="*/ 22 h 176"/>
                  <a:gd name="T92" fmla="*/ 18 w 255"/>
                  <a:gd name="T93" fmla="*/ 18 h 176"/>
                  <a:gd name="T94" fmla="*/ 30 w 255"/>
                  <a:gd name="T95" fmla="*/ 14 h 176"/>
                  <a:gd name="T96" fmla="*/ 45 w 255"/>
                  <a:gd name="T97" fmla="*/ 9 h 176"/>
                  <a:gd name="T98" fmla="*/ 62 w 255"/>
                  <a:gd name="T99" fmla="*/ 5 h 176"/>
                  <a:gd name="T100" fmla="*/ 82 w 255"/>
                  <a:gd name="T101" fmla="*/ 1 h 176"/>
                  <a:gd name="T102" fmla="*/ 101 w 255"/>
                  <a:gd name="T10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5" h="176">
                    <a:moveTo>
                      <a:pt x="101" y="0"/>
                    </a:moveTo>
                    <a:lnTo>
                      <a:pt x="122" y="0"/>
                    </a:lnTo>
                    <a:lnTo>
                      <a:pt x="143" y="2"/>
                    </a:lnTo>
                    <a:lnTo>
                      <a:pt x="164" y="8"/>
                    </a:lnTo>
                    <a:lnTo>
                      <a:pt x="183" y="17"/>
                    </a:lnTo>
                    <a:lnTo>
                      <a:pt x="203" y="30"/>
                    </a:lnTo>
                    <a:lnTo>
                      <a:pt x="220" y="48"/>
                    </a:lnTo>
                    <a:lnTo>
                      <a:pt x="234" y="71"/>
                    </a:lnTo>
                    <a:lnTo>
                      <a:pt x="246" y="100"/>
                    </a:lnTo>
                    <a:lnTo>
                      <a:pt x="255" y="135"/>
                    </a:lnTo>
                    <a:lnTo>
                      <a:pt x="255" y="132"/>
                    </a:lnTo>
                    <a:lnTo>
                      <a:pt x="251" y="125"/>
                    </a:lnTo>
                    <a:lnTo>
                      <a:pt x="244" y="113"/>
                    </a:lnTo>
                    <a:lnTo>
                      <a:pt x="235" y="100"/>
                    </a:lnTo>
                    <a:lnTo>
                      <a:pt x="223" y="86"/>
                    </a:lnTo>
                    <a:lnTo>
                      <a:pt x="208" y="73"/>
                    </a:lnTo>
                    <a:lnTo>
                      <a:pt x="190" y="60"/>
                    </a:lnTo>
                    <a:lnTo>
                      <a:pt x="169" y="49"/>
                    </a:lnTo>
                    <a:lnTo>
                      <a:pt x="144" y="43"/>
                    </a:lnTo>
                    <a:lnTo>
                      <a:pt x="147" y="44"/>
                    </a:lnTo>
                    <a:lnTo>
                      <a:pt x="155" y="49"/>
                    </a:lnTo>
                    <a:lnTo>
                      <a:pt x="168" y="56"/>
                    </a:lnTo>
                    <a:lnTo>
                      <a:pt x="182" y="66"/>
                    </a:lnTo>
                    <a:lnTo>
                      <a:pt x="197" y="79"/>
                    </a:lnTo>
                    <a:lnTo>
                      <a:pt x="214" y="95"/>
                    </a:lnTo>
                    <a:lnTo>
                      <a:pt x="227" y="113"/>
                    </a:lnTo>
                    <a:lnTo>
                      <a:pt x="239" y="134"/>
                    </a:lnTo>
                    <a:lnTo>
                      <a:pt x="246" y="157"/>
                    </a:lnTo>
                    <a:lnTo>
                      <a:pt x="243" y="158"/>
                    </a:lnTo>
                    <a:lnTo>
                      <a:pt x="238" y="161"/>
                    </a:lnTo>
                    <a:lnTo>
                      <a:pt x="229" y="165"/>
                    </a:lnTo>
                    <a:lnTo>
                      <a:pt x="217" y="169"/>
                    </a:lnTo>
                    <a:lnTo>
                      <a:pt x="201" y="171"/>
                    </a:lnTo>
                    <a:lnTo>
                      <a:pt x="184" y="175"/>
                    </a:lnTo>
                    <a:lnTo>
                      <a:pt x="166" y="176"/>
                    </a:lnTo>
                    <a:lnTo>
                      <a:pt x="147" y="175"/>
                    </a:lnTo>
                    <a:lnTo>
                      <a:pt x="127" y="173"/>
                    </a:lnTo>
                    <a:lnTo>
                      <a:pt x="106" y="166"/>
                    </a:lnTo>
                    <a:lnTo>
                      <a:pt x="86" y="156"/>
                    </a:lnTo>
                    <a:lnTo>
                      <a:pt x="65" y="141"/>
                    </a:lnTo>
                    <a:lnTo>
                      <a:pt x="47" y="122"/>
                    </a:lnTo>
                    <a:lnTo>
                      <a:pt x="28" y="96"/>
                    </a:lnTo>
                    <a:lnTo>
                      <a:pt x="13" y="65"/>
                    </a:lnTo>
                    <a:lnTo>
                      <a:pt x="0" y="26"/>
                    </a:lnTo>
                    <a:lnTo>
                      <a:pt x="1" y="26"/>
                    </a:lnTo>
                    <a:lnTo>
                      <a:pt x="8" y="22"/>
                    </a:lnTo>
                    <a:lnTo>
                      <a:pt x="18" y="18"/>
                    </a:lnTo>
                    <a:lnTo>
                      <a:pt x="30" y="14"/>
                    </a:lnTo>
                    <a:lnTo>
                      <a:pt x="45" y="9"/>
                    </a:lnTo>
                    <a:lnTo>
                      <a:pt x="62" y="5"/>
                    </a:lnTo>
                    <a:lnTo>
                      <a:pt x="82" y="1"/>
                    </a:lnTo>
                    <a:lnTo>
                      <a:pt x="101" y="0"/>
                    </a:lnTo>
                    <a:close/>
                  </a:path>
                </a:pathLst>
              </a:custGeom>
              <a:solidFill>
                <a:srgbClr val="C00000"/>
              </a:solidFill>
              <a:ln w="0">
                <a:noFill/>
                <a:prstDash val="solid"/>
                <a:round/>
              </a:ln>
            </p:spPr>
            <p:txBody>
              <a:bodyPr anchor="ctr"/>
              <a:lstStyle/>
              <a:p>
                <a:pPr algn="ctr"/>
                <a:endParaRPr/>
              </a:p>
            </p:txBody>
          </p:sp>
          <p:sp>
            <p:nvSpPr>
              <p:cNvPr id="22" name="任意多边形: 形状 18"/>
              <p:cNvSpPr/>
              <p:nvPr/>
            </p:nvSpPr>
            <p:spPr bwMode="auto">
              <a:xfrm>
                <a:off x="482253" y="3086894"/>
                <a:ext cx="277813" cy="422275"/>
              </a:xfrm>
              <a:custGeom>
                <a:avLst/>
                <a:gdLst>
                  <a:gd name="T0" fmla="*/ 35 w 175"/>
                  <a:gd name="T1" fmla="*/ 0 h 266"/>
                  <a:gd name="T2" fmla="*/ 36 w 175"/>
                  <a:gd name="T3" fmla="*/ 1 h 266"/>
                  <a:gd name="T4" fmla="*/ 43 w 175"/>
                  <a:gd name="T5" fmla="*/ 4 h 266"/>
                  <a:gd name="T6" fmla="*/ 53 w 175"/>
                  <a:gd name="T7" fmla="*/ 8 h 266"/>
                  <a:gd name="T8" fmla="*/ 65 w 175"/>
                  <a:gd name="T9" fmla="*/ 13 h 266"/>
                  <a:gd name="T10" fmla="*/ 79 w 175"/>
                  <a:gd name="T11" fmla="*/ 21 h 266"/>
                  <a:gd name="T12" fmla="*/ 95 w 175"/>
                  <a:gd name="T13" fmla="*/ 30 h 266"/>
                  <a:gd name="T14" fmla="*/ 110 w 175"/>
                  <a:gd name="T15" fmla="*/ 40 h 266"/>
                  <a:gd name="T16" fmla="*/ 126 w 175"/>
                  <a:gd name="T17" fmla="*/ 53 h 266"/>
                  <a:gd name="T18" fmla="*/ 140 w 175"/>
                  <a:gd name="T19" fmla="*/ 67 h 266"/>
                  <a:gd name="T20" fmla="*/ 153 w 175"/>
                  <a:gd name="T21" fmla="*/ 84 h 266"/>
                  <a:gd name="T22" fmla="*/ 164 w 175"/>
                  <a:gd name="T23" fmla="*/ 102 h 266"/>
                  <a:gd name="T24" fmla="*/ 171 w 175"/>
                  <a:gd name="T25" fmla="*/ 123 h 266"/>
                  <a:gd name="T26" fmla="*/ 175 w 175"/>
                  <a:gd name="T27" fmla="*/ 145 h 266"/>
                  <a:gd name="T28" fmla="*/ 174 w 175"/>
                  <a:gd name="T29" fmla="*/ 170 h 266"/>
                  <a:gd name="T30" fmla="*/ 169 w 175"/>
                  <a:gd name="T31" fmla="*/ 197 h 266"/>
                  <a:gd name="T32" fmla="*/ 157 w 175"/>
                  <a:gd name="T33" fmla="*/ 226 h 266"/>
                  <a:gd name="T34" fmla="*/ 139 w 175"/>
                  <a:gd name="T35" fmla="*/ 257 h 266"/>
                  <a:gd name="T36" fmla="*/ 140 w 175"/>
                  <a:gd name="T37" fmla="*/ 254 h 266"/>
                  <a:gd name="T38" fmla="*/ 143 w 175"/>
                  <a:gd name="T39" fmla="*/ 247 h 266"/>
                  <a:gd name="T40" fmla="*/ 145 w 175"/>
                  <a:gd name="T41" fmla="*/ 235 h 266"/>
                  <a:gd name="T42" fmla="*/ 148 w 175"/>
                  <a:gd name="T43" fmla="*/ 219 h 266"/>
                  <a:gd name="T44" fmla="*/ 149 w 175"/>
                  <a:gd name="T45" fmla="*/ 200 h 266"/>
                  <a:gd name="T46" fmla="*/ 149 w 175"/>
                  <a:gd name="T47" fmla="*/ 180 h 266"/>
                  <a:gd name="T48" fmla="*/ 145 w 175"/>
                  <a:gd name="T49" fmla="*/ 158 h 266"/>
                  <a:gd name="T50" fmla="*/ 138 w 175"/>
                  <a:gd name="T51" fmla="*/ 136 h 266"/>
                  <a:gd name="T52" fmla="*/ 125 w 175"/>
                  <a:gd name="T53" fmla="*/ 114 h 266"/>
                  <a:gd name="T54" fmla="*/ 126 w 175"/>
                  <a:gd name="T55" fmla="*/ 117 h 266"/>
                  <a:gd name="T56" fmla="*/ 128 w 175"/>
                  <a:gd name="T57" fmla="*/ 126 h 266"/>
                  <a:gd name="T58" fmla="*/ 131 w 175"/>
                  <a:gd name="T59" fmla="*/ 140 h 266"/>
                  <a:gd name="T60" fmla="*/ 135 w 175"/>
                  <a:gd name="T61" fmla="*/ 157 h 266"/>
                  <a:gd name="T62" fmla="*/ 138 w 175"/>
                  <a:gd name="T63" fmla="*/ 178 h 266"/>
                  <a:gd name="T64" fmla="*/ 138 w 175"/>
                  <a:gd name="T65" fmla="*/ 200 h 266"/>
                  <a:gd name="T66" fmla="*/ 134 w 175"/>
                  <a:gd name="T67" fmla="*/ 223 h 266"/>
                  <a:gd name="T68" fmla="*/ 127 w 175"/>
                  <a:gd name="T69" fmla="*/ 245 h 266"/>
                  <a:gd name="T70" fmla="*/ 115 w 175"/>
                  <a:gd name="T71" fmla="*/ 266 h 266"/>
                  <a:gd name="T72" fmla="*/ 114 w 175"/>
                  <a:gd name="T73" fmla="*/ 266 h 266"/>
                  <a:gd name="T74" fmla="*/ 109 w 175"/>
                  <a:gd name="T75" fmla="*/ 263 h 266"/>
                  <a:gd name="T76" fmla="*/ 100 w 175"/>
                  <a:gd name="T77" fmla="*/ 260 h 266"/>
                  <a:gd name="T78" fmla="*/ 89 w 175"/>
                  <a:gd name="T79" fmla="*/ 254 h 266"/>
                  <a:gd name="T80" fmla="*/ 78 w 175"/>
                  <a:gd name="T81" fmla="*/ 248 h 266"/>
                  <a:gd name="T82" fmla="*/ 65 w 175"/>
                  <a:gd name="T83" fmla="*/ 240 h 266"/>
                  <a:gd name="T84" fmla="*/ 52 w 175"/>
                  <a:gd name="T85" fmla="*/ 230 h 266"/>
                  <a:gd name="T86" fmla="*/ 39 w 175"/>
                  <a:gd name="T87" fmla="*/ 217 h 266"/>
                  <a:gd name="T88" fmla="*/ 27 w 175"/>
                  <a:gd name="T89" fmla="*/ 202 h 266"/>
                  <a:gd name="T90" fmla="*/ 17 w 175"/>
                  <a:gd name="T91" fmla="*/ 186 h 266"/>
                  <a:gd name="T92" fmla="*/ 8 w 175"/>
                  <a:gd name="T93" fmla="*/ 167 h 266"/>
                  <a:gd name="T94" fmla="*/ 2 w 175"/>
                  <a:gd name="T95" fmla="*/ 145 h 266"/>
                  <a:gd name="T96" fmla="*/ 0 w 175"/>
                  <a:gd name="T97" fmla="*/ 122 h 266"/>
                  <a:gd name="T98" fmla="*/ 1 w 175"/>
                  <a:gd name="T99" fmla="*/ 96 h 266"/>
                  <a:gd name="T100" fmla="*/ 6 w 175"/>
                  <a:gd name="T101" fmla="*/ 66 h 266"/>
                  <a:gd name="T102" fmla="*/ 18 w 175"/>
                  <a:gd name="T103" fmla="*/ 35 h 266"/>
                  <a:gd name="T104" fmla="*/ 35 w 175"/>
                  <a:gd name="T10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5" h="266">
                    <a:moveTo>
                      <a:pt x="35" y="0"/>
                    </a:moveTo>
                    <a:lnTo>
                      <a:pt x="36" y="1"/>
                    </a:lnTo>
                    <a:lnTo>
                      <a:pt x="43" y="4"/>
                    </a:lnTo>
                    <a:lnTo>
                      <a:pt x="53" y="8"/>
                    </a:lnTo>
                    <a:lnTo>
                      <a:pt x="65" y="13"/>
                    </a:lnTo>
                    <a:lnTo>
                      <a:pt x="79" y="21"/>
                    </a:lnTo>
                    <a:lnTo>
                      <a:pt x="95" y="30"/>
                    </a:lnTo>
                    <a:lnTo>
                      <a:pt x="110" y="40"/>
                    </a:lnTo>
                    <a:lnTo>
                      <a:pt x="126" y="53"/>
                    </a:lnTo>
                    <a:lnTo>
                      <a:pt x="140" y="67"/>
                    </a:lnTo>
                    <a:lnTo>
                      <a:pt x="153" y="84"/>
                    </a:lnTo>
                    <a:lnTo>
                      <a:pt x="164" y="102"/>
                    </a:lnTo>
                    <a:lnTo>
                      <a:pt x="171" y="123"/>
                    </a:lnTo>
                    <a:lnTo>
                      <a:pt x="175" y="145"/>
                    </a:lnTo>
                    <a:lnTo>
                      <a:pt x="174" y="170"/>
                    </a:lnTo>
                    <a:lnTo>
                      <a:pt x="169" y="197"/>
                    </a:lnTo>
                    <a:lnTo>
                      <a:pt x="157" y="226"/>
                    </a:lnTo>
                    <a:lnTo>
                      <a:pt x="139" y="257"/>
                    </a:lnTo>
                    <a:lnTo>
                      <a:pt x="140" y="254"/>
                    </a:lnTo>
                    <a:lnTo>
                      <a:pt x="143" y="247"/>
                    </a:lnTo>
                    <a:lnTo>
                      <a:pt x="145" y="235"/>
                    </a:lnTo>
                    <a:lnTo>
                      <a:pt x="148" y="219"/>
                    </a:lnTo>
                    <a:lnTo>
                      <a:pt x="149" y="200"/>
                    </a:lnTo>
                    <a:lnTo>
                      <a:pt x="149" y="180"/>
                    </a:lnTo>
                    <a:lnTo>
                      <a:pt x="145" y="158"/>
                    </a:lnTo>
                    <a:lnTo>
                      <a:pt x="138" y="136"/>
                    </a:lnTo>
                    <a:lnTo>
                      <a:pt x="125" y="114"/>
                    </a:lnTo>
                    <a:lnTo>
                      <a:pt x="126" y="117"/>
                    </a:lnTo>
                    <a:lnTo>
                      <a:pt x="128" y="126"/>
                    </a:lnTo>
                    <a:lnTo>
                      <a:pt x="131" y="140"/>
                    </a:lnTo>
                    <a:lnTo>
                      <a:pt x="135" y="157"/>
                    </a:lnTo>
                    <a:lnTo>
                      <a:pt x="138" y="178"/>
                    </a:lnTo>
                    <a:lnTo>
                      <a:pt x="138" y="200"/>
                    </a:lnTo>
                    <a:lnTo>
                      <a:pt x="134" y="223"/>
                    </a:lnTo>
                    <a:lnTo>
                      <a:pt x="127" y="245"/>
                    </a:lnTo>
                    <a:lnTo>
                      <a:pt x="115" y="266"/>
                    </a:lnTo>
                    <a:lnTo>
                      <a:pt x="114" y="266"/>
                    </a:lnTo>
                    <a:lnTo>
                      <a:pt x="109" y="263"/>
                    </a:lnTo>
                    <a:lnTo>
                      <a:pt x="100" y="260"/>
                    </a:lnTo>
                    <a:lnTo>
                      <a:pt x="89" y="254"/>
                    </a:lnTo>
                    <a:lnTo>
                      <a:pt x="78" y="248"/>
                    </a:lnTo>
                    <a:lnTo>
                      <a:pt x="65" y="240"/>
                    </a:lnTo>
                    <a:lnTo>
                      <a:pt x="52" y="230"/>
                    </a:lnTo>
                    <a:lnTo>
                      <a:pt x="39" y="217"/>
                    </a:lnTo>
                    <a:lnTo>
                      <a:pt x="27" y="202"/>
                    </a:lnTo>
                    <a:lnTo>
                      <a:pt x="17" y="186"/>
                    </a:lnTo>
                    <a:lnTo>
                      <a:pt x="8" y="167"/>
                    </a:lnTo>
                    <a:lnTo>
                      <a:pt x="2" y="145"/>
                    </a:lnTo>
                    <a:lnTo>
                      <a:pt x="0" y="122"/>
                    </a:lnTo>
                    <a:lnTo>
                      <a:pt x="1" y="96"/>
                    </a:lnTo>
                    <a:lnTo>
                      <a:pt x="6" y="66"/>
                    </a:lnTo>
                    <a:lnTo>
                      <a:pt x="18" y="35"/>
                    </a:lnTo>
                    <a:lnTo>
                      <a:pt x="35" y="0"/>
                    </a:lnTo>
                    <a:close/>
                  </a:path>
                </a:pathLst>
              </a:custGeom>
              <a:solidFill>
                <a:srgbClr val="C00000"/>
              </a:solidFill>
              <a:ln w="0">
                <a:noFill/>
                <a:prstDash val="solid"/>
                <a:round/>
              </a:ln>
            </p:spPr>
            <p:txBody>
              <a:bodyPr anchor="ctr"/>
              <a:lstStyle/>
              <a:p>
                <a:pPr algn="ctr"/>
                <a:endParaRPr/>
              </a:p>
            </p:txBody>
          </p:sp>
          <p:sp>
            <p:nvSpPr>
              <p:cNvPr id="23" name="任意多边形: 形状 19"/>
              <p:cNvSpPr/>
              <p:nvPr/>
            </p:nvSpPr>
            <p:spPr bwMode="auto">
              <a:xfrm>
                <a:off x="977553" y="3031331"/>
                <a:ext cx="277813" cy="422275"/>
              </a:xfrm>
              <a:custGeom>
                <a:avLst/>
                <a:gdLst>
                  <a:gd name="T0" fmla="*/ 35 w 175"/>
                  <a:gd name="T1" fmla="*/ 0 h 266"/>
                  <a:gd name="T2" fmla="*/ 37 w 175"/>
                  <a:gd name="T3" fmla="*/ 1 h 266"/>
                  <a:gd name="T4" fmla="*/ 44 w 175"/>
                  <a:gd name="T5" fmla="*/ 4 h 266"/>
                  <a:gd name="T6" fmla="*/ 53 w 175"/>
                  <a:gd name="T7" fmla="*/ 8 h 266"/>
                  <a:gd name="T8" fmla="*/ 66 w 175"/>
                  <a:gd name="T9" fmla="*/ 13 h 266"/>
                  <a:gd name="T10" fmla="*/ 79 w 175"/>
                  <a:gd name="T11" fmla="*/ 21 h 266"/>
                  <a:gd name="T12" fmla="*/ 95 w 175"/>
                  <a:gd name="T13" fmla="*/ 30 h 266"/>
                  <a:gd name="T14" fmla="*/ 110 w 175"/>
                  <a:gd name="T15" fmla="*/ 40 h 266"/>
                  <a:gd name="T16" fmla="*/ 126 w 175"/>
                  <a:gd name="T17" fmla="*/ 53 h 266"/>
                  <a:gd name="T18" fmla="*/ 140 w 175"/>
                  <a:gd name="T19" fmla="*/ 69 h 266"/>
                  <a:gd name="T20" fmla="*/ 153 w 175"/>
                  <a:gd name="T21" fmla="*/ 84 h 266"/>
                  <a:gd name="T22" fmla="*/ 165 w 175"/>
                  <a:gd name="T23" fmla="*/ 104 h 266"/>
                  <a:gd name="T24" fmla="*/ 171 w 175"/>
                  <a:gd name="T25" fmla="*/ 123 h 266"/>
                  <a:gd name="T26" fmla="*/ 175 w 175"/>
                  <a:gd name="T27" fmla="*/ 147 h 266"/>
                  <a:gd name="T28" fmla="*/ 175 w 175"/>
                  <a:gd name="T29" fmla="*/ 171 h 266"/>
                  <a:gd name="T30" fmla="*/ 169 w 175"/>
                  <a:gd name="T31" fmla="*/ 197 h 266"/>
                  <a:gd name="T32" fmla="*/ 157 w 175"/>
                  <a:gd name="T33" fmla="*/ 226 h 266"/>
                  <a:gd name="T34" fmla="*/ 139 w 175"/>
                  <a:gd name="T35" fmla="*/ 257 h 266"/>
                  <a:gd name="T36" fmla="*/ 140 w 175"/>
                  <a:gd name="T37" fmla="*/ 254 h 266"/>
                  <a:gd name="T38" fmla="*/ 143 w 175"/>
                  <a:gd name="T39" fmla="*/ 247 h 266"/>
                  <a:gd name="T40" fmla="*/ 147 w 175"/>
                  <a:gd name="T41" fmla="*/ 235 h 266"/>
                  <a:gd name="T42" fmla="*/ 149 w 175"/>
                  <a:gd name="T43" fmla="*/ 219 h 266"/>
                  <a:gd name="T44" fmla="*/ 150 w 175"/>
                  <a:gd name="T45" fmla="*/ 200 h 266"/>
                  <a:gd name="T46" fmla="*/ 150 w 175"/>
                  <a:gd name="T47" fmla="*/ 180 h 266"/>
                  <a:gd name="T48" fmla="*/ 147 w 175"/>
                  <a:gd name="T49" fmla="*/ 158 h 266"/>
                  <a:gd name="T50" fmla="*/ 137 w 175"/>
                  <a:gd name="T51" fmla="*/ 136 h 266"/>
                  <a:gd name="T52" fmla="*/ 125 w 175"/>
                  <a:gd name="T53" fmla="*/ 114 h 266"/>
                  <a:gd name="T54" fmla="*/ 126 w 175"/>
                  <a:gd name="T55" fmla="*/ 117 h 266"/>
                  <a:gd name="T56" fmla="*/ 128 w 175"/>
                  <a:gd name="T57" fmla="*/ 126 h 266"/>
                  <a:gd name="T58" fmla="*/ 132 w 175"/>
                  <a:gd name="T59" fmla="*/ 140 h 266"/>
                  <a:gd name="T60" fmla="*/ 136 w 175"/>
                  <a:gd name="T61" fmla="*/ 158 h 266"/>
                  <a:gd name="T62" fmla="*/ 137 w 175"/>
                  <a:gd name="T63" fmla="*/ 178 h 266"/>
                  <a:gd name="T64" fmla="*/ 137 w 175"/>
                  <a:gd name="T65" fmla="*/ 200 h 266"/>
                  <a:gd name="T66" fmla="*/ 135 w 175"/>
                  <a:gd name="T67" fmla="*/ 223 h 266"/>
                  <a:gd name="T68" fmla="*/ 128 w 175"/>
                  <a:gd name="T69" fmla="*/ 245 h 266"/>
                  <a:gd name="T70" fmla="*/ 117 w 175"/>
                  <a:gd name="T71" fmla="*/ 266 h 266"/>
                  <a:gd name="T72" fmla="*/ 114 w 175"/>
                  <a:gd name="T73" fmla="*/ 266 h 266"/>
                  <a:gd name="T74" fmla="*/ 109 w 175"/>
                  <a:gd name="T75" fmla="*/ 263 h 266"/>
                  <a:gd name="T76" fmla="*/ 101 w 175"/>
                  <a:gd name="T77" fmla="*/ 261 h 266"/>
                  <a:gd name="T78" fmla="*/ 91 w 175"/>
                  <a:gd name="T79" fmla="*/ 256 h 266"/>
                  <a:gd name="T80" fmla="*/ 79 w 175"/>
                  <a:gd name="T81" fmla="*/ 248 h 266"/>
                  <a:gd name="T82" fmla="*/ 66 w 175"/>
                  <a:gd name="T83" fmla="*/ 240 h 266"/>
                  <a:gd name="T84" fmla="*/ 53 w 175"/>
                  <a:gd name="T85" fmla="*/ 230 h 266"/>
                  <a:gd name="T86" fmla="*/ 40 w 175"/>
                  <a:gd name="T87" fmla="*/ 217 h 266"/>
                  <a:gd name="T88" fmla="*/ 27 w 175"/>
                  <a:gd name="T89" fmla="*/ 202 h 266"/>
                  <a:gd name="T90" fmla="*/ 17 w 175"/>
                  <a:gd name="T91" fmla="*/ 186 h 266"/>
                  <a:gd name="T92" fmla="*/ 9 w 175"/>
                  <a:gd name="T93" fmla="*/ 167 h 266"/>
                  <a:gd name="T94" fmla="*/ 2 w 175"/>
                  <a:gd name="T95" fmla="*/ 145 h 266"/>
                  <a:gd name="T96" fmla="*/ 0 w 175"/>
                  <a:gd name="T97" fmla="*/ 122 h 266"/>
                  <a:gd name="T98" fmla="*/ 1 w 175"/>
                  <a:gd name="T99" fmla="*/ 96 h 266"/>
                  <a:gd name="T100" fmla="*/ 8 w 175"/>
                  <a:gd name="T101" fmla="*/ 66 h 266"/>
                  <a:gd name="T102" fmla="*/ 18 w 175"/>
                  <a:gd name="T103" fmla="*/ 35 h 266"/>
                  <a:gd name="T104" fmla="*/ 35 w 175"/>
                  <a:gd name="T10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5" h="266">
                    <a:moveTo>
                      <a:pt x="35" y="0"/>
                    </a:moveTo>
                    <a:lnTo>
                      <a:pt x="37" y="1"/>
                    </a:lnTo>
                    <a:lnTo>
                      <a:pt x="44" y="4"/>
                    </a:lnTo>
                    <a:lnTo>
                      <a:pt x="53" y="8"/>
                    </a:lnTo>
                    <a:lnTo>
                      <a:pt x="66" y="13"/>
                    </a:lnTo>
                    <a:lnTo>
                      <a:pt x="79" y="21"/>
                    </a:lnTo>
                    <a:lnTo>
                      <a:pt x="95" y="30"/>
                    </a:lnTo>
                    <a:lnTo>
                      <a:pt x="110" y="40"/>
                    </a:lnTo>
                    <a:lnTo>
                      <a:pt x="126" y="53"/>
                    </a:lnTo>
                    <a:lnTo>
                      <a:pt x="140" y="69"/>
                    </a:lnTo>
                    <a:lnTo>
                      <a:pt x="153" y="84"/>
                    </a:lnTo>
                    <a:lnTo>
                      <a:pt x="165" y="104"/>
                    </a:lnTo>
                    <a:lnTo>
                      <a:pt x="171" y="123"/>
                    </a:lnTo>
                    <a:lnTo>
                      <a:pt x="175" y="147"/>
                    </a:lnTo>
                    <a:lnTo>
                      <a:pt x="175" y="171"/>
                    </a:lnTo>
                    <a:lnTo>
                      <a:pt x="169" y="197"/>
                    </a:lnTo>
                    <a:lnTo>
                      <a:pt x="157" y="226"/>
                    </a:lnTo>
                    <a:lnTo>
                      <a:pt x="139" y="257"/>
                    </a:lnTo>
                    <a:lnTo>
                      <a:pt x="140" y="254"/>
                    </a:lnTo>
                    <a:lnTo>
                      <a:pt x="143" y="247"/>
                    </a:lnTo>
                    <a:lnTo>
                      <a:pt x="147" y="235"/>
                    </a:lnTo>
                    <a:lnTo>
                      <a:pt x="149" y="219"/>
                    </a:lnTo>
                    <a:lnTo>
                      <a:pt x="150" y="200"/>
                    </a:lnTo>
                    <a:lnTo>
                      <a:pt x="150" y="180"/>
                    </a:lnTo>
                    <a:lnTo>
                      <a:pt x="147" y="158"/>
                    </a:lnTo>
                    <a:lnTo>
                      <a:pt x="137" y="136"/>
                    </a:lnTo>
                    <a:lnTo>
                      <a:pt x="125" y="114"/>
                    </a:lnTo>
                    <a:lnTo>
                      <a:pt x="126" y="117"/>
                    </a:lnTo>
                    <a:lnTo>
                      <a:pt x="128" y="126"/>
                    </a:lnTo>
                    <a:lnTo>
                      <a:pt x="132" y="140"/>
                    </a:lnTo>
                    <a:lnTo>
                      <a:pt x="136" y="158"/>
                    </a:lnTo>
                    <a:lnTo>
                      <a:pt x="137" y="178"/>
                    </a:lnTo>
                    <a:lnTo>
                      <a:pt x="137" y="200"/>
                    </a:lnTo>
                    <a:lnTo>
                      <a:pt x="135" y="223"/>
                    </a:lnTo>
                    <a:lnTo>
                      <a:pt x="128" y="245"/>
                    </a:lnTo>
                    <a:lnTo>
                      <a:pt x="117" y="266"/>
                    </a:lnTo>
                    <a:lnTo>
                      <a:pt x="114" y="266"/>
                    </a:lnTo>
                    <a:lnTo>
                      <a:pt x="109" y="263"/>
                    </a:lnTo>
                    <a:lnTo>
                      <a:pt x="101" y="261"/>
                    </a:lnTo>
                    <a:lnTo>
                      <a:pt x="91" y="256"/>
                    </a:lnTo>
                    <a:lnTo>
                      <a:pt x="79" y="248"/>
                    </a:lnTo>
                    <a:lnTo>
                      <a:pt x="66" y="240"/>
                    </a:lnTo>
                    <a:lnTo>
                      <a:pt x="53" y="230"/>
                    </a:lnTo>
                    <a:lnTo>
                      <a:pt x="40" y="217"/>
                    </a:lnTo>
                    <a:lnTo>
                      <a:pt x="27" y="202"/>
                    </a:lnTo>
                    <a:lnTo>
                      <a:pt x="17" y="186"/>
                    </a:lnTo>
                    <a:lnTo>
                      <a:pt x="9" y="167"/>
                    </a:lnTo>
                    <a:lnTo>
                      <a:pt x="2" y="145"/>
                    </a:lnTo>
                    <a:lnTo>
                      <a:pt x="0" y="122"/>
                    </a:lnTo>
                    <a:lnTo>
                      <a:pt x="1" y="96"/>
                    </a:lnTo>
                    <a:lnTo>
                      <a:pt x="8" y="66"/>
                    </a:lnTo>
                    <a:lnTo>
                      <a:pt x="18" y="35"/>
                    </a:lnTo>
                    <a:lnTo>
                      <a:pt x="35" y="0"/>
                    </a:lnTo>
                    <a:close/>
                  </a:path>
                </a:pathLst>
              </a:custGeom>
              <a:solidFill>
                <a:srgbClr val="C00000"/>
              </a:solidFill>
              <a:ln w="0">
                <a:noFill/>
                <a:prstDash val="solid"/>
                <a:round/>
              </a:ln>
            </p:spPr>
            <p:txBody>
              <a:bodyPr anchor="ctr"/>
              <a:lstStyle/>
              <a:p>
                <a:pPr algn="ctr"/>
                <a:endParaRPr/>
              </a:p>
            </p:txBody>
          </p:sp>
          <p:sp>
            <p:nvSpPr>
              <p:cNvPr id="24" name="任意多边形: 形状 20"/>
              <p:cNvSpPr/>
              <p:nvPr/>
            </p:nvSpPr>
            <p:spPr bwMode="auto">
              <a:xfrm>
                <a:off x="1525240" y="3032919"/>
                <a:ext cx="280988" cy="406400"/>
              </a:xfrm>
              <a:custGeom>
                <a:avLst/>
                <a:gdLst>
                  <a:gd name="T0" fmla="*/ 150 w 177"/>
                  <a:gd name="T1" fmla="*/ 0 h 256"/>
                  <a:gd name="T2" fmla="*/ 151 w 177"/>
                  <a:gd name="T3" fmla="*/ 3 h 256"/>
                  <a:gd name="T4" fmla="*/ 154 w 177"/>
                  <a:gd name="T5" fmla="*/ 8 h 256"/>
                  <a:gd name="T6" fmla="*/ 158 w 177"/>
                  <a:gd name="T7" fmla="*/ 18 h 256"/>
                  <a:gd name="T8" fmla="*/ 163 w 177"/>
                  <a:gd name="T9" fmla="*/ 30 h 256"/>
                  <a:gd name="T10" fmla="*/ 167 w 177"/>
                  <a:gd name="T11" fmla="*/ 46 h 256"/>
                  <a:gd name="T12" fmla="*/ 172 w 177"/>
                  <a:gd name="T13" fmla="*/ 62 h 256"/>
                  <a:gd name="T14" fmla="*/ 175 w 177"/>
                  <a:gd name="T15" fmla="*/ 82 h 256"/>
                  <a:gd name="T16" fmla="*/ 177 w 177"/>
                  <a:gd name="T17" fmla="*/ 101 h 256"/>
                  <a:gd name="T18" fmla="*/ 177 w 177"/>
                  <a:gd name="T19" fmla="*/ 122 h 256"/>
                  <a:gd name="T20" fmla="*/ 175 w 177"/>
                  <a:gd name="T21" fmla="*/ 143 h 256"/>
                  <a:gd name="T22" fmla="*/ 168 w 177"/>
                  <a:gd name="T23" fmla="*/ 164 h 256"/>
                  <a:gd name="T24" fmla="*/ 159 w 177"/>
                  <a:gd name="T25" fmla="*/ 185 h 256"/>
                  <a:gd name="T26" fmla="*/ 146 w 177"/>
                  <a:gd name="T27" fmla="*/ 203 h 256"/>
                  <a:gd name="T28" fmla="*/ 128 w 177"/>
                  <a:gd name="T29" fmla="*/ 220 h 256"/>
                  <a:gd name="T30" fmla="*/ 106 w 177"/>
                  <a:gd name="T31" fmla="*/ 234 h 256"/>
                  <a:gd name="T32" fmla="*/ 77 w 177"/>
                  <a:gd name="T33" fmla="*/ 247 h 256"/>
                  <a:gd name="T34" fmla="*/ 42 w 177"/>
                  <a:gd name="T35" fmla="*/ 256 h 256"/>
                  <a:gd name="T36" fmla="*/ 45 w 177"/>
                  <a:gd name="T37" fmla="*/ 255 h 256"/>
                  <a:gd name="T38" fmla="*/ 52 w 177"/>
                  <a:gd name="T39" fmla="*/ 251 h 256"/>
                  <a:gd name="T40" fmla="*/ 63 w 177"/>
                  <a:gd name="T41" fmla="*/ 244 h 256"/>
                  <a:gd name="T42" fmla="*/ 76 w 177"/>
                  <a:gd name="T43" fmla="*/ 235 h 256"/>
                  <a:gd name="T44" fmla="*/ 90 w 177"/>
                  <a:gd name="T45" fmla="*/ 223 h 256"/>
                  <a:gd name="T46" fmla="*/ 104 w 177"/>
                  <a:gd name="T47" fmla="*/ 208 h 256"/>
                  <a:gd name="T48" fmla="*/ 116 w 177"/>
                  <a:gd name="T49" fmla="*/ 190 h 256"/>
                  <a:gd name="T50" fmla="*/ 127 w 177"/>
                  <a:gd name="T51" fmla="*/ 169 h 256"/>
                  <a:gd name="T52" fmla="*/ 133 w 177"/>
                  <a:gd name="T53" fmla="*/ 144 h 256"/>
                  <a:gd name="T54" fmla="*/ 132 w 177"/>
                  <a:gd name="T55" fmla="*/ 147 h 256"/>
                  <a:gd name="T56" fmla="*/ 128 w 177"/>
                  <a:gd name="T57" fmla="*/ 156 h 256"/>
                  <a:gd name="T58" fmla="*/ 120 w 177"/>
                  <a:gd name="T59" fmla="*/ 168 h 256"/>
                  <a:gd name="T60" fmla="*/ 110 w 177"/>
                  <a:gd name="T61" fmla="*/ 182 h 256"/>
                  <a:gd name="T62" fmla="*/ 97 w 177"/>
                  <a:gd name="T63" fmla="*/ 199 h 256"/>
                  <a:gd name="T64" fmla="*/ 81 w 177"/>
                  <a:gd name="T65" fmla="*/ 214 h 256"/>
                  <a:gd name="T66" fmla="*/ 63 w 177"/>
                  <a:gd name="T67" fmla="*/ 229 h 256"/>
                  <a:gd name="T68" fmla="*/ 42 w 177"/>
                  <a:gd name="T69" fmla="*/ 239 h 256"/>
                  <a:gd name="T70" fmla="*/ 19 w 177"/>
                  <a:gd name="T71" fmla="*/ 246 h 256"/>
                  <a:gd name="T72" fmla="*/ 19 w 177"/>
                  <a:gd name="T73" fmla="*/ 244 h 256"/>
                  <a:gd name="T74" fmla="*/ 16 w 177"/>
                  <a:gd name="T75" fmla="*/ 238 h 256"/>
                  <a:gd name="T76" fmla="*/ 12 w 177"/>
                  <a:gd name="T77" fmla="*/ 229 h 256"/>
                  <a:gd name="T78" fmla="*/ 8 w 177"/>
                  <a:gd name="T79" fmla="*/ 217 h 256"/>
                  <a:gd name="T80" fmla="*/ 4 w 177"/>
                  <a:gd name="T81" fmla="*/ 201 h 256"/>
                  <a:gd name="T82" fmla="*/ 2 w 177"/>
                  <a:gd name="T83" fmla="*/ 186 h 256"/>
                  <a:gd name="T84" fmla="*/ 0 w 177"/>
                  <a:gd name="T85" fmla="*/ 166 h 256"/>
                  <a:gd name="T86" fmla="*/ 0 w 177"/>
                  <a:gd name="T87" fmla="*/ 147 h 256"/>
                  <a:gd name="T88" fmla="*/ 3 w 177"/>
                  <a:gd name="T89" fmla="*/ 127 h 256"/>
                  <a:gd name="T90" fmla="*/ 10 w 177"/>
                  <a:gd name="T91" fmla="*/ 107 h 256"/>
                  <a:gd name="T92" fmla="*/ 20 w 177"/>
                  <a:gd name="T93" fmla="*/ 86 h 256"/>
                  <a:gd name="T94" fmla="*/ 36 w 177"/>
                  <a:gd name="T95" fmla="*/ 66 h 256"/>
                  <a:gd name="T96" fmla="*/ 55 w 177"/>
                  <a:gd name="T97" fmla="*/ 47 h 256"/>
                  <a:gd name="T98" fmla="*/ 80 w 177"/>
                  <a:gd name="T99" fmla="*/ 29 h 256"/>
                  <a:gd name="T100" fmla="*/ 111 w 177"/>
                  <a:gd name="T101" fmla="*/ 13 h 256"/>
                  <a:gd name="T102" fmla="*/ 150 w 177"/>
                  <a:gd name="T10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7" h="256">
                    <a:moveTo>
                      <a:pt x="150" y="0"/>
                    </a:moveTo>
                    <a:lnTo>
                      <a:pt x="151" y="3"/>
                    </a:lnTo>
                    <a:lnTo>
                      <a:pt x="154" y="8"/>
                    </a:lnTo>
                    <a:lnTo>
                      <a:pt x="158" y="18"/>
                    </a:lnTo>
                    <a:lnTo>
                      <a:pt x="163" y="30"/>
                    </a:lnTo>
                    <a:lnTo>
                      <a:pt x="167" y="46"/>
                    </a:lnTo>
                    <a:lnTo>
                      <a:pt x="172" y="62"/>
                    </a:lnTo>
                    <a:lnTo>
                      <a:pt x="175" y="82"/>
                    </a:lnTo>
                    <a:lnTo>
                      <a:pt x="177" y="101"/>
                    </a:lnTo>
                    <a:lnTo>
                      <a:pt x="177" y="122"/>
                    </a:lnTo>
                    <a:lnTo>
                      <a:pt x="175" y="143"/>
                    </a:lnTo>
                    <a:lnTo>
                      <a:pt x="168" y="164"/>
                    </a:lnTo>
                    <a:lnTo>
                      <a:pt x="159" y="185"/>
                    </a:lnTo>
                    <a:lnTo>
                      <a:pt x="146" y="203"/>
                    </a:lnTo>
                    <a:lnTo>
                      <a:pt x="128" y="220"/>
                    </a:lnTo>
                    <a:lnTo>
                      <a:pt x="106" y="234"/>
                    </a:lnTo>
                    <a:lnTo>
                      <a:pt x="77" y="247"/>
                    </a:lnTo>
                    <a:lnTo>
                      <a:pt x="42" y="256"/>
                    </a:lnTo>
                    <a:lnTo>
                      <a:pt x="45" y="255"/>
                    </a:lnTo>
                    <a:lnTo>
                      <a:pt x="52" y="251"/>
                    </a:lnTo>
                    <a:lnTo>
                      <a:pt x="63" y="244"/>
                    </a:lnTo>
                    <a:lnTo>
                      <a:pt x="76" y="235"/>
                    </a:lnTo>
                    <a:lnTo>
                      <a:pt x="90" y="223"/>
                    </a:lnTo>
                    <a:lnTo>
                      <a:pt x="104" y="208"/>
                    </a:lnTo>
                    <a:lnTo>
                      <a:pt x="116" y="190"/>
                    </a:lnTo>
                    <a:lnTo>
                      <a:pt x="127" y="169"/>
                    </a:lnTo>
                    <a:lnTo>
                      <a:pt x="133" y="144"/>
                    </a:lnTo>
                    <a:lnTo>
                      <a:pt x="132" y="147"/>
                    </a:lnTo>
                    <a:lnTo>
                      <a:pt x="128" y="156"/>
                    </a:lnTo>
                    <a:lnTo>
                      <a:pt x="120" y="168"/>
                    </a:lnTo>
                    <a:lnTo>
                      <a:pt x="110" y="182"/>
                    </a:lnTo>
                    <a:lnTo>
                      <a:pt x="97" y="199"/>
                    </a:lnTo>
                    <a:lnTo>
                      <a:pt x="81" y="214"/>
                    </a:lnTo>
                    <a:lnTo>
                      <a:pt x="63" y="229"/>
                    </a:lnTo>
                    <a:lnTo>
                      <a:pt x="42" y="239"/>
                    </a:lnTo>
                    <a:lnTo>
                      <a:pt x="19" y="246"/>
                    </a:lnTo>
                    <a:lnTo>
                      <a:pt x="19" y="244"/>
                    </a:lnTo>
                    <a:lnTo>
                      <a:pt x="16" y="238"/>
                    </a:lnTo>
                    <a:lnTo>
                      <a:pt x="12" y="229"/>
                    </a:lnTo>
                    <a:lnTo>
                      <a:pt x="8" y="217"/>
                    </a:lnTo>
                    <a:lnTo>
                      <a:pt x="4" y="201"/>
                    </a:lnTo>
                    <a:lnTo>
                      <a:pt x="2" y="186"/>
                    </a:lnTo>
                    <a:lnTo>
                      <a:pt x="0" y="166"/>
                    </a:lnTo>
                    <a:lnTo>
                      <a:pt x="0" y="147"/>
                    </a:lnTo>
                    <a:lnTo>
                      <a:pt x="3" y="127"/>
                    </a:lnTo>
                    <a:lnTo>
                      <a:pt x="10" y="107"/>
                    </a:lnTo>
                    <a:lnTo>
                      <a:pt x="20" y="86"/>
                    </a:lnTo>
                    <a:lnTo>
                      <a:pt x="36" y="66"/>
                    </a:lnTo>
                    <a:lnTo>
                      <a:pt x="55" y="47"/>
                    </a:lnTo>
                    <a:lnTo>
                      <a:pt x="80" y="29"/>
                    </a:lnTo>
                    <a:lnTo>
                      <a:pt x="111" y="13"/>
                    </a:lnTo>
                    <a:lnTo>
                      <a:pt x="150" y="0"/>
                    </a:lnTo>
                    <a:close/>
                  </a:path>
                </a:pathLst>
              </a:custGeom>
              <a:solidFill>
                <a:srgbClr val="C00000"/>
              </a:solidFill>
              <a:ln w="0">
                <a:noFill/>
                <a:prstDash val="solid"/>
                <a:round/>
              </a:ln>
            </p:spPr>
            <p:txBody>
              <a:bodyPr anchor="ctr"/>
              <a:lstStyle/>
              <a:p>
                <a:pPr algn="ctr"/>
                <a:endParaRPr/>
              </a:p>
            </p:txBody>
          </p:sp>
          <p:sp>
            <p:nvSpPr>
              <p:cNvPr id="25" name="任意多边形: 形状 21"/>
              <p:cNvSpPr/>
              <p:nvPr/>
            </p:nvSpPr>
            <p:spPr bwMode="auto">
              <a:xfrm>
                <a:off x="1703040" y="3596481"/>
                <a:ext cx="423863" cy="277813"/>
              </a:xfrm>
              <a:custGeom>
                <a:avLst/>
                <a:gdLst>
                  <a:gd name="T0" fmla="*/ 144 w 267"/>
                  <a:gd name="T1" fmla="*/ 0 h 175"/>
                  <a:gd name="T2" fmla="*/ 172 w 267"/>
                  <a:gd name="T3" fmla="*/ 1 h 175"/>
                  <a:gd name="T4" fmla="*/ 200 w 267"/>
                  <a:gd name="T5" fmla="*/ 6 h 175"/>
                  <a:gd name="T6" fmla="*/ 232 w 267"/>
                  <a:gd name="T7" fmla="*/ 18 h 175"/>
                  <a:gd name="T8" fmla="*/ 267 w 267"/>
                  <a:gd name="T9" fmla="*/ 35 h 175"/>
                  <a:gd name="T10" fmla="*/ 265 w 267"/>
                  <a:gd name="T11" fmla="*/ 36 h 175"/>
                  <a:gd name="T12" fmla="*/ 264 w 267"/>
                  <a:gd name="T13" fmla="*/ 42 h 175"/>
                  <a:gd name="T14" fmla="*/ 259 w 267"/>
                  <a:gd name="T15" fmla="*/ 53 h 175"/>
                  <a:gd name="T16" fmla="*/ 254 w 267"/>
                  <a:gd name="T17" fmla="*/ 64 h 175"/>
                  <a:gd name="T18" fmla="*/ 246 w 267"/>
                  <a:gd name="T19" fmla="*/ 79 h 175"/>
                  <a:gd name="T20" fmla="*/ 237 w 267"/>
                  <a:gd name="T21" fmla="*/ 94 h 175"/>
                  <a:gd name="T22" fmla="*/ 226 w 267"/>
                  <a:gd name="T23" fmla="*/ 110 h 175"/>
                  <a:gd name="T24" fmla="*/ 213 w 267"/>
                  <a:gd name="T25" fmla="*/ 125 h 175"/>
                  <a:gd name="T26" fmla="*/ 199 w 267"/>
                  <a:gd name="T27" fmla="*/ 140 h 175"/>
                  <a:gd name="T28" fmla="*/ 182 w 267"/>
                  <a:gd name="T29" fmla="*/ 153 h 175"/>
                  <a:gd name="T30" fmla="*/ 164 w 267"/>
                  <a:gd name="T31" fmla="*/ 163 h 175"/>
                  <a:gd name="T32" fmla="*/ 143 w 267"/>
                  <a:gd name="T33" fmla="*/ 171 h 175"/>
                  <a:gd name="T34" fmla="*/ 121 w 267"/>
                  <a:gd name="T35" fmla="*/ 175 h 175"/>
                  <a:gd name="T36" fmla="*/ 96 w 267"/>
                  <a:gd name="T37" fmla="*/ 174 h 175"/>
                  <a:gd name="T38" fmla="*/ 69 w 267"/>
                  <a:gd name="T39" fmla="*/ 168 h 175"/>
                  <a:gd name="T40" fmla="*/ 41 w 267"/>
                  <a:gd name="T41" fmla="*/ 157 h 175"/>
                  <a:gd name="T42" fmla="*/ 9 w 267"/>
                  <a:gd name="T43" fmla="*/ 138 h 175"/>
                  <a:gd name="T44" fmla="*/ 12 w 267"/>
                  <a:gd name="T45" fmla="*/ 140 h 175"/>
                  <a:gd name="T46" fmla="*/ 20 w 267"/>
                  <a:gd name="T47" fmla="*/ 142 h 175"/>
                  <a:gd name="T48" fmla="*/ 33 w 267"/>
                  <a:gd name="T49" fmla="*/ 145 h 175"/>
                  <a:gd name="T50" fmla="*/ 48 w 267"/>
                  <a:gd name="T51" fmla="*/ 148 h 175"/>
                  <a:gd name="T52" fmla="*/ 67 w 267"/>
                  <a:gd name="T53" fmla="*/ 150 h 175"/>
                  <a:gd name="T54" fmla="*/ 87 w 267"/>
                  <a:gd name="T55" fmla="*/ 149 h 175"/>
                  <a:gd name="T56" fmla="*/ 108 w 267"/>
                  <a:gd name="T57" fmla="*/ 145 h 175"/>
                  <a:gd name="T58" fmla="*/ 131 w 267"/>
                  <a:gd name="T59" fmla="*/ 137 h 175"/>
                  <a:gd name="T60" fmla="*/ 154 w 267"/>
                  <a:gd name="T61" fmla="*/ 124 h 175"/>
                  <a:gd name="T62" fmla="*/ 150 w 267"/>
                  <a:gd name="T63" fmla="*/ 125 h 175"/>
                  <a:gd name="T64" fmla="*/ 141 w 267"/>
                  <a:gd name="T65" fmla="*/ 128 h 175"/>
                  <a:gd name="T66" fmla="*/ 126 w 267"/>
                  <a:gd name="T67" fmla="*/ 131 h 175"/>
                  <a:gd name="T68" fmla="*/ 109 w 267"/>
                  <a:gd name="T69" fmla="*/ 135 h 175"/>
                  <a:gd name="T70" fmla="*/ 89 w 267"/>
                  <a:gd name="T71" fmla="*/ 137 h 175"/>
                  <a:gd name="T72" fmla="*/ 67 w 267"/>
                  <a:gd name="T73" fmla="*/ 137 h 175"/>
                  <a:gd name="T74" fmla="*/ 43 w 267"/>
                  <a:gd name="T75" fmla="*/ 133 h 175"/>
                  <a:gd name="T76" fmla="*/ 21 w 267"/>
                  <a:gd name="T77" fmla="*/ 127 h 175"/>
                  <a:gd name="T78" fmla="*/ 0 w 267"/>
                  <a:gd name="T79" fmla="*/ 115 h 175"/>
                  <a:gd name="T80" fmla="*/ 0 w 267"/>
                  <a:gd name="T81" fmla="*/ 114 h 175"/>
                  <a:gd name="T82" fmla="*/ 3 w 267"/>
                  <a:gd name="T83" fmla="*/ 109 h 175"/>
                  <a:gd name="T84" fmla="*/ 7 w 267"/>
                  <a:gd name="T85" fmla="*/ 100 h 175"/>
                  <a:gd name="T86" fmla="*/ 12 w 267"/>
                  <a:gd name="T87" fmla="*/ 90 h 175"/>
                  <a:gd name="T88" fmla="*/ 18 w 267"/>
                  <a:gd name="T89" fmla="*/ 77 h 175"/>
                  <a:gd name="T90" fmla="*/ 26 w 267"/>
                  <a:gd name="T91" fmla="*/ 64 h 175"/>
                  <a:gd name="T92" fmla="*/ 38 w 267"/>
                  <a:gd name="T93" fmla="*/ 52 h 175"/>
                  <a:gd name="T94" fmla="*/ 50 w 267"/>
                  <a:gd name="T95" fmla="*/ 39 h 175"/>
                  <a:gd name="T96" fmla="*/ 64 w 267"/>
                  <a:gd name="T97" fmla="*/ 27 h 175"/>
                  <a:gd name="T98" fmla="*/ 81 w 267"/>
                  <a:gd name="T99" fmla="*/ 16 h 175"/>
                  <a:gd name="T100" fmla="*/ 100 w 267"/>
                  <a:gd name="T101" fmla="*/ 7 h 175"/>
                  <a:gd name="T102" fmla="*/ 121 w 267"/>
                  <a:gd name="T103" fmla="*/ 2 h 175"/>
                  <a:gd name="T104" fmla="*/ 144 w 267"/>
                  <a:gd name="T10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7" h="175">
                    <a:moveTo>
                      <a:pt x="144" y="0"/>
                    </a:moveTo>
                    <a:lnTo>
                      <a:pt x="172" y="1"/>
                    </a:lnTo>
                    <a:lnTo>
                      <a:pt x="200" y="6"/>
                    </a:lnTo>
                    <a:lnTo>
                      <a:pt x="232" y="18"/>
                    </a:lnTo>
                    <a:lnTo>
                      <a:pt x="267" y="35"/>
                    </a:lnTo>
                    <a:lnTo>
                      <a:pt x="265" y="36"/>
                    </a:lnTo>
                    <a:lnTo>
                      <a:pt x="264" y="42"/>
                    </a:lnTo>
                    <a:lnTo>
                      <a:pt x="259" y="53"/>
                    </a:lnTo>
                    <a:lnTo>
                      <a:pt x="254" y="64"/>
                    </a:lnTo>
                    <a:lnTo>
                      <a:pt x="246" y="79"/>
                    </a:lnTo>
                    <a:lnTo>
                      <a:pt x="237" y="94"/>
                    </a:lnTo>
                    <a:lnTo>
                      <a:pt x="226" y="110"/>
                    </a:lnTo>
                    <a:lnTo>
                      <a:pt x="213" y="125"/>
                    </a:lnTo>
                    <a:lnTo>
                      <a:pt x="199" y="140"/>
                    </a:lnTo>
                    <a:lnTo>
                      <a:pt x="182" y="153"/>
                    </a:lnTo>
                    <a:lnTo>
                      <a:pt x="164" y="163"/>
                    </a:lnTo>
                    <a:lnTo>
                      <a:pt x="143" y="171"/>
                    </a:lnTo>
                    <a:lnTo>
                      <a:pt x="121" y="175"/>
                    </a:lnTo>
                    <a:lnTo>
                      <a:pt x="96" y="174"/>
                    </a:lnTo>
                    <a:lnTo>
                      <a:pt x="69" y="168"/>
                    </a:lnTo>
                    <a:lnTo>
                      <a:pt x="41" y="157"/>
                    </a:lnTo>
                    <a:lnTo>
                      <a:pt x="9" y="138"/>
                    </a:lnTo>
                    <a:lnTo>
                      <a:pt x="12" y="140"/>
                    </a:lnTo>
                    <a:lnTo>
                      <a:pt x="20" y="142"/>
                    </a:lnTo>
                    <a:lnTo>
                      <a:pt x="33" y="145"/>
                    </a:lnTo>
                    <a:lnTo>
                      <a:pt x="48" y="148"/>
                    </a:lnTo>
                    <a:lnTo>
                      <a:pt x="67" y="150"/>
                    </a:lnTo>
                    <a:lnTo>
                      <a:pt x="87" y="149"/>
                    </a:lnTo>
                    <a:lnTo>
                      <a:pt x="108" y="145"/>
                    </a:lnTo>
                    <a:lnTo>
                      <a:pt x="131" y="137"/>
                    </a:lnTo>
                    <a:lnTo>
                      <a:pt x="154" y="124"/>
                    </a:lnTo>
                    <a:lnTo>
                      <a:pt x="150" y="125"/>
                    </a:lnTo>
                    <a:lnTo>
                      <a:pt x="141" y="128"/>
                    </a:lnTo>
                    <a:lnTo>
                      <a:pt x="126" y="131"/>
                    </a:lnTo>
                    <a:lnTo>
                      <a:pt x="109" y="135"/>
                    </a:lnTo>
                    <a:lnTo>
                      <a:pt x="89" y="137"/>
                    </a:lnTo>
                    <a:lnTo>
                      <a:pt x="67" y="137"/>
                    </a:lnTo>
                    <a:lnTo>
                      <a:pt x="43" y="133"/>
                    </a:lnTo>
                    <a:lnTo>
                      <a:pt x="21" y="127"/>
                    </a:lnTo>
                    <a:lnTo>
                      <a:pt x="0" y="115"/>
                    </a:lnTo>
                    <a:lnTo>
                      <a:pt x="0" y="114"/>
                    </a:lnTo>
                    <a:lnTo>
                      <a:pt x="3" y="109"/>
                    </a:lnTo>
                    <a:lnTo>
                      <a:pt x="7" y="100"/>
                    </a:lnTo>
                    <a:lnTo>
                      <a:pt x="12" y="90"/>
                    </a:lnTo>
                    <a:lnTo>
                      <a:pt x="18" y="77"/>
                    </a:lnTo>
                    <a:lnTo>
                      <a:pt x="26" y="64"/>
                    </a:lnTo>
                    <a:lnTo>
                      <a:pt x="38" y="52"/>
                    </a:lnTo>
                    <a:lnTo>
                      <a:pt x="50" y="39"/>
                    </a:lnTo>
                    <a:lnTo>
                      <a:pt x="64" y="27"/>
                    </a:lnTo>
                    <a:lnTo>
                      <a:pt x="81" y="16"/>
                    </a:lnTo>
                    <a:lnTo>
                      <a:pt x="100" y="7"/>
                    </a:lnTo>
                    <a:lnTo>
                      <a:pt x="121" y="2"/>
                    </a:lnTo>
                    <a:lnTo>
                      <a:pt x="144" y="0"/>
                    </a:lnTo>
                    <a:close/>
                  </a:path>
                </a:pathLst>
              </a:custGeom>
              <a:solidFill>
                <a:srgbClr val="C00000"/>
              </a:solidFill>
              <a:ln w="0">
                <a:noFill/>
                <a:prstDash val="solid"/>
                <a:round/>
              </a:ln>
            </p:spPr>
            <p:txBody>
              <a:bodyPr anchor="ctr"/>
              <a:lstStyle/>
              <a:p>
                <a:pPr algn="ctr"/>
                <a:endParaRPr/>
              </a:p>
            </p:txBody>
          </p:sp>
          <p:sp>
            <p:nvSpPr>
              <p:cNvPr id="26" name="任意多边形: 形状 22"/>
              <p:cNvSpPr/>
              <p:nvPr/>
            </p:nvSpPr>
            <p:spPr bwMode="auto">
              <a:xfrm>
                <a:off x="1122015" y="2429669"/>
                <a:ext cx="422275" cy="277813"/>
              </a:xfrm>
              <a:custGeom>
                <a:avLst/>
                <a:gdLst>
                  <a:gd name="T0" fmla="*/ 145 w 266"/>
                  <a:gd name="T1" fmla="*/ 0 h 175"/>
                  <a:gd name="T2" fmla="*/ 170 w 266"/>
                  <a:gd name="T3" fmla="*/ 0 h 175"/>
                  <a:gd name="T4" fmla="*/ 197 w 266"/>
                  <a:gd name="T5" fmla="*/ 6 h 175"/>
                  <a:gd name="T6" fmla="*/ 226 w 266"/>
                  <a:gd name="T7" fmla="*/ 18 h 175"/>
                  <a:gd name="T8" fmla="*/ 257 w 266"/>
                  <a:gd name="T9" fmla="*/ 36 h 175"/>
                  <a:gd name="T10" fmla="*/ 254 w 266"/>
                  <a:gd name="T11" fmla="*/ 35 h 175"/>
                  <a:gd name="T12" fmla="*/ 247 w 266"/>
                  <a:gd name="T13" fmla="*/ 32 h 175"/>
                  <a:gd name="T14" fmla="*/ 235 w 266"/>
                  <a:gd name="T15" fmla="*/ 30 h 175"/>
                  <a:gd name="T16" fmla="*/ 218 w 266"/>
                  <a:gd name="T17" fmla="*/ 26 h 175"/>
                  <a:gd name="T18" fmla="*/ 200 w 266"/>
                  <a:gd name="T19" fmla="*/ 24 h 175"/>
                  <a:gd name="T20" fmla="*/ 179 w 266"/>
                  <a:gd name="T21" fmla="*/ 26 h 175"/>
                  <a:gd name="T22" fmla="*/ 158 w 266"/>
                  <a:gd name="T23" fmla="*/ 30 h 175"/>
                  <a:gd name="T24" fmla="*/ 136 w 266"/>
                  <a:gd name="T25" fmla="*/ 37 h 175"/>
                  <a:gd name="T26" fmla="*/ 114 w 266"/>
                  <a:gd name="T27" fmla="*/ 50 h 175"/>
                  <a:gd name="T28" fmla="*/ 117 w 266"/>
                  <a:gd name="T29" fmla="*/ 49 h 175"/>
                  <a:gd name="T30" fmla="*/ 126 w 266"/>
                  <a:gd name="T31" fmla="*/ 47 h 175"/>
                  <a:gd name="T32" fmla="*/ 140 w 266"/>
                  <a:gd name="T33" fmla="*/ 43 h 175"/>
                  <a:gd name="T34" fmla="*/ 157 w 266"/>
                  <a:gd name="T35" fmla="*/ 40 h 175"/>
                  <a:gd name="T36" fmla="*/ 178 w 266"/>
                  <a:gd name="T37" fmla="*/ 37 h 175"/>
                  <a:gd name="T38" fmla="*/ 200 w 266"/>
                  <a:gd name="T39" fmla="*/ 37 h 175"/>
                  <a:gd name="T40" fmla="*/ 223 w 266"/>
                  <a:gd name="T41" fmla="*/ 40 h 175"/>
                  <a:gd name="T42" fmla="*/ 245 w 266"/>
                  <a:gd name="T43" fmla="*/ 48 h 175"/>
                  <a:gd name="T44" fmla="*/ 266 w 266"/>
                  <a:gd name="T45" fmla="*/ 58 h 175"/>
                  <a:gd name="T46" fmla="*/ 266 w 266"/>
                  <a:gd name="T47" fmla="*/ 61 h 175"/>
                  <a:gd name="T48" fmla="*/ 264 w 266"/>
                  <a:gd name="T49" fmla="*/ 66 h 175"/>
                  <a:gd name="T50" fmla="*/ 260 w 266"/>
                  <a:gd name="T51" fmla="*/ 74 h 175"/>
                  <a:gd name="T52" fmla="*/ 254 w 266"/>
                  <a:gd name="T53" fmla="*/ 84 h 175"/>
                  <a:gd name="T54" fmla="*/ 248 w 266"/>
                  <a:gd name="T55" fmla="*/ 96 h 175"/>
                  <a:gd name="T56" fmla="*/ 240 w 266"/>
                  <a:gd name="T57" fmla="*/ 109 h 175"/>
                  <a:gd name="T58" fmla="*/ 230 w 266"/>
                  <a:gd name="T59" fmla="*/ 123 h 175"/>
                  <a:gd name="T60" fmla="*/ 217 w 266"/>
                  <a:gd name="T61" fmla="*/ 136 h 175"/>
                  <a:gd name="T62" fmla="*/ 202 w 266"/>
                  <a:gd name="T63" fmla="*/ 148 h 175"/>
                  <a:gd name="T64" fmla="*/ 186 w 266"/>
                  <a:gd name="T65" fmla="*/ 158 h 175"/>
                  <a:gd name="T66" fmla="*/ 166 w 266"/>
                  <a:gd name="T67" fmla="*/ 167 h 175"/>
                  <a:gd name="T68" fmla="*/ 145 w 266"/>
                  <a:gd name="T69" fmla="*/ 172 h 175"/>
                  <a:gd name="T70" fmla="*/ 122 w 266"/>
                  <a:gd name="T71" fmla="*/ 175 h 175"/>
                  <a:gd name="T72" fmla="*/ 96 w 266"/>
                  <a:gd name="T73" fmla="*/ 174 h 175"/>
                  <a:gd name="T74" fmla="*/ 66 w 266"/>
                  <a:gd name="T75" fmla="*/ 169 h 175"/>
                  <a:gd name="T76" fmla="*/ 35 w 266"/>
                  <a:gd name="T77" fmla="*/ 157 h 175"/>
                  <a:gd name="T78" fmla="*/ 0 w 266"/>
                  <a:gd name="T79" fmla="*/ 140 h 175"/>
                  <a:gd name="T80" fmla="*/ 1 w 266"/>
                  <a:gd name="T81" fmla="*/ 137 h 175"/>
                  <a:gd name="T82" fmla="*/ 4 w 266"/>
                  <a:gd name="T83" fmla="*/ 132 h 175"/>
                  <a:gd name="T84" fmla="*/ 8 w 266"/>
                  <a:gd name="T85" fmla="*/ 122 h 175"/>
                  <a:gd name="T86" fmla="*/ 13 w 266"/>
                  <a:gd name="T87" fmla="*/ 110 h 175"/>
                  <a:gd name="T88" fmla="*/ 21 w 266"/>
                  <a:gd name="T89" fmla="*/ 96 h 175"/>
                  <a:gd name="T90" fmla="*/ 30 w 266"/>
                  <a:gd name="T91" fmla="*/ 80 h 175"/>
                  <a:gd name="T92" fmla="*/ 40 w 266"/>
                  <a:gd name="T93" fmla="*/ 65 h 175"/>
                  <a:gd name="T94" fmla="*/ 53 w 266"/>
                  <a:gd name="T95" fmla="*/ 49 h 175"/>
                  <a:gd name="T96" fmla="*/ 67 w 266"/>
                  <a:gd name="T97" fmla="*/ 35 h 175"/>
                  <a:gd name="T98" fmla="*/ 84 w 266"/>
                  <a:gd name="T99" fmla="*/ 22 h 175"/>
                  <a:gd name="T100" fmla="*/ 102 w 266"/>
                  <a:gd name="T101" fmla="*/ 11 h 175"/>
                  <a:gd name="T102" fmla="*/ 123 w 266"/>
                  <a:gd name="T103" fmla="*/ 4 h 175"/>
                  <a:gd name="T104" fmla="*/ 145 w 266"/>
                  <a:gd name="T10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6" h="175">
                    <a:moveTo>
                      <a:pt x="145" y="0"/>
                    </a:moveTo>
                    <a:lnTo>
                      <a:pt x="170" y="0"/>
                    </a:lnTo>
                    <a:lnTo>
                      <a:pt x="197" y="6"/>
                    </a:lnTo>
                    <a:lnTo>
                      <a:pt x="226" y="18"/>
                    </a:lnTo>
                    <a:lnTo>
                      <a:pt x="257" y="36"/>
                    </a:lnTo>
                    <a:lnTo>
                      <a:pt x="254" y="35"/>
                    </a:lnTo>
                    <a:lnTo>
                      <a:pt x="247" y="32"/>
                    </a:lnTo>
                    <a:lnTo>
                      <a:pt x="235" y="30"/>
                    </a:lnTo>
                    <a:lnTo>
                      <a:pt x="218" y="26"/>
                    </a:lnTo>
                    <a:lnTo>
                      <a:pt x="200" y="24"/>
                    </a:lnTo>
                    <a:lnTo>
                      <a:pt x="179" y="26"/>
                    </a:lnTo>
                    <a:lnTo>
                      <a:pt x="158" y="30"/>
                    </a:lnTo>
                    <a:lnTo>
                      <a:pt x="136" y="37"/>
                    </a:lnTo>
                    <a:lnTo>
                      <a:pt x="114" y="50"/>
                    </a:lnTo>
                    <a:lnTo>
                      <a:pt x="117" y="49"/>
                    </a:lnTo>
                    <a:lnTo>
                      <a:pt x="126" y="47"/>
                    </a:lnTo>
                    <a:lnTo>
                      <a:pt x="140" y="43"/>
                    </a:lnTo>
                    <a:lnTo>
                      <a:pt x="157" y="40"/>
                    </a:lnTo>
                    <a:lnTo>
                      <a:pt x="178" y="37"/>
                    </a:lnTo>
                    <a:lnTo>
                      <a:pt x="200" y="37"/>
                    </a:lnTo>
                    <a:lnTo>
                      <a:pt x="223" y="40"/>
                    </a:lnTo>
                    <a:lnTo>
                      <a:pt x="245" y="48"/>
                    </a:lnTo>
                    <a:lnTo>
                      <a:pt x="266" y="58"/>
                    </a:lnTo>
                    <a:lnTo>
                      <a:pt x="266" y="61"/>
                    </a:lnTo>
                    <a:lnTo>
                      <a:pt x="264" y="66"/>
                    </a:lnTo>
                    <a:lnTo>
                      <a:pt x="260" y="74"/>
                    </a:lnTo>
                    <a:lnTo>
                      <a:pt x="254" y="84"/>
                    </a:lnTo>
                    <a:lnTo>
                      <a:pt x="248" y="96"/>
                    </a:lnTo>
                    <a:lnTo>
                      <a:pt x="240" y="109"/>
                    </a:lnTo>
                    <a:lnTo>
                      <a:pt x="230" y="123"/>
                    </a:lnTo>
                    <a:lnTo>
                      <a:pt x="217" y="136"/>
                    </a:lnTo>
                    <a:lnTo>
                      <a:pt x="202" y="148"/>
                    </a:lnTo>
                    <a:lnTo>
                      <a:pt x="186" y="158"/>
                    </a:lnTo>
                    <a:lnTo>
                      <a:pt x="166" y="167"/>
                    </a:lnTo>
                    <a:lnTo>
                      <a:pt x="145" y="172"/>
                    </a:lnTo>
                    <a:lnTo>
                      <a:pt x="122" y="175"/>
                    </a:lnTo>
                    <a:lnTo>
                      <a:pt x="96" y="174"/>
                    </a:lnTo>
                    <a:lnTo>
                      <a:pt x="66" y="169"/>
                    </a:lnTo>
                    <a:lnTo>
                      <a:pt x="35" y="157"/>
                    </a:lnTo>
                    <a:lnTo>
                      <a:pt x="0" y="140"/>
                    </a:lnTo>
                    <a:lnTo>
                      <a:pt x="1" y="137"/>
                    </a:lnTo>
                    <a:lnTo>
                      <a:pt x="4" y="132"/>
                    </a:lnTo>
                    <a:lnTo>
                      <a:pt x="8" y="122"/>
                    </a:lnTo>
                    <a:lnTo>
                      <a:pt x="13" y="110"/>
                    </a:lnTo>
                    <a:lnTo>
                      <a:pt x="21" y="96"/>
                    </a:lnTo>
                    <a:lnTo>
                      <a:pt x="30" y="80"/>
                    </a:lnTo>
                    <a:lnTo>
                      <a:pt x="40" y="65"/>
                    </a:lnTo>
                    <a:lnTo>
                      <a:pt x="53" y="49"/>
                    </a:lnTo>
                    <a:lnTo>
                      <a:pt x="67" y="35"/>
                    </a:lnTo>
                    <a:lnTo>
                      <a:pt x="84" y="22"/>
                    </a:lnTo>
                    <a:lnTo>
                      <a:pt x="102" y="11"/>
                    </a:lnTo>
                    <a:lnTo>
                      <a:pt x="123" y="4"/>
                    </a:lnTo>
                    <a:lnTo>
                      <a:pt x="145" y="0"/>
                    </a:lnTo>
                    <a:close/>
                  </a:path>
                </a:pathLst>
              </a:custGeom>
              <a:solidFill>
                <a:schemeClr val="accent2">
                  <a:lumMod val="100000"/>
                </a:schemeClr>
              </a:solidFill>
              <a:ln w="0">
                <a:noFill/>
                <a:prstDash val="solid"/>
                <a:round/>
              </a:ln>
            </p:spPr>
            <p:txBody>
              <a:bodyPr anchor="ctr"/>
              <a:lstStyle/>
              <a:p>
                <a:pPr algn="ctr"/>
                <a:endParaRPr/>
              </a:p>
            </p:txBody>
          </p:sp>
          <p:sp>
            <p:nvSpPr>
              <p:cNvPr id="27" name="任意多边形: 形状 23"/>
              <p:cNvSpPr/>
              <p:nvPr/>
            </p:nvSpPr>
            <p:spPr bwMode="auto">
              <a:xfrm>
                <a:off x="1171228" y="1870869"/>
                <a:ext cx="404813" cy="280988"/>
              </a:xfrm>
              <a:custGeom>
                <a:avLst/>
                <a:gdLst>
                  <a:gd name="T0" fmla="*/ 101 w 255"/>
                  <a:gd name="T1" fmla="*/ 0 h 177"/>
                  <a:gd name="T2" fmla="*/ 122 w 255"/>
                  <a:gd name="T3" fmla="*/ 0 h 177"/>
                  <a:gd name="T4" fmla="*/ 143 w 255"/>
                  <a:gd name="T5" fmla="*/ 3 h 177"/>
                  <a:gd name="T6" fmla="*/ 164 w 255"/>
                  <a:gd name="T7" fmla="*/ 8 h 177"/>
                  <a:gd name="T8" fmla="*/ 183 w 255"/>
                  <a:gd name="T9" fmla="*/ 17 h 177"/>
                  <a:gd name="T10" fmla="*/ 201 w 255"/>
                  <a:gd name="T11" fmla="*/ 31 h 177"/>
                  <a:gd name="T12" fmla="*/ 220 w 255"/>
                  <a:gd name="T13" fmla="*/ 48 h 177"/>
                  <a:gd name="T14" fmla="*/ 234 w 255"/>
                  <a:gd name="T15" fmla="*/ 71 h 177"/>
                  <a:gd name="T16" fmla="*/ 246 w 255"/>
                  <a:gd name="T17" fmla="*/ 100 h 177"/>
                  <a:gd name="T18" fmla="*/ 255 w 255"/>
                  <a:gd name="T19" fmla="*/ 135 h 177"/>
                  <a:gd name="T20" fmla="*/ 253 w 255"/>
                  <a:gd name="T21" fmla="*/ 132 h 177"/>
                  <a:gd name="T22" fmla="*/ 249 w 255"/>
                  <a:gd name="T23" fmla="*/ 125 h 177"/>
                  <a:gd name="T24" fmla="*/ 244 w 255"/>
                  <a:gd name="T25" fmla="*/ 114 h 177"/>
                  <a:gd name="T26" fmla="*/ 235 w 255"/>
                  <a:gd name="T27" fmla="*/ 101 h 177"/>
                  <a:gd name="T28" fmla="*/ 222 w 255"/>
                  <a:gd name="T29" fmla="*/ 87 h 177"/>
                  <a:gd name="T30" fmla="*/ 208 w 255"/>
                  <a:gd name="T31" fmla="*/ 73 h 177"/>
                  <a:gd name="T32" fmla="*/ 190 w 255"/>
                  <a:gd name="T33" fmla="*/ 60 h 177"/>
                  <a:gd name="T34" fmla="*/ 168 w 255"/>
                  <a:gd name="T35" fmla="*/ 49 h 177"/>
                  <a:gd name="T36" fmla="*/ 143 w 255"/>
                  <a:gd name="T37" fmla="*/ 44 h 177"/>
                  <a:gd name="T38" fmla="*/ 147 w 255"/>
                  <a:gd name="T39" fmla="*/ 45 h 177"/>
                  <a:gd name="T40" fmla="*/ 155 w 255"/>
                  <a:gd name="T41" fmla="*/ 49 h 177"/>
                  <a:gd name="T42" fmla="*/ 168 w 255"/>
                  <a:gd name="T43" fmla="*/ 57 h 177"/>
                  <a:gd name="T44" fmla="*/ 182 w 255"/>
                  <a:gd name="T45" fmla="*/ 68 h 177"/>
                  <a:gd name="T46" fmla="*/ 197 w 255"/>
                  <a:gd name="T47" fmla="*/ 80 h 177"/>
                  <a:gd name="T48" fmla="*/ 213 w 255"/>
                  <a:gd name="T49" fmla="*/ 96 h 177"/>
                  <a:gd name="T50" fmla="*/ 227 w 255"/>
                  <a:gd name="T51" fmla="*/ 114 h 177"/>
                  <a:gd name="T52" fmla="*/ 239 w 255"/>
                  <a:gd name="T53" fmla="*/ 135 h 177"/>
                  <a:gd name="T54" fmla="*/ 246 w 255"/>
                  <a:gd name="T55" fmla="*/ 157 h 177"/>
                  <a:gd name="T56" fmla="*/ 243 w 255"/>
                  <a:gd name="T57" fmla="*/ 158 h 177"/>
                  <a:gd name="T58" fmla="*/ 238 w 255"/>
                  <a:gd name="T59" fmla="*/ 161 h 177"/>
                  <a:gd name="T60" fmla="*/ 229 w 255"/>
                  <a:gd name="T61" fmla="*/ 165 h 177"/>
                  <a:gd name="T62" fmla="*/ 216 w 255"/>
                  <a:gd name="T63" fmla="*/ 169 h 177"/>
                  <a:gd name="T64" fmla="*/ 201 w 255"/>
                  <a:gd name="T65" fmla="*/ 173 h 177"/>
                  <a:gd name="T66" fmla="*/ 184 w 255"/>
                  <a:gd name="T67" fmla="*/ 175 h 177"/>
                  <a:gd name="T68" fmla="*/ 166 w 255"/>
                  <a:gd name="T69" fmla="*/ 177 h 177"/>
                  <a:gd name="T70" fmla="*/ 147 w 255"/>
                  <a:gd name="T71" fmla="*/ 177 h 177"/>
                  <a:gd name="T72" fmla="*/ 126 w 255"/>
                  <a:gd name="T73" fmla="*/ 173 h 177"/>
                  <a:gd name="T74" fmla="*/ 105 w 255"/>
                  <a:gd name="T75" fmla="*/ 166 h 177"/>
                  <a:gd name="T76" fmla="*/ 86 w 255"/>
                  <a:gd name="T77" fmla="*/ 157 h 177"/>
                  <a:gd name="T78" fmla="*/ 65 w 255"/>
                  <a:gd name="T79" fmla="*/ 141 h 177"/>
                  <a:gd name="T80" fmla="*/ 47 w 255"/>
                  <a:gd name="T81" fmla="*/ 122 h 177"/>
                  <a:gd name="T82" fmla="*/ 28 w 255"/>
                  <a:gd name="T83" fmla="*/ 97 h 177"/>
                  <a:gd name="T84" fmla="*/ 13 w 255"/>
                  <a:gd name="T85" fmla="*/ 65 h 177"/>
                  <a:gd name="T86" fmla="*/ 0 w 255"/>
                  <a:gd name="T87" fmla="*/ 27 h 177"/>
                  <a:gd name="T88" fmla="*/ 1 w 255"/>
                  <a:gd name="T89" fmla="*/ 26 h 177"/>
                  <a:gd name="T90" fmla="*/ 8 w 255"/>
                  <a:gd name="T91" fmla="*/ 23 h 177"/>
                  <a:gd name="T92" fmla="*/ 17 w 255"/>
                  <a:gd name="T93" fmla="*/ 19 h 177"/>
                  <a:gd name="T94" fmla="*/ 30 w 255"/>
                  <a:gd name="T95" fmla="*/ 14 h 177"/>
                  <a:gd name="T96" fmla="*/ 45 w 255"/>
                  <a:gd name="T97" fmla="*/ 10 h 177"/>
                  <a:gd name="T98" fmla="*/ 62 w 255"/>
                  <a:gd name="T99" fmla="*/ 5 h 177"/>
                  <a:gd name="T100" fmla="*/ 82 w 255"/>
                  <a:gd name="T101" fmla="*/ 3 h 177"/>
                  <a:gd name="T102" fmla="*/ 101 w 255"/>
                  <a:gd name="T10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5" h="177">
                    <a:moveTo>
                      <a:pt x="101" y="0"/>
                    </a:moveTo>
                    <a:lnTo>
                      <a:pt x="122" y="0"/>
                    </a:lnTo>
                    <a:lnTo>
                      <a:pt x="143" y="3"/>
                    </a:lnTo>
                    <a:lnTo>
                      <a:pt x="164" y="8"/>
                    </a:lnTo>
                    <a:lnTo>
                      <a:pt x="183" y="17"/>
                    </a:lnTo>
                    <a:lnTo>
                      <a:pt x="201" y="31"/>
                    </a:lnTo>
                    <a:lnTo>
                      <a:pt x="220" y="48"/>
                    </a:lnTo>
                    <a:lnTo>
                      <a:pt x="234" y="71"/>
                    </a:lnTo>
                    <a:lnTo>
                      <a:pt x="246" y="100"/>
                    </a:lnTo>
                    <a:lnTo>
                      <a:pt x="255" y="135"/>
                    </a:lnTo>
                    <a:lnTo>
                      <a:pt x="253" y="132"/>
                    </a:lnTo>
                    <a:lnTo>
                      <a:pt x="249" y="125"/>
                    </a:lnTo>
                    <a:lnTo>
                      <a:pt x="244" y="114"/>
                    </a:lnTo>
                    <a:lnTo>
                      <a:pt x="235" y="101"/>
                    </a:lnTo>
                    <a:lnTo>
                      <a:pt x="222" y="87"/>
                    </a:lnTo>
                    <a:lnTo>
                      <a:pt x="208" y="73"/>
                    </a:lnTo>
                    <a:lnTo>
                      <a:pt x="190" y="60"/>
                    </a:lnTo>
                    <a:lnTo>
                      <a:pt x="168" y="49"/>
                    </a:lnTo>
                    <a:lnTo>
                      <a:pt x="143" y="44"/>
                    </a:lnTo>
                    <a:lnTo>
                      <a:pt x="147" y="45"/>
                    </a:lnTo>
                    <a:lnTo>
                      <a:pt x="155" y="49"/>
                    </a:lnTo>
                    <a:lnTo>
                      <a:pt x="168" y="57"/>
                    </a:lnTo>
                    <a:lnTo>
                      <a:pt x="182" y="68"/>
                    </a:lnTo>
                    <a:lnTo>
                      <a:pt x="197" y="80"/>
                    </a:lnTo>
                    <a:lnTo>
                      <a:pt x="213" y="96"/>
                    </a:lnTo>
                    <a:lnTo>
                      <a:pt x="227" y="114"/>
                    </a:lnTo>
                    <a:lnTo>
                      <a:pt x="239" y="135"/>
                    </a:lnTo>
                    <a:lnTo>
                      <a:pt x="246" y="157"/>
                    </a:lnTo>
                    <a:lnTo>
                      <a:pt x="243" y="158"/>
                    </a:lnTo>
                    <a:lnTo>
                      <a:pt x="238" y="161"/>
                    </a:lnTo>
                    <a:lnTo>
                      <a:pt x="229" y="165"/>
                    </a:lnTo>
                    <a:lnTo>
                      <a:pt x="216" y="169"/>
                    </a:lnTo>
                    <a:lnTo>
                      <a:pt x="201" y="173"/>
                    </a:lnTo>
                    <a:lnTo>
                      <a:pt x="184" y="175"/>
                    </a:lnTo>
                    <a:lnTo>
                      <a:pt x="166" y="177"/>
                    </a:lnTo>
                    <a:lnTo>
                      <a:pt x="147" y="177"/>
                    </a:lnTo>
                    <a:lnTo>
                      <a:pt x="126" y="173"/>
                    </a:lnTo>
                    <a:lnTo>
                      <a:pt x="105" y="166"/>
                    </a:lnTo>
                    <a:lnTo>
                      <a:pt x="86" y="157"/>
                    </a:lnTo>
                    <a:lnTo>
                      <a:pt x="65" y="141"/>
                    </a:lnTo>
                    <a:lnTo>
                      <a:pt x="47" y="122"/>
                    </a:lnTo>
                    <a:lnTo>
                      <a:pt x="28" y="97"/>
                    </a:lnTo>
                    <a:lnTo>
                      <a:pt x="13" y="65"/>
                    </a:lnTo>
                    <a:lnTo>
                      <a:pt x="0" y="27"/>
                    </a:lnTo>
                    <a:lnTo>
                      <a:pt x="1" y="26"/>
                    </a:lnTo>
                    <a:lnTo>
                      <a:pt x="8" y="23"/>
                    </a:lnTo>
                    <a:lnTo>
                      <a:pt x="17" y="19"/>
                    </a:lnTo>
                    <a:lnTo>
                      <a:pt x="30" y="14"/>
                    </a:lnTo>
                    <a:lnTo>
                      <a:pt x="45" y="10"/>
                    </a:lnTo>
                    <a:lnTo>
                      <a:pt x="62" y="5"/>
                    </a:lnTo>
                    <a:lnTo>
                      <a:pt x="82" y="3"/>
                    </a:lnTo>
                    <a:lnTo>
                      <a:pt x="101" y="0"/>
                    </a:lnTo>
                    <a:close/>
                  </a:path>
                </a:pathLst>
              </a:custGeom>
              <a:solidFill>
                <a:schemeClr val="accent2">
                  <a:lumMod val="100000"/>
                </a:schemeClr>
              </a:solidFill>
              <a:ln w="0">
                <a:noFill/>
                <a:prstDash val="solid"/>
                <a:round/>
              </a:ln>
            </p:spPr>
            <p:txBody>
              <a:bodyPr anchor="ctr"/>
              <a:lstStyle/>
              <a:p>
                <a:pPr algn="ctr"/>
                <a:endParaRPr/>
              </a:p>
            </p:txBody>
          </p:sp>
          <p:sp>
            <p:nvSpPr>
              <p:cNvPr id="28" name="任意多边形: 形状 24"/>
              <p:cNvSpPr/>
              <p:nvPr/>
            </p:nvSpPr>
            <p:spPr bwMode="auto">
              <a:xfrm>
                <a:off x="1645890" y="1396206"/>
                <a:ext cx="277813" cy="423863"/>
              </a:xfrm>
              <a:custGeom>
                <a:avLst/>
                <a:gdLst>
                  <a:gd name="T0" fmla="*/ 35 w 175"/>
                  <a:gd name="T1" fmla="*/ 0 h 267"/>
                  <a:gd name="T2" fmla="*/ 38 w 175"/>
                  <a:gd name="T3" fmla="*/ 0 h 267"/>
                  <a:gd name="T4" fmla="*/ 44 w 175"/>
                  <a:gd name="T5" fmla="*/ 3 h 267"/>
                  <a:gd name="T6" fmla="*/ 53 w 175"/>
                  <a:gd name="T7" fmla="*/ 7 h 267"/>
                  <a:gd name="T8" fmla="*/ 66 w 175"/>
                  <a:gd name="T9" fmla="*/ 13 h 267"/>
                  <a:gd name="T10" fmla="*/ 79 w 175"/>
                  <a:gd name="T11" fmla="*/ 20 h 267"/>
                  <a:gd name="T12" fmla="*/ 95 w 175"/>
                  <a:gd name="T13" fmla="*/ 29 h 267"/>
                  <a:gd name="T14" fmla="*/ 110 w 175"/>
                  <a:gd name="T15" fmla="*/ 41 h 267"/>
                  <a:gd name="T16" fmla="*/ 126 w 175"/>
                  <a:gd name="T17" fmla="*/ 54 h 267"/>
                  <a:gd name="T18" fmla="*/ 140 w 175"/>
                  <a:gd name="T19" fmla="*/ 68 h 267"/>
                  <a:gd name="T20" fmla="*/ 153 w 175"/>
                  <a:gd name="T21" fmla="*/ 85 h 267"/>
                  <a:gd name="T22" fmla="*/ 165 w 175"/>
                  <a:gd name="T23" fmla="*/ 103 h 267"/>
                  <a:gd name="T24" fmla="*/ 171 w 175"/>
                  <a:gd name="T25" fmla="*/ 124 h 267"/>
                  <a:gd name="T26" fmla="*/ 175 w 175"/>
                  <a:gd name="T27" fmla="*/ 146 h 267"/>
                  <a:gd name="T28" fmla="*/ 175 w 175"/>
                  <a:gd name="T29" fmla="*/ 170 h 267"/>
                  <a:gd name="T30" fmla="*/ 169 w 175"/>
                  <a:gd name="T31" fmla="*/ 196 h 267"/>
                  <a:gd name="T32" fmla="*/ 157 w 175"/>
                  <a:gd name="T33" fmla="*/ 226 h 267"/>
                  <a:gd name="T34" fmla="*/ 139 w 175"/>
                  <a:gd name="T35" fmla="*/ 257 h 267"/>
                  <a:gd name="T36" fmla="*/ 140 w 175"/>
                  <a:gd name="T37" fmla="*/ 255 h 267"/>
                  <a:gd name="T38" fmla="*/ 143 w 175"/>
                  <a:gd name="T39" fmla="*/ 246 h 267"/>
                  <a:gd name="T40" fmla="*/ 147 w 175"/>
                  <a:gd name="T41" fmla="*/ 234 h 267"/>
                  <a:gd name="T42" fmla="*/ 149 w 175"/>
                  <a:gd name="T43" fmla="*/ 219 h 267"/>
                  <a:gd name="T44" fmla="*/ 151 w 175"/>
                  <a:gd name="T45" fmla="*/ 200 h 267"/>
                  <a:gd name="T46" fmla="*/ 151 w 175"/>
                  <a:gd name="T47" fmla="*/ 180 h 267"/>
                  <a:gd name="T48" fmla="*/ 147 w 175"/>
                  <a:gd name="T49" fmla="*/ 157 h 267"/>
                  <a:gd name="T50" fmla="*/ 138 w 175"/>
                  <a:gd name="T51" fmla="*/ 135 h 267"/>
                  <a:gd name="T52" fmla="*/ 125 w 175"/>
                  <a:gd name="T53" fmla="*/ 113 h 267"/>
                  <a:gd name="T54" fmla="*/ 126 w 175"/>
                  <a:gd name="T55" fmla="*/ 117 h 267"/>
                  <a:gd name="T56" fmla="*/ 129 w 175"/>
                  <a:gd name="T57" fmla="*/ 126 h 267"/>
                  <a:gd name="T58" fmla="*/ 132 w 175"/>
                  <a:gd name="T59" fmla="*/ 139 h 267"/>
                  <a:gd name="T60" fmla="*/ 136 w 175"/>
                  <a:gd name="T61" fmla="*/ 157 h 267"/>
                  <a:gd name="T62" fmla="*/ 138 w 175"/>
                  <a:gd name="T63" fmla="*/ 178 h 267"/>
                  <a:gd name="T64" fmla="*/ 138 w 175"/>
                  <a:gd name="T65" fmla="*/ 200 h 267"/>
                  <a:gd name="T66" fmla="*/ 135 w 175"/>
                  <a:gd name="T67" fmla="*/ 222 h 267"/>
                  <a:gd name="T68" fmla="*/ 129 w 175"/>
                  <a:gd name="T69" fmla="*/ 244 h 267"/>
                  <a:gd name="T70" fmla="*/ 117 w 175"/>
                  <a:gd name="T71" fmla="*/ 267 h 267"/>
                  <a:gd name="T72" fmla="*/ 114 w 175"/>
                  <a:gd name="T73" fmla="*/ 265 h 267"/>
                  <a:gd name="T74" fmla="*/ 109 w 175"/>
                  <a:gd name="T75" fmla="*/ 264 h 267"/>
                  <a:gd name="T76" fmla="*/ 101 w 175"/>
                  <a:gd name="T77" fmla="*/ 260 h 267"/>
                  <a:gd name="T78" fmla="*/ 91 w 175"/>
                  <a:gd name="T79" fmla="*/ 255 h 267"/>
                  <a:gd name="T80" fmla="*/ 79 w 175"/>
                  <a:gd name="T81" fmla="*/ 248 h 267"/>
                  <a:gd name="T82" fmla="*/ 66 w 175"/>
                  <a:gd name="T83" fmla="*/ 239 h 267"/>
                  <a:gd name="T84" fmla="*/ 53 w 175"/>
                  <a:gd name="T85" fmla="*/ 229 h 267"/>
                  <a:gd name="T86" fmla="*/ 40 w 175"/>
                  <a:gd name="T87" fmla="*/ 217 h 267"/>
                  <a:gd name="T88" fmla="*/ 27 w 175"/>
                  <a:gd name="T89" fmla="*/ 202 h 267"/>
                  <a:gd name="T90" fmla="*/ 17 w 175"/>
                  <a:gd name="T91" fmla="*/ 186 h 267"/>
                  <a:gd name="T92" fmla="*/ 9 w 175"/>
                  <a:gd name="T93" fmla="*/ 167 h 267"/>
                  <a:gd name="T94" fmla="*/ 2 w 175"/>
                  <a:gd name="T95" fmla="*/ 146 h 267"/>
                  <a:gd name="T96" fmla="*/ 0 w 175"/>
                  <a:gd name="T97" fmla="*/ 121 h 267"/>
                  <a:gd name="T98" fmla="*/ 1 w 175"/>
                  <a:gd name="T99" fmla="*/ 95 h 267"/>
                  <a:gd name="T100" fmla="*/ 8 w 175"/>
                  <a:gd name="T101" fmla="*/ 67 h 267"/>
                  <a:gd name="T102" fmla="*/ 18 w 175"/>
                  <a:gd name="T103" fmla="*/ 34 h 267"/>
                  <a:gd name="T104" fmla="*/ 35 w 175"/>
                  <a:gd name="T10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5" h="267">
                    <a:moveTo>
                      <a:pt x="35" y="0"/>
                    </a:moveTo>
                    <a:lnTo>
                      <a:pt x="38" y="0"/>
                    </a:lnTo>
                    <a:lnTo>
                      <a:pt x="44" y="3"/>
                    </a:lnTo>
                    <a:lnTo>
                      <a:pt x="53" y="7"/>
                    </a:lnTo>
                    <a:lnTo>
                      <a:pt x="66" y="13"/>
                    </a:lnTo>
                    <a:lnTo>
                      <a:pt x="79" y="20"/>
                    </a:lnTo>
                    <a:lnTo>
                      <a:pt x="95" y="29"/>
                    </a:lnTo>
                    <a:lnTo>
                      <a:pt x="110" y="41"/>
                    </a:lnTo>
                    <a:lnTo>
                      <a:pt x="126" y="54"/>
                    </a:lnTo>
                    <a:lnTo>
                      <a:pt x="140" y="68"/>
                    </a:lnTo>
                    <a:lnTo>
                      <a:pt x="153" y="85"/>
                    </a:lnTo>
                    <a:lnTo>
                      <a:pt x="165" y="103"/>
                    </a:lnTo>
                    <a:lnTo>
                      <a:pt x="171" y="124"/>
                    </a:lnTo>
                    <a:lnTo>
                      <a:pt x="175" y="146"/>
                    </a:lnTo>
                    <a:lnTo>
                      <a:pt x="175" y="170"/>
                    </a:lnTo>
                    <a:lnTo>
                      <a:pt x="169" y="196"/>
                    </a:lnTo>
                    <a:lnTo>
                      <a:pt x="157" y="226"/>
                    </a:lnTo>
                    <a:lnTo>
                      <a:pt x="139" y="257"/>
                    </a:lnTo>
                    <a:lnTo>
                      <a:pt x="140" y="255"/>
                    </a:lnTo>
                    <a:lnTo>
                      <a:pt x="143" y="246"/>
                    </a:lnTo>
                    <a:lnTo>
                      <a:pt x="147" y="234"/>
                    </a:lnTo>
                    <a:lnTo>
                      <a:pt x="149" y="219"/>
                    </a:lnTo>
                    <a:lnTo>
                      <a:pt x="151" y="200"/>
                    </a:lnTo>
                    <a:lnTo>
                      <a:pt x="151" y="180"/>
                    </a:lnTo>
                    <a:lnTo>
                      <a:pt x="147" y="157"/>
                    </a:lnTo>
                    <a:lnTo>
                      <a:pt x="138" y="135"/>
                    </a:lnTo>
                    <a:lnTo>
                      <a:pt x="125" y="113"/>
                    </a:lnTo>
                    <a:lnTo>
                      <a:pt x="126" y="117"/>
                    </a:lnTo>
                    <a:lnTo>
                      <a:pt x="129" y="126"/>
                    </a:lnTo>
                    <a:lnTo>
                      <a:pt x="132" y="139"/>
                    </a:lnTo>
                    <a:lnTo>
                      <a:pt x="136" y="157"/>
                    </a:lnTo>
                    <a:lnTo>
                      <a:pt x="138" y="178"/>
                    </a:lnTo>
                    <a:lnTo>
                      <a:pt x="138" y="200"/>
                    </a:lnTo>
                    <a:lnTo>
                      <a:pt x="135" y="222"/>
                    </a:lnTo>
                    <a:lnTo>
                      <a:pt x="129" y="244"/>
                    </a:lnTo>
                    <a:lnTo>
                      <a:pt x="117" y="267"/>
                    </a:lnTo>
                    <a:lnTo>
                      <a:pt x="114" y="265"/>
                    </a:lnTo>
                    <a:lnTo>
                      <a:pt x="109" y="264"/>
                    </a:lnTo>
                    <a:lnTo>
                      <a:pt x="101" y="260"/>
                    </a:lnTo>
                    <a:lnTo>
                      <a:pt x="91" y="255"/>
                    </a:lnTo>
                    <a:lnTo>
                      <a:pt x="79" y="248"/>
                    </a:lnTo>
                    <a:lnTo>
                      <a:pt x="66" y="239"/>
                    </a:lnTo>
                    <a:lnTo>
                      <a:pt x="53" y="229"/>
                    </a:lnTo>
                    <a:lnTo>
                      <a:pt x="40" y="217"/>
                    </a:lnTo>
                    <a:lnTo>
                      <a:pt x="27" y="202"/>
                    </a:lnTo>
                    <a:lnTo>
                      <a:pt x="17" y="186"/>
                    </a:lnTo>
                    <a:lnTo>
                      <a:pt x="9" y="167"/>
                    </a:lnTo>
                    <a:lnTo>
                      <a:pt x="2" y="146"/>
                    </a:lnTo>
                    <a:lnTo>
                      <a:pt x="0" y="121"/>
                    </a:lnTo>
                    <a:lnTo>
                      <a:pt x="1" y="95"/>
                    </a:lnTo>
                    <a:lnTo>
                      <a:pt x="8" y="67"/>
                    </a:lnTo>
                    <a:lnTo>
                      <a:pt x="18" y="34"/>
                    </a:lnTo>
                    <a:lnTo>
                      <a:pt x="35" y="0"/>
                    </a:lnTo>
                    <a:close/>
                  </a:path>
                </a:pathLst>
              </a:custGeom>
              <a:solidFill>
                <a:schemeClr val="accent2">
                  <a:lumMod val="100000"/>
                </a:schemeClr>
              </a:solidFill>
              <a:ln w="0">
                <a:noFill/>
                <a:prstDash val="solid"/>
                <a:round/>
              </a:ln>
            </p:spPr>
            <p:txBody>
              <a:bodyPr anchor="ctr"/>
              <a:lstStyle/>
              <a:p>
                <a:pPr algn="ctr"/>
                <a:endParaRPr/>
              </a:p>
            </p:txBody>
          </p:sp>
          <p:sp>
            <p:nvSpPr>
              <p:cNvPr id="29" name="任意多边形: 形状 25"/>
              <p:cNvSpPr/>
              <p:nvPr/>
            </p:nvSpPr>
            <p:spPr bwMode="auto">
              <a:xfrm>
                <a:off x="2157065" y="1499394"/>
                <a:ext cx="280988" cy="406400"/>
              </a:xfrm>
              <a:custGeom>
                <a:avLst/>
                <a:gdLst>
                  <a:gd name="T0" fmla="*/ 150 w 177"/>
                  <a:gd name="T1" fmla="*/ 0 h 256"/>
                  <a:gd name="T2" fmla="*/ 151 w 177"/>
                  <a:gd name="T3" fmla="*/ 3 h 256"/>
                  <a:gd name="T4" fmla="*/ 154 w 177"/>
                  <a:gd name="T5" fmla="*/ 9 h 256"/>
                  <a:gd name="T6" fmla="*/ 157 w 177"/>
                  <a:gd name="T7" fmla="*/ 18 h 256"/>
                  <a:gd name="T8" fmla="*/ 163 w 177"/>
                  <a:gd name="T9" fmla="*/ 31 h 256"/>
                  <a:gd name="T10" fmla="*/ 167 w 177"/>
                  <a:gd name="T11" fmla="*/ 47 h 256"/>
                  <a:gd name="T12" fmla="*/ 172 w 177"/>
                  <a:gd name="T13" fmla="*/ 64 h 256"/>
                  <a:gd name="T14" fmla="*/ 174 w 177"/>
                  <a:gd name="T15" fmla="*/ 82 h 256"/>
                  <a:gd name="T16" fmla="*/ 177 w 177"/>
                  <a:gd name="T17" fmla="*/ 103 h 256"/>
                  <a:gd name="T18" fmla="*/ 177 w 177"/>
                  <a:gd name="T19" fmla="*/ 124 h 256"/>
                  <a:gd name="T20" fmla="*/ 174 w 177"/>
                  <a:gd name="T21" fmla="*/ 144 h 256"/>
                  <a:gd name="T22" fmla="*/ 169 w 177"/>
                  <a:gd name="T23" fmla="*/ 165 h 256"/>
                  <a:gd name="T24" fmla="*/ 159 w 177"/>
                  <a:gd name="T25" fmla="*/ 185 h 256"/>
                  <a:gd name="T26" fmla="*/ 146 w 177"/>
                  <a:gd name="T27" fmla="*/ 203 h 256"/>
                  <a:gd name="T28" fmla="*/ 129 w 177"/>
                  <a:gd name="T29" fmla="*/ 220 h 256"/>
                  <a:gd name="T30" fmla="*/ 105 w 177"/>
                  <a:gd name="T31" fmla="*/ 235 h 256"/>
                  <a:gd name="T32" fmla="*/ 77 w 177"/>
                  <a:gd name="T33" fmla="*/ 247 h 256"/>
                  <a:gd name="T34" fmla="*/ 42 w 177"/>
                  <a:gd name="T35" fmla="*/ 256 h 256"/>
                  <a:gd name="T36" fmla="*/ 44 w 177"/>
                  <a:gd name="T37" fmla="*/ 255 h 256"/>
                  <a:gd name="T38" fmla="*/ 52 w 177"/>
                  <a:gd name="T39" fmla="*/ 251 h 256"/>
                  <a:gd name="T40" fmla="*/ 63 w 177"/>
                  <a:gd name="T41" fmla="*/ 244 h 256"/>
                  <a:gd name="T42" fmla="*/ 76 w 177"/>
                  <a:gd name="T43" fmla="*/ 235 h 256"/>
                  <a:gd name="T44" fmla="*/ 90 w 177"/>
                  <a:gd name="T45" fmla="*/ 224 h 256"/>
                  <a:gd name="T46" fmla="*/ 104 w 177"/>
                  <a:gd name="T47" fmla="*/ 209 h 256"/>
                  <a:gd name="T48" fmla="*/ 117 w 177"/>
                  <a:gd name="T49" fmla="*/ 191 h 256"/>
                  <a:gd name="T50" fmla="*/ 126 w 177"/>
                  <a:gd name="T51" fmla="*/ 169 h 256"/>
                  <a:gd name="T52" fmla="*/ 133 w 177"/>
                  <a:gd name="T53" fmla="*/ 144 h 256"/>
                  <a:gd name="T54" fmla="*/ 131 w 177"/>
                  <a:gd name="T55" fmla="*/ 148 h 256"/>
                  <a:gd name="T56" fmla="*/ 128 w 177"/>
                  <a:gd name="T57" fmla="*/ 156 h 256"/>
                  <a:gd name="T58" fmla="*/ 120 w 177"/>
                  <a:gd name="T59" fmla="*/ 168 h 256"/>
                  <a:gd name="T60" fmla="*/ 109 w 177"/>
                  <a:gd name="T61" fmla="*/ 183 h 256"/>
                  <a:gd name="T62" fmla="*/ 96 w 177"/>
                  <a:gd name="T63" fmla="*/ 199 h 256"/>
                  <a:gd name="T64" fmla="*/ 81 w 177"/>
                  <a:gd name="T65" fmla="*/ 215 h 256"/>
                  <a:gd name="T66" fmla="*/ 63 w 177"/>
                  <a:gd name="T67" fmla="*/ 229 h 256"/>
                  <a:gd name="T68" fmla="*/ 42 w 177"/>
                  <a:gd name="T69" fmla="*/ 240 h 256"/>
                  <a:gd name="T70" fmla="*/ 20 w 177"/>
                  <a:gd name="T71" fmla="*/ 247 h 256"/>
                  <a:gd name="T72" fmla="*/ 18 w 177"/>
                  <a:gd name="T73" fmla="*/ 244 h 256"/>
                  <a:gd name="T74" fmla="*/ 16 w 177"/>
                  <a:gd name="T75" fmla="*/ 239 h 256"/>
                  <a:gd name="T76" fmla="*/ 12 w 177"/>
                  <a:gd name="T77" fmla="*/ 229 h 256"/>
                  <a:gd name="T78" fmla="*/ 8 w 177"/>
                  <a:gd name="T79" fmla="*/ 217 h 256"/>
                  <a:gd name="T80" fmla="*/ 4 w 177"/>
                  <a:gd name="T81" fmla="*/ 203 h 256"/>
                  <a:gd name="T82" fmla="*/ 1 w 177"/>
                  <a:gd name="T83" fmla="*/ 186 h 256"/>
                  <a:gd name="T84" fmla="*/ 0 w 177"/>
                  <a:gd name="T85" fmla="*/ 168 h 256"/>
                  <a:gd name="T86" fmla="*/ 0 w 177"/>
                  <a:gd name="T87" fmla="*/ 148 h 256"/>
                  <a:gd name="T88" fmla="*/ 4 w 177"/>
                  <a:gd name="T89" fmla="*/ 128 h 256"/>
                  <a:gd name="T90" fmla="*/ 9 w 177"/>
                  <a:gd name="T91" fmla="*/ 107 h 256"/>
                  <a:gd name="T92" fmla="*/ 20 w 177"/>
                  <a:gd name="T93" fmla="*/ 86 h 256"/>
                  <a:gd name="T94" fmla="*/ 35 w 177"/>
                  <a:gd name="T95" fmla="*/ 67 h 256"/>
                  <a:gd name="T96" fmla="*/ 55 w 177"/>
                  <a:gd name="T97" fmla="*/ 47 h 256"/>
                  <a:gd name="T98" fmla="*/ 79 w 177"/>
                  <a:gd name="T99" fmla="*/ 30 h 256"/>
                  <a:gd name="T100" fmla="*/ 112 w 177"/>
                  <a:gd name="T101" fmla="*/ 15 h 256"/>
                  <a:gd name="T102" fmla="*/ 150 w 177"/>
                  <a:gd name="T10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7" h="256">
                    <a:moveTo>
                      <a:pt x="150" y="0"/>
                    </a:moveTo>
                    <a:lnTo>
                      <a:pt x="151" y="3"/>
                    </a:lnTo>
                    <a:lnTo>
                      <a:pt x="154" y="9"/>
                    </a:lnTo>
                    <a:lnTo>
                      <a:pt x="157" y="18"/>
                    </a:lnTo>
                    <a:lnTo>
                      <a:pt x="163" y="31"/>
                    </a:lnTo>
                    <a:lnTo>
                      <a:pt x="167" y="47"/>
                    </a:lnTo>
                    <a:lnTo>
                      <a:pt x="172" y="64"/>
                    </a:lnTo>
                    <a:lnTo>
                      <a:pt x="174" y="82"/>
                    </a:lnTo>
                    <a:lnTo>
                      <a:pt x="177" y="103"/>
                    </a:lnTo>
                    <a:lnTo>
                      <a:pt x="177" y="124"/>
                    </a:lnTo>
                    <a:lnTo>
                      <a:pt x="174" y="144"/>
                    </a:lnTo>
                    <a:lnTo>
                      <a:pt x="169" y="165"/>
                    </a:lnTo>
                    <a:lnTo>
                      <a:pt x="159" y="185"/>
                    </a:lnTo>
                    <a:lnTo>
                      <a:pt x="146" y="203"/>
                    </a:lnTo>
                    <a:lnTo>
                      <a:pt x="129" y="220"/>
                    </a:lnTo>
                    <a:lnTo>
                      <a:pt x="105" y="235"/>
                    </a:lnTo>
                    <a:lnTo>
                      <a:pt x="77" y="247"/>
                    </a:lnTo>
                    <a:lnTo>
                      <a:pt x="42" y="256"/>
                    </a:lnTo>
                    <a:lnTo>
                      <a:pt x="44" y="255"/>
                    </a:lnTo>
                    <a:lnTo>
                      <a:pt x="52" y="251"/>
                    </a:lnTo>
                    <a:lnTo>
                      <a:pt x="63" y="244"/>
                    </a:lnTo>
                    <a:lnTo>
                      <a:pt x="76" y="235"/>
                    </a:lnTo>
                    <a:lnTo>
                      <a:pt x="90" y="224"/>
                    </a:lnTo>
                    <a:lnTo>
                      <a:pt x="104" y="209"/>
                    </a:lnTo>
                    <a:lnTo>
                      <a:pt x="117" y="191"/>
                    </a:lnTo>
                    <a:lnTo>
                      <a:pt x="126" y="169"/>
                    </a:lnTo>
                    <a:lnTo>
                      <a:pt x="133" y="144"/>
                    </a:lnTo>
                    <a:lnTo>
                      <a:pt x="131" y="148"/>
                    </a:lnTo>
                    <a:lnTo>
                      <a:pt x="128" y="156"/>
                    </a:lnTo>
                    <a:lnTo>
                      <a:pt x="120" y="168"/>
                    </a:lnTo>
                    <a:lnTo>
                      <a:pt x="109" y="183"/>
                    </a:lnTo>
                    <a:lnTo>
                      <a:pt x="96" y="199"/>
                    </a:lnTo>
                    <a:lnTo>
                      <a:pt x="81" y="215"/>
                    </a:lnTo>
                    <a:lnTo>
                      <a:pt x="63" y="229"/>
                    </a:lnTo>
                    <a:lnTo>
                      <a:pt x="42" y="240"/>
                    </a:lnTo>
                    <a:lnTo>
                      <a:pt x="20" y="247"/>
                    </a:lnTo>
                    <a:lnTo>
                      <a:pt x="18" y="244"/>
                    </a:lnTo>
                    <a:lnTo>
                      <a:pt x="16" y="239"/>
                    </a:lnTo>
                    <a:lnTo>
                      <a:pt x="12" y="229"/>
                    </a:lnTo>
                    <a:lnTo>
                      <a:pt x="8" y="217"/>
                    </a:lnTo>
                    <a:lnTo>
                      <a:pt x="4" y="203"/>
                    </a:lnTo>
                    <a:lnTo>
                      <a:pt x="1" y="186"/>
                    </a:lnTo>
                    <a:lnTo>
                      <a:pt x="0" y="168"/>
                    </a:lnTo>
                    <a:lnTo>
                      <a:pt x="0" y="148"/>
                    </a:lnTo>
                    <a:lnTo>
                      <a:pt x="4" y="128"/>
                    </a:lnTo>
                    <a:lnTo>
                      <a:pt x="9" y="107"/>
                    </a:lnTo>
                    <a:lnTo>
                      <a:pt x="20" y="86"/>
                    </a:lnTo>
                    <a:lnTo>
                      <a:pt x="35" y="67"/>
                    </a:lnTo>
                    <a:lnTo>
                      <a:pt x="55" y="47"/>
                    </a:lnTo>
                    <a:lnTo>
                      <a:pt x="79" y="30"/>
                    </a:lnTo>
                    <a:lnTo>
                      <a:pt x="112" y="15"/>
                    </a:lnTo>
                    <a:lnTo>
                      <a:pt x="150" y="0"/>
                    </a:lnTo>
                    <a:close/>
                  </a:path>
                </a:pathLst>
              </a:custGeom>
              <a:solidFill>
                <a:schemeClr val="accent2">
                  <a:lumMod val="100000"/>
                </a:schemeClr>
              </a:solidFill>
              <a:ln w="0">
                <a:noFill/>
                <a:prstDash val="solid"/>
                <a:round/>
              </a:ln>
            </p:spPr>
            <p:txBody>
              <a:bodyPr anchor="ctr"/>
              <a:lstStyle/>
              <a:p>
                <a:pPr algn="ctr"/>
                <a:endParaRPr/>
              </a:p>
            </p:txBody>
          </p:sp>
          <p:sp>
            <p:nvSpPr>
              <p:cNvPr id="30" name="任意多边形: 形状 26"/>
              <p:cNvSpPr/>
              <p:nvPr/>
            </p:nvSpPr>
            <p:spPr bwMode="auto">
              <a:xfrm>
                <a:off x="2596803" y="1775619"/>
                <a:ext cx="280988" cy="404813"/>
              </a:xfrm>
              <a:custGeom>
                <a:avLst/>
                <a:gdLst>
                  <a:gd name="T0" fmla="*/ 149 w 177"/>
                  <a:gd name="T1" fmla="*/ 0 h 255"/>
                  <a:gd name="T2" fmla="*/ 151 w 177"/>
                  <a:gd name="T3" fmla="*/ 2 h 255"/>
                  <a:gd name="T4" fmla="*/ 153 w 177"/>
                  <a:gd name="T5" fmla="*/ 8 h 255"/>
                  <a:gd name="T6" fmla="*/ 157 w 177"/>
                  <a:gd name="T7" fmla="*/ 17 h 255"/>
                  <a:gd name="T8" fmla="*/ 162 w 177"/>
                  <a:gd name="T9" fmla="*/ 30 h 255"/>
                  <a:gd name="T10" fmla="*/ 166 w 177"/>
                  <a:gd name="T11" fmla="*/ 46 h 255"/>
                  <a:gd name="T12" fmla="*/ 170 w 177"/>
                  <a:gd name="T13" fmla="*/ 63 h 255"/>
                  <a:gd name="T14" fmla="*/ 174 w 177"/>
                  <a:gd name="T15" fmla="*/ 82 h 255"/>
                  <a:gd name="T16" fmla="*/ 177 w 177"/>
                  <a:gd name="T17" fmla="*/ 102 h 255"/>
                  <a:gd name="T18" fmla="*/ 177 w 177"/>
                  <a:gd name="T19" fmla="*/ 122 h 255"/>
                  <a:gd name="T20" fmla="*/ 174 w 177"/>
                  <a:gd name="T21" fmla="*/ 143 h 255"/>
                  <a:gd name="T22" fmla="*/ 168 w 177"/>
                  <a:gd name="T23" fmla="*/ 164 h 255"/>
                  <a:gd name="T24" fmla="*/ 159 w 177"/>
                  <a:gd name="T25" fmla="*/ 183 h 255"/>
                  <a:gd name="T26" fmla="*/ 146 w 177"/>
                  <a:gd name="T27" fmla="*/ 203 h 255"/>
                  <a:gd name="T28" fmla="*/ 127 w 177"/>
                  <a:gd name="T29" fmla="*/ 220 h 255"/>
                  <a:gd name="T30" fmla="*/ 105 w 177"/>
                  <a:gd name="T31" fmla="*/ 234 h 255"/>
                  <a:gd name="T32" fmla="*/ 77 w 177"/>
                  <a:gd name="T33" fmla="*/ 246 h 255"/>
                  <a:gd name="T34" fmla="*/ 42 w 177"/>
                  <a:gd name="T35" fmla="*/ 255 h 255"/>
                  <a:gd name="T36" fmla="*/ 44 w 177"/>
                  <a:gd name="T37" fmla="*/ 253 h 255"/>
                  <a:gd name="T38" fmla="*/ 51 w 177"/>
                  <a:gd name="T39" fmla="*/ 250 h 255"/>
                  <a:gd name="T40" fmla="*/ 62 w 177"/>
                  <a:gd name="T41" fmla="*/ 244 h 255"/>
                  <a:gd name="T42" fmla="*/ 75 w 177"/>
                  <a:gd name="T43" fmla="*/ 235 h 255"/>
                  <a:gd name="T44" fmla="*/ 90 w 177"/>
                  <a:gd name="T45" fmla="*/ 222 h 255"/>
                  <a:gd name="T46" fmla="*/ 104 w 177"/>
                  <a:gd name="T47" fmla="*/ 208 h 255"/>
                  <a:gd name="T48" fmla="*/ 116 w 177"/>
                  <a:gd name="T49" fmla="*/ 190 h 255"/>
                  <a:gd name="T50" fmla="*/ 126 w 177"/>
                  <a:gd name="T51" fmla="*/ 169 h 255"/>
                  <a:gd name="T52" fmla="*/ 133 w 177"/>
                  <a:gd name="T53" fmla="*/ 143 h 255"/>
                  <a:gd name="T54" fmla="*/ 131 w 177"/>
                  <a:gd name="T55" fmla="*/ 147 h 255"/>
                  <a:gd name="T56" fmla="*/ 127 w 177"/>
                  <a:gd name="T57" fmla="*/ 155 h 255"/>
                  <a:gd name="T58" fmla="*/ 120 w 177"/>
                  <a:gd name="T59" fmla="*/ 168 h 255"/>
                  <a:gd name="T60" fmla="*/ 109 w 177"/>
                  <a:gd name="T61" fmla="*/ 182 h 255"/>
                  <a:gd name="T62" fmla="*/ 96 w 177"/>
                  <a:gd name="T63" fmla="*/ 198 h 255"/>
                  <a:gd name="T64" fmla="*/ 81 w 177"/>
                  <a:gd name="T65" fmla="*/ 213 h 255"/>
                  <a:gd name="T66" fmla="*/ 62 w 177"/>
                  <a:gd name="T67" fmla="*/ 227 h 255"/>
                  <a:gd name="T68" fmla="*/ 42 w 177"/>
                  <a:gd name="T69" fmla="*/ 239 h 255"/>
                  <a:gd name="T70" fmla="*/ 18 w 177"/>
                  <a:gd name="T71" fmla="*/ 246 h 255"/>
                  <a:gd name="T72" fmla="*/ 18 w 177"/>
                  <a:gd name="T73" fmla="*/ 243 h 255"/>
                  <a:gd name="T74" fmla="*/ 16 w 177"/>
                  <a:gd name="T75" fmla="*/ 238 h 255"/>
                  <a:gd name="T76" fmla="*/ 12 w 177"/>
                  <a:gd name="T77" fmla="*/ 229 h 255"/>
                  <a:gd name="T78" fmla="*/ 8 w 177"/>
                  <a:gd name="T79" fmla="*/ 216 h 255"/>
                  <a:gd name="T80" fmla="*/ 4 w 177"/>
                  <a:gd name="T81" fmla="*/ 201 h 255"/>
                  <a:gd name="T82" fmla="*/ 1 w 177"/>
                  <a:gd name="T83" fmla="*/ 185 h 255"/>
                  <a:gd name="T84" fmla="*/ 0 w 177"/>
                  <a:gd name="T85" fmla="*/ 166 h 255"/>
                  <a:gd name="T86" fmla="*/ 0 w 177"/>
                  <a:gd name="T87" fmla="*/ 147 h 255"/>
                  <a:gd name="T88" fmla="*/ 3 w 177"/>
                  <a:gd name="T89" fmla="*/ 126 h 255"/>
                  <a:gd name="T90" fmla="*/ 9 w 177"/>
                  <a:gd name="T91" fmla="*/ 105 h 255"/>
                  <a:gd name="T92" fmla="*/ 19 w 177"/>
                  <a:gd name="T93" fmla="*/ 86 h 255"/>
                  <a:gd name="T94" fmla="*/ 34 w 177"/>
                  <a:gd name="T95" fmla="*/ 65 h 255"/>
                  <a:gd name="T96" fmla="*/ 55 w 177"/>
                  <a:gd name="T97" fmla="*/ 47 h 255"/>
                  <a:gd name="T98" fmla="*/ 79 w 177"/>
                  <a:gd name="T99" fmla="*/ 29 h 255"/>
                  <a:gd name="T100" fmla="*/ 110 w 177"/>
                  <a:gd name="T101" fmla="*/ 13 h 255"/>
                  <a:gd name="T102" fmla="*/ 149 w 177"/>
                  <a:gd name="T103"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7" h="255">
                    <a:moveTo>
                      <a:pt x="149" y="0"/>
                    </a:moveTo>
                    <a:lnTo>
                      <a:pt x="151" y="2"/>
                    </a:lnTo>
                    <a:lnTo>
                      <a:pt x="153" y="8"/>
                    </a:lnTo>
                    <a:lnTo>
                      <a:pt x="157" y="17"/>
                    </a:lnTo>
                    <a:lnTo>
                      <a:pt x="162" y="30"/>
                    </a:lnTo>
                    <a:lnTo>
                      <a:pt x="166" y="46"/>
                    </a:lnTo>
                    <a:lnTo>
                      <a:pt x="170" y="63"/>
                    </a:lnTo>
                    <a:lnTo>
                      <a:pt x="174" y="82"/>
                    </a:lnTo>
                    <a:lnTo>
                      <a:pt x="177" y="102"/>
                    </a:lnTo>
                    <a:lnTo>
                      <a:pt x="177" y="122"/>
                    </a:lnTo>
                    <a:lnTo>
                      <a:pt x="174" y="143"/>
                    </a:lnTo>
                    <a:lnTo>
                      <a:pt x="168" y="164"/>
                    </a:lnTo>
                    <a:lnTo>
                      <a:pt x="159" y="183"/>
                    </a:lnTo>
                    <a:lnTo>
                      <a:pt x="146" y="203"/>
                    </a:lnTo>
                    <a:lnTo>
                      <a:pt x="127" y="220"/>
                    </a:lnTo>
                    <a:lnTo>
                      <a:pt x="105" y="234"/>
                    </a:lnTo>
                    <a:lnTo>
                      <a:pt x="77" y="246"/>
                    </a:lnTo>
                    <a:lnTo>
                      <a:pt x="42" y="255"/>
                    </a:lnTo>
                    <a:lnTo>
                      <a:pt x="44" y="253"/>
                    </a:lnTo>
                    <a:lnTo>
                      <a:pt x="51" y="250"/>
                    </a:lnTo>
                    <a:lnTo>
                      <a:pt x="62" y="244"/>
                    </a:lnTo>
                    <a:lnTo>
                      <a:pt x="75" y="235"/>
                    </a:lnTo>
                    <a:lnTo>
                      <a:pt x="90" y="222"/>
                    </a:lnTo>
                    <a:lnTo>
                      <a:pt x="104" y="208"/>
                    </a:lnTo>
                    <a:lnTo>
                      <a:pt x="116" y="190"/>
                    </a:lnTo>
                    <a:lnTo>
                      <a:pt x="126" y="169"/>
                    </a:lnTo>
                    <a:lnTo>
                      <a:pt x="133" y="143"/>
                    </a:lnTo>
                    <a:lnTo>
                      <a:pt x="131" y="147"/>
                    </a:lnTo>
                    <a:lnTo>
                      <a:pt x="127" y="155"/>
                    </a:lnTo>
                    <a:lnTo>
                      <a:pt x="120" y="168"/>
                    </a:lnTo>
                    <a:lnTo>
                      <a:pt x="109" y="182"/>
                    </a:lnTo>
                    <a:lnTo>
                      <a:pt x="96" y="198"/>
                    </a:lnTo>
                    <a:lnTo>
                      <a:pt x="81" y="213"/>
                    </a:lnTo>
                    <a:lnTo>
                      <a:pt x="62" y="227"/>
                    </a:lnTo>
                    <a:lnTo>
                      <a:pt x="42" y="239"/>
                    </a:lnTo>
                    <a:lnTo>
                      <a:pt x="18" y="246"/>
                    </a:lnTo>
                    <a:lnTo>
                      <a:pt x="18" y="243"/>
                    </a:lnTo>
                    <a:lnTo>
                      <a:pt x="16" y="238"/>
                    </a:lnTo>
                    <a:lnTo>
                      <a:pt x="12" y="229"/>
                    </a:lnTo>
                    <a:lnTo>
                      <a:pt x="8" y="216"/>
                    </a:lnTo>
                    <a:lnTo>
                      <a:pt x="4" y="201"/>
                    </a:lnTo>
                    <a:lnTo>
                      <a:pt x="1" y="185"/>
                    </a:lnTo>
                    <a:lnTo>
                      <a:pt x="0" y="166"/>
                    </a:lnTo>
                    <a:lnTo>
                      <a:pt x="0" y="147"/>
                    </a:lnTo>
                    <a:lnTo>
                      <a:pt x="3" y="126"/>
                    </a:lnTo>
                    <a:lnTo>
                      <a:pt x="9" y="105"/>
                    </a:lnTo>
                    <a:lnTo>
                      <a:pt x="19" y="86"/>
                    </a:lnTo>
                    <a:lnTo>
                      <a:pt x="34" y="65"/>
                    </a:lnTo>
                    <a:lnTo>
                      <a:pt x="55" y="47"/>
                    </a:lnTo>
                    <a:lnTo>
                      <a:pt x="79" y="29"/>
                    </a:lnTo>
                    <a:lnTo>
                      <a:pt x="110" y="13"/>
                    </a:lnTo>
                    <a:lnTo>
                      <a:pt x="149" y="0"/>
                    </a:lnTo>
                    <a:close/>
                  </a:path>
                </a:pathLst>
              </a:custGeom>
              <a:solidFill>
                <a:schemeClr val="accent2">
                  <a:lumMod val="100000"/>
                </a:schemeClr>
              </a:solidFill>
              <a:ln w="0">
                <a:noFill/>
                <a:prstDash val="solid"/>
                <a:round/>
              </a:ln>
            </p:spPr>
            <p:txBody>
              <a:bodyPr anchor="ctr"/>
              <a:lstStyle/>
              <a:p>
                <a:pPr algn="ctr"/>
                <a:endParaRPr/>
              </a:p>
            </p:txBody>
          </p:sp>
          <p:sp>
            <p:nvSpPr>
              <p:cNvPr id="31" name="任意多边形: 形状 27"/>
              <p:cNvSpPr/>
              <p:nvPr/>
            </p:nvSpPr>
            <p:spPr bwMode="auto">
              <a:xfrm>
                <a:off x="2987328" y="1288256"/>
                <a:ext cx="279400" cy="422275"/>
              </a:xfrm>
              <a:custGeom>
                <a:avLst/>
                <a:gdLst>
                  <a:gd name="T0" fmla="*/ 35 w 176"/>
                  <a:gd name="T1" fmla="*/ 0 h 266"/>
                  <a:gd name="T2" fmla="*/ 37 w 176"/>
                  <a:gd name="T3" fmla="*/ 1 h 266"/>
                  <a:gd name="T4" fmla="*/ 44 w 176"/>
                  <a:gd name="T5" fmla="*/ 4 h 266"/>
                  <a:gd name="T6" fmla="*/ 53 w 176"/>
                  <a:gd name="T7" fmla="*/ 7 h 266"/>
                  <a:gd name="T8" fmla="*/ 66 w 176"/>
                  <a:gd name="T9" fmla="*/ 13 h 266"/>
                  <a:gd name="T10" fmla="*/ 80 w 176"/>
                  <a:gd name="T11" fmla="*/ 20 h 266"/>
                  <a:gd name="T12" fmla="*/ 95 w 176"/>
                  <a:gd name="T13" fmla="*/ 29 h 266"/>
                  <a:gd name="T14" fmla="*/ 110 w 176"/>
                  <a:gd name="T15" fmla="*/ 40 h 266"/>
                  <a:gd name="T16" fmla="*/ 126 w 176"/>
                  <a:gd name="T17" fmla="*/ 53 h 266"/>
                  <a:gd name="T18" fmla="*/ 141 w 176"/>
                  <a:gd name="T19" fmla="*/ 68 h 266"/>
                  <a:gd name="T20" fmla="*/ 154 w 176"/>
                  <a:gd name="T21" fmla="*/ 84 h 266"/>
                  <a:gd name="T22" fmla="*/ 165 w 176"/>
                  <a:gd name="T23" fmla="*/ 103 h 266"/>
                  <a:gd name="T24" fmla="*/ 173 w 176"/>
                  <a:gd name="T25" fmla="*/ 123 h 266"/>
                  <a:gd name="T26" fmla="*/ 176 w 176"/>
                  <a:gd name="T27" fmla="*/ 146 h 266"/>
                  <a:gd name="T28" fmla="*/ 175 w 176"/>
                  <a:gd name="T29" fmla="*/ 171 h 266"/>
                  <a:gd name="T30" fmla="*/ 170 w 176"/>
                  <a:gd name="T31" fmla="*/ 197 h 266"/>
                  <a:gd name="T32" fmla="*/ 158 w 176"/>
                  <a:gd name="T33" fmla="*/ 225 h 266"/>
                  <a:gd name="T34" fmla="*/ 140 w 176"/>
                  <a:gd name="T35" fmla="*/ 257 h 266"/>
                  <a:gd name="T36" fmla="*/ 140 w 176"/>
                  <a:gd name="T37" fmla="*/ 254 h 266"/>
                  <a:gd name="T38" fmla="*/ 143 w 176"/>
                  <a:gd name="T39" fmla="*/ 246 h 266"/>
                  <a:gd name="T40" fmla="*/ 147 w 176"/>
                  <a:gd name="T41" fmla="*/ 235 h 266"/>
                  <a:gd name="T42" fmla="*/ 149 w 176"/>
                  <a:gd name="T43" fmla="*/ 219 h 266"/>
                  <a:gd name="T44" fmla="*/ 150 w 176"/>
                  <a:gd name="T45" fmla="*/ 201 h 266"/>
                  <a:gd name="T46" fmla="*/ 150 w 176"/>
                  <a:gd name="T47" fmla="*/ 180 h 266"/>
                  <a:gd name="T48" fmla="*/ 147 w 176"/>
                  <a:gd name="T49" fmla="*/ 158 h 266"/>
                  <a:gd name="T50" fmla="*/ 139 w 176"/>
                  <a:gd name="T51" fmla="*/ 136 h 266"/>
                  <a:gd name="T52" fmla="*/ 126 w 176"/>
                  <a:gd name="T53" fmla="*/ 114 h 266"/>
                  <a:gd name="T54" fmla="*/ 127 w 176"/>
                  <a:gd name="T55" fmla="*/ 116 h 266"/>
                  <a:gd name="T56" fmla="*/ 130 w 176"/>
                  <a:gd name="T57" fmla="*/ 126 h 266"/>
                  <a:gd name="T58" fmla="*/ 132 w 176"/>
                  <a:gd name="T59" fmla="*/ 140 h 266"/>
                  <a:gd name="T60" fmla="*/ 136 w 176"/>
                  <a:gd name="T61" fmla="*/ 158 h 266"/>
                  <a:gd name="T62" fmla="*/ 137 w 176"/>
                  <a:gd name="T63" fmla="*/ 177 h 266"/>
                  <a:gd name="T64" fmla="*/ 137 w 176"/>
                  <a:gd name="T65" fmla="*/ 200 h 266"/>
                  <a:gd name="T66" fmla="*/ 135 w 176"/>
                  <a:gd name="T67" fmla="*/ 223 h 266"/>
                  <a:gd name="T68" fmla="*/ 128 w 176"/>
                  <a:gd name="T69" fmla="*/ 245 h 266"/>
                  <a:gd name="T70" fmla="*/ 117 w 176"/>
                  <a:gd name="T71" fmla="*/ 266 h 266"/>
                  <a:gd name="T72" fmla="*/ 115 w 176"/>
                  <a:gd name="T73" fmla="*/ 266 h 266"/>
                  <a:gd name="T74" fmla="*/ 109 w 176"/>
                  <a:gd name="T75" fmla="*/ 263 h 266"/>
                  <a:gd name="T76" fmla="*/ 101 w 176"/>
                  <a:gd name="T77" fmla="*/ 261 h 266"/>
                  <a:gd name="T78" fmla="*/ 91 w 176"/>
                  <a:gd name="T79" fmla="*/ 255 h 266"/>
                  <a:gd name="T80" fmla="*/ 79 w 176"/>
                  <a:gd name="T81" fmla="*/ 248 h 266"/>
                  <a:gd name="T82" fmla="*/ 66 w 176"/>
                  <a:gd name="T83" fmla="*/ 240 h 266"/>
                  <a:gd name="T84" fmla="*/ 53 w 176"/>
                  <a:gd name="T85" fmla="*/ 229 h 266"/>
                  <a:gd name="T86" fmla="*/ 40 w 176"/>
                  <a:gd name="T87" fmla="*/ 216 h 266"/>
                  <a:gd name="T88" fmla="*/ 28 w 176"/>
                  <a:gd name="T89" fmla="*/ 202 h 266"/>
                  <a:gd name="T90" fmla="*/ 17 w 176"/>
                  <a:gd name="T91" fmla="*/ 185 h 266"/>
                  <a:gd name="T92" fmla="*/ 9 w 176"/>
                  <a:gd name="T93" fmla="*/ 167 h 266"/>
                  <a:gd name="T94" fmla="*/ 2 w 176"/>
                  <a:gd name="T95" fmla="*/ 145 h 266"/>
                  <a:gd name="T96" fmla="*/ 0 w 176"/>
                  <a:gd name="T97" fmla="*/ 122 h 266"/>
                  <a:gd name="T98" fmla="*/ 1 w 176"/>
                  <a:gd name="T99" fmla="*/ 96 h 266"/>
                  <a:gd name="T100" fmla="*/ 7 w 176"/>
                  <a:gd name="T101" fmla="*/ 66 h 266"/>
                  <a:gd name="T102" fmla="*/ 18 w 176"/>
                  <a:gd name="T103" fmla="*/ 35 h 266"/>
                  <a:gd name="T104" fmla="*/ 35 w 176"/>
                  <a:gd name="T10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266">
                    <a:moveTo>
                      <a:pt x="35" y="0"/>
                    </a:moveTo>
                    <a:lnTo>
                      <a:pt x="37" y="1"/>
                    </a:lnTo>
                    <a:lnTo>
                      <a:pt x="44" y="4"/>
                    </a:lnTo>
                    <a:lnTo>
                      <a:pt x="53" y="7"/>
                    </a:lnTo>
                    <a:lnTo>
                      <a:pt x="66" y="13"/>
                    </a:lnTo>
                    <a:lnTo>
                      <a:pt x="80" y="20"/>
                    </a:lnTo>
                    <a:lnTo>
                      <a:pt x="95" y="29"/>
                    </a:lnTo>
                    <a:lnTo>
                      <a:pt x="110" y="40"/>
                    </a:lnTo>
                    <a:lnTo>
                      <a:pt x="126" y="53"/>
                    </a:lnTo>
                    <a:lnTo>
                      <a:pt x="141" y="68"/>
                    </a:lnTo>
                    <a:lnTo>
                      <a:pt x="154" y="84"/>
                    </a:lnTo>
                    <a:lnTo>
                      <a:pt x="165" y="103"/>
                    </a:lnTo>
                    <a:lnTo>
                      <a:pt x="173" y="123"/>
                    </a:lnTo>
                    <a:lnTo>
                      <a:pt x="176" y="146"/>
                    </a:lnTo>
                    <a:lnTo>
                      <a:pt x="175" y="171"/>
                    </a:lnTo>
                    <a:lnTo>
                      <a:pt x="170" y="197"/>
                    </a:lnTo>
                    <a:lnTo>
                      <a:pt x="158" y="225"/>
                    </a:lnTo>
                    <a:lnTo>
                      <a:pt x="140" y="257"/>
                    </a:lnTo>
                    <a:lnTo>
                      <a:pt x="140" y="254"/>
                    </a:lnTo>
                    <a:lnTo>
                      <a:pt x="143" y="246"/>
                    </a:lnTo>
                    <a:lnTo>
                      <a:pt x="147" y="235"/>
                    </a:lnTo>
                    <a:lnTo>
                      <a:pt x="149" y="219"/>
                    </a:lnTo>
                    <a:lnTo>
                      <a:pt x="150" y="201"/>
                    </a:lnTo>
                    <a:lnTo>
                      <a:pt x="150" y="180"/>
                    </a:lnTo>
                    <a:lnTo>
                      <a:pt x="147" y="158"/>
                    </a:lnTo>
                    <a:lnTo>
                      <a:pt x="139" y="136"/>
                    </a:lnTo>
                    <a:lnTo>
                      <a:pt x="126" y="114"/>
                    </a:lnTo>
                    <a:lnTo>
                      <a:pt x="127" y="116"/>
                    </a:lnTo>
                    <a:lnTo>
                      <a:pt x="130" y="126"/>
                    </a:lnTo>
                    <a:lnTo>
                      <a:pt x="132" y="140"/>
                    </a:lnTo>
                    <a:lnTo>
                      <a:pt x="136" y="158"/>
                    </a:lnTo>
                    <a:lnTo>
                      <a:pt x="137" y="177"/>
                    </a:lnTo>
                    <a:lnTo>
                      <a:pt x="137" y="200"/>
                    </a:lnTo>
                    <a:lnTo>
                      <a:pt x="135" y="223"/>
                    </a:lnTo>
                    <a:lnTo>
                      <a:pt x="128" y="245"/>
                    </a:lnTo>
                    <a:lnTo>
                      <a:pt x="117" y="266"/>
                    </a:lnTo>
                    <a:lnTo>
                      <a:pt x="115" y="266"/>
                    </a:lnTo>
                    <a:lnTo>
                      <a:pt x="109" y="263"/>
                    </a:lnTo>
                    <a:lnTo>
                      <a:pt x="101" y="261"/>
                    </a:lnTo>
                    <a:lnTo>
                      <a:pt x="91" y="255"/>
                    </a:lnTo>
                    <a:lnTo>
                      <a:pt x="79" y="248"/>
                    </a:lnTo>
                    <a:lnTo>
                      <a:pt x="66" y="240"/>
                    </a:lnTo>
                    <a:lnTo>
                      <a:pt x="53" y="229"/>
                    </a:lnTo>
                    <a:lnTo>
                      <a:pt x="40" y="216"/>
                    </a:lnTo>
                    <a:lnTo>
                      <a:pt x="28" y="202"/>
                    </a:lnTo>
                    <a:lnTo>
                      <a:pt x="17" y="185"/>
                    </a:lnTo>
                    <a:lnTo>
                      <a:pt x="9" y="167"/>
                    </a:lnTo>
                    <a:lnTo>
                      <a:pt x="2" y="145"/>
                    </a:lnTo>
                    <a:lnTo>
                      <a:pt x="0" y="122"/>
                    </a:lnTo>
                    <a:lnTo>
                      <a:pt x="1" y="96"/>
                    </a:lnTo>
                    <a:lnTo>
                      <a:pt x="7" y="66"/>
                    </a:lnTo>
                    <a:lnTo>
                      <a:pt x="18" y="35"/>
                    </a:lnTo>
                    <a:lnTo>
                      <a:pt x="35" y="0"/>
                    </a:lnTo>
                    <a:close/>
                  </a:path>
                </a:pathLst>
              </a:custGeom>
              <a:solidFill>
                <a:srgbClr val="92D050"/>
              </a:solidFill>
              <a:ln w="0">
                <a:noFill/>
                <a:prstDash val="solid"/>
                <a:round/>
              </a:ln>
            </p:spPr>
            <p:txBody>
              <a:bodyPr anchor="ctr"/>
              <a:lstStyle/>
              <a:p>
                <a:pPr algn="ctr"/>
                <a:endParaRPr/>
              </a:p>
            </p:txBody>
          </p:sp>
          <p:sp>
            <p:nvSpPr>
              <p:cNvPr id="32" name="任意多边形: 形状 28"/>
              <p:cNvSpPr/>
              <p:nvPr/>
            </p:nvSpPr>
            <p:spPr bwMode="auto">
              <a:xfrm>
                <a:off x="2904778" y="2055019"/>
                <a:ext cx="277813" cy="423863"/>
              </a:xfrm>
              <a:custGeom>
                <a:avLst/>
                <a:gdLst>
                  <a:gd name="T0" fmla="*/ 35 w 175"/>
                  <a:gd name="T1" fmla="*/ 0 h 267"/>
                  <a:gd name="T2" fmla="*/ 36 w 175"/>
                  <a:gd name="T3" fmla="*/ 1 h 267"/>
                  <a:gd name="T4" fmla="*/ 43 w 175"/>
                  <a:gd name="T5" fmla="*/ 3 h 267"/>
                  <a:gd name="T6" fmla="*/ 53 w 175"/>
                  <a:gd name="T7" fmla="*/ 7 h 267"/>
                  <a:gd name="T8" fmla="*/ 65 w 175"/>
                  <a:gd name="T9" fmla="*/ 13 h 267"/>
                  <a:gd name="T10" fmla="*/ 79 w 175"/>
                  <a:gd name="T11" fmla="*/ 20 h 267"/>
                  <a:gd name="T12" fmla="*/ 95 w 175"/>
                  <a:gd name="T13" fmla="*/ 29 h 267"/>
                  <a:gd name="T14" fmla="*/ 110 w 175"/>
                  <a:gd name="T15" fmla="*/ 41 h 267"/>
                  <a:gd name="T16" fmla="*/ 126 w 175"/>
                  <a:gd name="T17" fmla="*/ 53 h 267"/>
                  <a:gd name="T18" fmla="*/ 140 w 175"/>
                  <a:gd name="T19" fmla="*/ 68 h 267"/>
                  <a:gd name="T20" fmla="*/ 153 w 175"/>
                  <a:gd name="T21" fmla="*/ 84 h 267"/>
                  <a:gd name="T22" fmla="*/ 163 w 175"/>
                  <a:gd name="T23" fmla="*/ 103 h 267"/>
                  <a:gd name="T24" fmla="*/ 171 w 175"/>
                  <a:gd name="T25" fmla="*/ 123 h 267"/>
                  <a:gd name="T26" fmla="*/ 175 w 175"/>
                  <a:gd name="T27" fmla="*/ 146 h 267"/>
                  <a:gd name="T28" fmla="*/ 174 w 175"/>
                  <a:gd name="T29" fmla="*/ 171 h 267"/>
                  <a:gd name="T30" fmla="*/ 169 w 175"/>
                  <a:gd name="T31" fmla="*/ 197 h 267"/>
                  <a:gd name="T32" fmla="*/ 157 w 175"/>
                  <a:gd name="T33" fmla="*/ 225 h 267"/>
                  <a:gd name="T34" fmla="*/ 139 w 175"/>
                  <a:gd name="T35" fmla="*/ 257 h 267"/>
                  <a:gd name="T36" fmla="*/ 140 w 175"/>
                  <a:gd name="T37" fmla="*/ 254 h 267"/>
                  <a:gd name="T38" fmla="*/ 143 w 175"/>
                  <a:gd name="T39" fmla="*/ 246 h 267"/>
                  <a:gd name="T40" fmla="*/ 145 w 175"/>
                  <a:gd name="T41" fmla="*/ 235 h 267"/>
                  <a:gd name="T42" fmla="*/ 148 w 175"/>
                  <a:gd name="T43" fmla="*/ 219 h 267"/>
                  <a:gd name="T44" fmla="*/ 150 w 175"/>
                  <a:gd name="T45" fmla="*/ 201 h 267"/>
                  <a:gd name="T46" fmla="*/ 149 w 175"/>
                  <a:gd name="T47" fmla="*/ 180 h 267"/>
                  <a:gd name="T48" fmla="*/ 145 w 175"/>
                  <a:gd name="T49" fmla="*/ 158 h 267"/>
                  <a:gd name="T50" fmla="*/ 137 w 175"/>
                  <a:gd name="T51" fmla="*/ 136 h 267"/>
                  <a:gd name="T52" fmla="*/ 124 w 175"/>
                  <a:gd name="T53" fmla="*/ 114 h 267"/>
                  <a:gd name="T54" fmla="*/ 126 w 175"/>
                  <a:gd name="T55" fmla="*/ 116 h 267"/>
                  <a:gd name="T56" fmla="*/ 128 w 175"/>
                  <a:gd name="T57" fmla="*/ 125 h 267"/>
                  <a:gd name="T58" fmla="*/ 132 w 175"/>
                  <a:gd name="T59" fmla="*/ 140 h 267"/>
                  <a:gd name="T60" fmla="*/ 135 w 175"/>
                  <a:gd name="T61" fmla="*/ 158 h 267"/>
                  <a:gd name="T62" fmla="*/ 137 w 175"/>
                  <a:gd name="T63" fmla="*/ 177 h 267"/>
                  <a:gd name="T64" fmla="*/ 137 w 175"/>
                  <a:gd name="T65" fmla="*/ 199 h 267"/>
                  <a:gd name="T66" fmla="*/ 134 w 175"/>
                  <a:gd name="T67" fmla="*/ 223 h 267"/>
                  <a:gd name="T68" fmla="*/ 127 w 175"/>
                  <a:gd name="T69" fmla="*/ 245 h 267"/>
                  <a:gd name="T70" fmla="*/ 115 w 175"/>
                  <a:gd name="T71" fmla="*/ 267 h 267"/>
                  <a:gd name="T72" fmla="*/ 114 w 175"/>
                  <a:gd name="T73" fmla="*/ 266 h 267"/>
                  <a:gd name="T74" fmla="*/ 109 w 175"/>
                  <a:gd name="T75" fmla="*/ 263 h 267"/>
                  <a:gd name="T76" fmla="*/ 101 w 175"/>
                  <a:gd name="T77" fmla="*/ 260 h 267"/>
                  <a:gd name="T78" fmla="*/ 91 w 175"/>
                  <a:gd name="T79" fmla="*/ 255 h 267"/>
                  <a:gd name="T80" fmla="*/ 78 w 175"/>
                  <a:gd name="T81" fmla="*/ 249 h 267"/>
                  <a:gd name="T82" fmla="*/ 65 w 175"/>
                  <a:gd name="T83" fmla="*/ 240 h 267"/>
                  <a:gd name="T84" fmla="*/ 52 w 175"/>
                  <a:gd name="T85" fmla="*/ 229 h 267"/>
                  <a:gd name="T86" fmla="*/ 39 w 175"/>
                  <a:gd name="T87" fmla="*/ 216 h 267"/>
                  <a:gd name="T88" fmla="*/ 27 w 175"/>
                  <a:gd name="T89" fmla="*/ 202 h 267"/>
                  <a:gd name="T90" fmla="*/ 17 w 175"/>
                  <a:gd name="T91" fmla="*/ 185 h 267"/>
                  <a:gd name="T92" fmla="*/ 7 w 175"/>
                  <a:gd name="T93" fmla="*/ 167 h 267"/>
                  <a:gd name="T94" fmla="*/ 2 w 175"/>
                  <a:gd name="T95" fmla="*/ 145 h 267"/>
                  <a:gd name="T96" fmla="*/ 0 w 175"/>
                  <a:gd name="T97" fmla="*/ 122 h 267"/>
                  <a:gd name="T98" fmla="*/ 1 w 175"/>
                  <a:gd name="T99" fmla="*/ 96 h 267"/>
                  <a:gd name="T100" fmla="*/ 6 w 175"/>
                  <a:gd name="T101" fmla="*/ 67 h 267"/>
                  <a:gd name="T102" fmla="*/ 18 w 175"/>
                  <a:gd name="T103" fmla="*/ 35 h 267"/>
                  <a:gd name="T104" fmla="*/ 35 w 175"/>
                  <a:gd name="T10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5" h="267">
                    <a:moveTo>
                      <a:pt x="35" y="0"/>
                    </a:moveTo>
                    <a:lnTo>
                      <a:pt x="36" y="1"/>
                    </a:lnTo>
                    <a:lnTo>
                      <a:pt x="43" y="3"/>
                    </a:lnTo>
                    <a:lnTo>
                      <a:pt x="53" y="7"/>
                    </a:lnTo>
                    <a:lnTo>
                      <a:pt x="65" y="13"/>
                    </a:lnTo>
                    <a:lnTo>
                      <a:pt x="79" y="20"/>
                    </a:lnTo>
                    <a:lnTo>
                      <a:pt x="95" y="29"/>
                    </a:lnTo>
                    <a:lnTo>
                      <a:pt x="110" y="41"/>
                    </a:lnTo>
                    <a:lnTo>
                      <a:pt x="126" y="53"/>
                    </a:lnTo>
                    <a:lnTo>
                      <a:pt x="140" y="68"/>
                    </a:lnTo>
                    <a:lnTo>
                      <a:pt x="153" y="84"/>
                    </a:lnTo>
                    <a:lnTo>
                      <a:pt x="163" y="103"/>
                    </a:lnTo>
                    <a:lnTo>
                      <a:pt x="171" y="123"/>
                    </a:lnTo>
                    <a:lnTo>
                      <a:pt x="175" y="146"/>
                    </a:lnTo>
                    <a:lnTo>
                      <a:pt x="174" y="171"/>
                    </a:lnTo>
                    <a:lnTo>
                      <a:pt x="169" y="197"/>
                    </a:lnTo>
                    <a:lnTo>
                      <a:pt x="157" y="225"/>
                    </a:lnTo>
                    <a:lnTo>
                      <a:pt x="139" y="257"/>
                    </a:lnTo>
                    <a:lnTo>
                      <a:pt x="140" y="254"/>
                    </a:lnTo>
                    <a:lnTo>
                      <a:pt x="143" y="246"/>
                    </a:lnTo>
                    <a:lnTo>
                      <a:pt x="145" y="235"/>
                    </a:lnTo>
                    <a:lnTo>
                      <a:pt x="148" y="219"/>
                    </a:lnTo>
                    <a:lnTo>
                      <a:pt x="150" y="201"/>
                    </a:lnTo>
                    <a:lnTo>
                      <a:pt x="149" y="180"/>
                    </a:lnTo>
                    <a:lnTo>
                      <a:pt x="145" y="158"/>
                    </a:lnTo>
                    <a:lnTo>
                      <a:pt x="137" y="136"/>
                    </a:lnTo>
                    <a:lnTo>
                      <a:pt x="124" y="114"/>
                    </a:lnTo>
                    <a:lnTo>
                      <a:pt x="126" y="116"/>
                    </a:lnTo>
                    <a:lnTo>
                      <a:pt x="128" y="125"/>
                    </a:lnTo>
                    <a:lnTo>
                      <a:pt x="132" y="140"/>
                    </a:lnTo>
                    <a:lnTo>
                      <a:pt x="135" y="158"/>
                    </a:lnTo>
                    <a:lnTo>
                      <a:pt x="137" y="177"/>
                    </a:lnTo>
                    <a:lnTo>
                      <a:pt x="137" y="199"/>
                    </a:lnTo>
                    <a:lnTo>
                      <a:pt x="134" y="223"/>
                    </a:lnTo>
                    <a:lnTo>
                      <a:pt x="127" y="245"/>
                    </a:lnTo>
                    <a:lnTo>
                      <a:pt x="115" y="267"/>
                    </a:lnTo>
                    <a:lnTo>
                      <a:pt x="114" y="266"/>
                    </a:lnTo>
                    <a:lnTo>
                      <a:pt x="109" y="263"/>
                    </a:lnTo>
                    <a:lnTo>
                      <a:pt x="101" y="260"/>
                    </a:lnTo>
                    <a:lnTo>
                      <a:pt x="91" y="255"/>
                    </a:lnTo>
                    <a:lnTo>
                      <a:pt x="78" y="249"/>
                    </a:lnTo>
                    <a:lnTo>
                      <a:pt x="65" y="240"/>
                    </a:lnTo>
                    <a:lnTo>
                      <a:pt x="52" y="229"/>
                    </a:lnTo>
                    <a:lnTo>
                      <a:pt x="39" y="216"/>
                    </a:lnTo>
                    <a:lnTo>
                      <a:pt x="27" y="202"/>
                    </a:lnTo>
                    <a:lnTo>
                      <a:pt x="17" y="185"/>
                    </a:lnTo>
                    <a:lnTo>
                      <a:pt x="7" y="167"/>
                    </a:lnTo>
                    <a:lnTo>
                      <a:pt x="2" y="145"/>
                    </a:lnTo>
                    <a:lnTo>
                      <a:pt x="0" y="122"/>
                    </a:lnTo>
                    <a:lnTo>
                      <a:pt x="1" y="96"/>
                    </a:lnTo>
                    <a:lnTo>
                      <a:pt x="6" y="67"/>
                    </a:lnTo>
                    <a:lnTo>
                      <a:pt x="18" y="35"/>
                    </a:lnTo>
                    <a:lnTo>
                      <a:pt x="35" y="0"/>
                    </a:lnTo>
                    <a:close/>
                  </a:path>
                </a:pathLst>
              </a:custGeom>
              <a:solidFill>
                <a:srgbClr val="92D050"/>
              </a:solidFill>
              <a:ln w="0">
                <a:noFill/>
                <a:prstDash val="solid"/>
                <a:round/>
              </a:ln>
            </p:spPr>
            <p:txBody>
              <a:bodyPr anchor="ctr"/>
              <a:lstStyle/>
              <a:p>
                <a:pPr algn="ctr"/>
                <a:endParaRPr/>
              </a:p>
            </p:txBody>
          </p:sp>
          <p:sp>
            <p:nvSpPr>
              <p:cNvPr id="33" name="任意多边形: 形状 29"/>
              <p:cNvSpPr/>
              <p:nvPr/>
            </p:nvSpPr>
            <p:spPr bwMode="auto">
              <a:xfrm>
                <a:off x="3512790" y="1194594"/>
                <a:ext cx="280988" cy="406400"/>
              </a:xfrm>
              <a:custGeom>
                <a:avLst/>
                <a:gdLst>
                  <a:gd name="T0" fmla="*/ 150 w 177"/>
                  <a:gd name="T1" fmla="*/ 0 h 256"/>
                  <a:gd name="T2" fmla="*/ 151 w 177"/>
                  <a:gd name="T3" fmla="*/ 3 h 256"/>
                  <a:gd name="T4" fmla="*/ 153 w 177"/>
                  <a:gd name="T5" fmla="*/ 8 h 256"/>
                  <a:gd name="T6" fmla="*/ 157 w 177"/>
                  <a:gd name="T7" fmla="*/ 18 h 256"/>
                  <a:gd name="T8" fmla="*/ 163 w 177"/>
                  <a:gd name="T9" fmla="*/ 30 h 256"/>
                  <a:gd name="T10" fmla="*/ 168 w 177"/>
                  <a:gd name="T11" fmla="*/ 46 h 256"/>
                  <a:gd name="T12" fmla="*/ 172 w 177"/>
                  <a:gd name="T13" fmla="*/ 63 h 256"/>
                  <a:gd name="T14" fmla="*/ 174 w 177"/>
                  <a:gd name="T15" fmla="*/ 82 h 256"/>
                  <a:gd name="T16" fmla="*/ 177 w 177"/>
                  <a:gd name="T17" fmla="*/ 101 h 256"/>
                  <a:gd name="T18" fmla="*/ 177 w 177"/>
                  <a:gd name="T19" fmla="*/ 122 h 256"/>
                  <a:gd name="T20" fmla="*/ 174 w 177"/>
                  <a:gd name="T21" fmla="*/ 143 h 256"/>
                  <a:gd name="T22" fmla="*/ 169 w 177"/>
                  <a:gd name="T23" fmla="*/ 164 h 256"/>
                  <a:gd name="T24" fmla="*/ 160 w 177"/>
                  <a:gd name="T25" fmla="*/ 183 h 256"/>
                  <a:gd name="T26" fmla="*/ 147 w 177"/>
                  <a:gd name="T27" fmla="*/ 203 h 256"/>
                  <a:gd name="T28" fmla="*/ 129 w 177"/>
                  <a:gd name="T29" fmla="*/ 220 h 256"/>
                  <a:gd name="T30" fmla="*/ 105 w 177"/>
                  <a:gd name="T31" fmla="*/ 234 h 256"/>
                  <a:gd name="T32" fmla="*/ 77 w 177"/>
                  <a:gd name="T33" fmla="*/ 247 h 256"/>
                  <a:gd name="T34" fmla="*/ 42 w 177"/>
                  <a:gd name="T35" fmla="*/ 256 h 256"/>
                  <a:gd name="T36" fmla="*/ 44 w 177"/>
                  <a:gd name="T37" fmla="*/ 255 h 256"/>
                  <a:gd name="T38" fmla="*/ 52 w 177"/>
                  <a:gd name="T39" fmla="*/ 251 h 256"/>
                  <a:gd name="T40" fmla="*/ 62 w 177"/>
                  <a:gd name="T41" fmla="*/ 244 h 256"/>
                  <a:gd name="T42" fmla="*/ 75 w 177"/>
                  <a:gd name="T43" fmla="*/ 235 h 256"/>
                  <a:gd name="T44" fmla="*/ 90 w 177"/>
                  <a:gd name="T45" fmla="*/ 223 h 256"/>
                  <a:gd name="T46" fmla="*/ 104 w 177"/>
                  <a:gd name="T47" fmla="*/ 208 h 256"/>
                  <a:gd name="T48" fmla="*/ 117 w 177"/>
                  <a:gd name="T49" fmla="*/ 190 h 256"/>
                  <a:gd name="T50" fmla="*/ 127 w 177"/>
                  <a:gd name="T51" fmla="*/ 169 h 256"/>
                  <a:gd name="T52" fmla="*/ 134 w 177"/>
                  <a:gd name="T53" fmla="*/ 144 h 256"/>
                  <a:gd name="T54" fmla="*/ 131 w 177"/>
                  <a:gd name="T55" fmla="*/ 147 h 256"/>
                  <a:gd name="T56" fmla="*/ 127 w 177"/>
                  <a:gd name="T57" fmla="*/ 155 h 256"/>
                  <a:gd name="T58" fmla="*/ 120 w 177"/>
                  <a:gd name="T59" fmla="*/ 168 h 256"/>
                  <a:gd name="T60" fmla="*/ 109 w 177"/>
                  <a:gd name="T61" fmla="*/ 182 h 256"/>
                  <a:gd name="T62" fmla="*/ 96 w 177"/>
                  <a:gd name="T63" fmla="*/ 199 h 256"/>
                  <a:gd name="T64" fmla="*/ 81 w 177"/>
                  <a:gd name="T65" fmla="*/ 214 h 256"/>
                  <a:gd name="T66" fmla="*/ 62 w 177"/>
                  <a:gd name="T67" fmla="*/ 227 h 256"/>
                  <a:gd name="T68" fmla="*/ 42 w 177"/>
                  <a:gd name="T69" fmla="*/ 239 h 256"/>
                  <a:gd name="T70" fmla="*/ 20 w 177"/>
                  <a:gd name="T71" fmla="*/ 246 h 256"/>
                  <a:gd name="T72" fmla="*/ 18 w 177"/>
                  <a:gd name="T73" fmla="*/ 244 h 256"/>
                  <a:gd name="T74" fmla="*/ 16 w 177"/>
                  <a:gd name="T75" fmla="*/ 238 h 256"/>
                  <a:gd name="T76" fmla="*/ 12 w 177"/>
                  <a:gd name="T77" fmla="*/ 229 h 256"/>
                  <a:gd name="T78" fmla="*/ 8 w 177"/>
                  <a:gd name="T79" fmla="*/ 217 h 256"/>
                  <a:gd name="T80" fmla="*/ 4 w 177"/>
                  <a:gd name="T81" fmla="*/ 201 h 256"/>
                  <a:gd name="T82" fmla="*/ 1 w 177"/>
                  <a:gd name="T83" fmla="*/ 185 h 256"/>
                  <a:gd name="T84" fmla="*/ 0 w 177"/>
                  <a:gd name="T85" fmla="*/ 166 h 256"/>
                  <a:gd name="T86" fmla="*/ 0 w 177"/>
                  <a:gd name="T87" fmla="*/ 147 h 256"/>
                  <a:gd name="T88" fmla="*/ 4 w 177"/>
                  <a:gd name="T89" fmla="*/ 127 h 256"/>
                  <a:gd name="T90" fmla="*/ 10 w 177"/>
                  <a:gd name="T91" fmla="*/ 107 h 256"/>
                  <a:gd name="T92" fmla="*/ 21 w 177"/>
                  <a:gd name="T93" fmla="*/ 86 h 256"/>
                  <a:gd name="T94" fmla="*/ 35 w 177"/>
                  <a:gd name="T95" fmla="*/ 66 h 256"/>
                  <a:gd name="T96" fmla="*/ 55 w 177"/>
                  <a:gd name="T97" fmla="*/ 47 h 256"/>
                  <a:gd name="T98" fmla="*/ 79 w 177"/>
                  <a:gd name="T99" fmla="*/ 29 h 256"/>
                  <a:gd name="T100" fmla="*/ 112 w 177"/>
                  <a:gd name="T101" fmla="*/ 13 h 256"/>
                  <a:gd name="T102" fmla="*/ 150 w 177"/>
                  <a:gd name="T10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7" h="256">
                    <a:moveTo>
                      <a:pt x="150" y="0"/>
                    </a:moveTo>
                    <a:lnTo>
                      <a:pt x="151" y="3"/>
                    </a:lnTo>
                    <a:lnTo>
                      <a:pt x="153" y="8"/>
                    </a:lnTo>
                    <a:lnTo>
                      <a:pt x="157" y="18"/>
                    </a:lnTo>
                    <a:lnTo>
                      <a:pt x="163" y="30"/>
                    </a:lnTo>
                    <a:lnTo>
                      <a:pt x="168" y="46"/>
                    </a:lnTo>
                    <a:lnTo>
                      <a:pt x="172" y="63"/>
                    </a:lnTo>
                    <a:lnTo>
                      <a:pt x="174" y="82"/>
                    </a:lnTo>
                    <a:lnTo>
                      <a:pt x="177" y="101"/>
                    </a:lnTo>
                    <a:lnTo>
                      <a:pt x="177" y="122"/>
                    </a:lnTo>
                    <a:lnTo>
                      <a:pt x="174" y="143"/>
                    </a:lnTo>
                    <a:lnTo>
                      <a:pt x="169" y="164"/>
                    </a:lnTo>
                    <a:lnTo>
                      <a:pt x="160" y="183"/>
                    </a:lnTo>
                    <a:lnTo>
                      <a:pt x="147" y="203"/>
                    </a:lnTo>
                    <a:lnTo>
                      <a:pt x="129" y="220"/>
                    </a:lnTo>
                    <a:lnTo>
                      <a:pt x="105" y="234"/>
                    </a:lnTo>
                    <a:lnTo>
                      <a:pt x="77" y="247"/>
                    </a:lnTo>
                    <a:lnTo>
                      <a:pt x="42" y="256"/>
                    </a:lnTo>
                    <a:lnTo>
                      <a:pt x="44" y="255"/>
                    </a:lnTo>
                    <a:lnTo>
                      <a:pt x="52" y="251"/>
                    </a:lnTo>
                    <a:lnTo>
                      <a:pt x="62" y="244"/>
                    </a:lnTo>
                    <a:lnTo>
                      <a:pt x="75" y="235"/>
                    </a:lnTo>
                    <a:lnTo>
                      <a:pt x="90" y="223"/>
                    </a:lnTo>
                    <a:lnTo>
                      <a:pt x="104" y="208"/>
                    </a:lnTo>
                    <a:lnTo>
                      <a:pt x="117" y="190"/>
                    </a:lnTo>
                    <a:lnTo>
                      <a:pt x="127" y="169"/>
                    </a:lnTo>
                    <a:lnTo>
                      <a:pt x="134" y="144"/>
                    </a:lnTo>
                    <a:lnTo>
                      <a:pt x="131" y="147"/>
                    </a:lnTo>
                    <a:lnTo>
                      <a:pt x="127" y="155"/>
                    </a:lnTo>
                    <a:lnTo>
                      <a:pt x="120" y="168"/>
                    </a:lnTo>
                    <a:lnTo>
                      <a:pt x="109" y="182"/>
                    </a:lnTo>
                    <a:lnTo>
                      <a:pt x="96" y="199"/>
                    </a:lnTo>
                    <a:lnTo>
                      <a:pt x="81" y="214"/>
                    </a:lnTo>
                    <a:lnTo>
                      <a:pt x="62" y="227"/>
                    </a:lnTo>
                    <a:lnTo>
                      <a:pt x="42" y="239"/>
                    </a:lnTo>
                    <a:lnTo>
                      <a:pt x="20" y="246"/>
                    </a:lnTo>
                    <a:lnTo>
                      <a:pt x="18" y="244"/>
                    </a:lnTo>
                    <a:lnTo>
                      <a:pt x="16" y="238"/>
                    </a:lnTo>
                    <a:lnTo>
                      <a:pt x="12" y="229"/>
                    </a:lnTo>
                    <a:lnTo>
                      <a:pt x="8" y="217"/>
                    </a:lnTo>
                    <a:lnTo>
                      <a:pt x="4" y="201"/>
                    </a:lnTo>
                    <a:lnTo>
                      <a:pt x="1" y="185"/>
                    </a:lnTo>
                    <a:lnTo>
                      <a:pt x="0" y="166"/>
                    </a:lnTo>
                    <a:lnTo>
                      <a:pt x="0" y="147"/>
                    </a:lnTo>
                    <a:lnTo>
                      <a:pt x="4" y="127"/>
                    </a:lnTo>
                    <a:lnTo>
                      <a:pt x="10" y="107"/>
                    </a:lnTo>
                    <a:lnTo>
                      <a:pt x="21" y="86"/>
                    </a:lnTo>
                    <a:lnTo>
                      <a:pt x="35" y="66"/>
                    </a:lnTo>
                    <a:lnTo>
                      <a:pt x="55" y="47"/>
                    </a:lnTo>
                    <a:lnTo>
                      <a:pt x="79" y="29"/>
                    </a:lnTo>
                    <a:lnTo>
                      <a:pt x="112" y="13"/>
                    </a:lnTo>
                    <a:lnTo>
                      <a:pt x="150" y="0"/>
                    </a:lnTo>
                    <a:close/>
                  </a:path>
                </a:pathLst>
              </a:custGeom>
              <a:solidFill>
                <a:srgbClr val="92D050"/>
              </a:solidFill>
              <a:ln w="0">
                <a:noFill/>
                <a:prstDash val="solid"/>
                <a:round/>
              </a:ln>
            </p:spPr>
            <p:txBody>
              <a:bodyPr anchor="ctr"/>
              <a:lstStyle/>
              <a:p>
                <a:pPr algn="ctr"/>
                <a:endParaRPr/>
              </a:p>
            </p:txBody>
          </p:sp>
          <p:sp>
            <p:nvSpPr>
              <p:cNvPr id="34" name="任意多边形: 形状 30"/>
              <p:cNvSpPr/>
              <p:nvPr/>
            </p:nvSpPr>
            <p:spPr bwMode="auto">
              <a:xfrm>
                <a:off x="3541365" y="1831181"/>
                <a:ext cx="423863" cy="279400"/>
              </a:xfrm>
              <a:custGeom>
                <a:avLst/>
                <a:gdLst>
                  <a:gd name="T0" fmla="*/ 145 w 267"/>
                  <a:gd name="T1" fmla="*/ 0 h 176"/>
                  <a:gd name="T2" fmla="*/ 171 w 267"/>
                  <a:gd name="T3" fmla="*/ 2 h 176"/>
                  <a:gd name="T4" fmla="*/ 200 w 267"/>
                  <a:gd name="T5" fmla="*/ 7 h 176"/>
                  <a:gd name="T6" fmla="*/ 232 w 267"/>
                  <a:gd name="T7" fmla="*/ 19 h 176"/>
                  <a:gd name="T8" fmla="*/ 267 w 267"/>
                  <a:gd name="T9" fmla="*/ 35 h 176"/>
                  <a:gd name="T10" fmla="*/ 265 w 267"/>
                  <a:gd name="T11" fmla="*/ 37 h 176"/>
                  <a:gd name="T12" fmla="*/ 263 w 267"/>
                  <a:gd name="T13" fmla="*/ 43 h 176"/>
                  <a:gd name="T14" fmla="*/ 259 w 267"/>
                  <a:gd name="T15" fmla="*/ 54 h 176"/>
                  <a:gd name="T16" fmla="*/ 254 w 267"/>
                  <a:gd name="T17" fmla="*/ 65 h 176"/>
                  <a:gd name="T18" fmla="*/ 246 w 267"/>
                  <a:gd name="T19" fmla="*/ 80 h 176"/>
                  <a:gd name="T20" fmla="*/ 237 w 267"/>
                  <a:gd name="T21" fmla="*/ 94 h 176"/>
                  <a:gd name="T22" fmla="*/ 226 w 267"/>
                  <a:gd name="T23" fmla="*/ 111 h 176"/>
                  <a:gd name="T24" fmla="*/ 213 w 267"/>
                  <a:gd name="T25" fmla="*/ 126 h 176"/>
                  <a:gd name="T26" fmla="*/ 199 w 267"/>
                  <a:gd name="T27" fmla="*/ 141 h 176"/>
                  <a:gd name="T28" fmla="*/ 182 w 267"/>
                  <a:gd name="T29" fmla="*/ 154 h 176"/>
                  <a:gd name="T30" fmla="*/ 164 w 267"/>
                  <a:gd name="T31" fmla="*/ 164 h 176"/>
                  <a:gd name="T32" fmla="*/ 143 w 267"/>
                  <a:gd name="T33" fmla="*/ 172 h 176"/>
                  <a:gd name="T34" fmla="*/ 121 w 267"/>
                  <a:gd name="T35" fmla="*/ 176 h 176"/>
                  <a:gd name="T36" fmla="*/ 96 w 267"/>
                  <a:gd name="T37" fmla="*/ 174 h 176"/>
                  <a:gd name="T38" fmla="*/ 69 w 267"/>
                  <a:gd name="T39" fmla="*/ 169 h 176"/>
                  <a:gd name="T40" fmla="*/ 41 w 267"/>
                  <a:gd name="T41" fmla="*/ 157 h 176"/>
                  <a:gd name="T42" fmla="*/ 9 w 267"/>
                  <a:gd name="T43" fmla="*/ 139 h 176"/>
                  <a:gd name="T44" fmla="*/ 12 w 267"/>
                  <a:gd name="T45" fmla="*/ 141 h 176"/>
                  <a:gd name="T46" fmla="*/ 20 w 267"/>
                  <a:gd name="T47" fmla="*/ 143 h 176"/>
                  <a:gd name="T48" fmla="*/ 31 w 267"/>
                  <a:gd name="T49" fmla="*/ 146 h 176"/>
                  <a:gd name="T50" fmla="*/ 48 w 267"/>
                  <a:gd name="T51" fmla="*/ 148 h 176"/>
                  <a:gd name="T52" fmla="*/ 67 w 267"/>
                  <a:gd name="T53" fmla="*/ 150 h 176"/>
                  <a:gd name="T54" fmla="*/ 87 w 267"/>
                  <a:gd name="T55" fmla="*/ 150 h 176"/>
                  <a:gd name="T56" fmla="*/ 108 w 267"/>
                  <a:gd name="T57" fmla="*/ 146 h 176"/>
                  <a:gd name="T58" fmla="*/ 130 w 267"/>
                  <a:gd name="T59" fmla="*/ 138 h 176"/>
                  <a:gd name="T60" fmla="*/ 152 w 267"/>
                  <a:gd name="T61" fmla="*/ 125 h 176"/>
                  <a:gd name="T62" fmla="*/ 150 w 267"/>
                  <a:gd name="T63" fmla="*/ 126 h 176"/>
                  <a:gd name="T64" fmla="*/ 141 w 267"/>
                  <a:gd name="T65" fmla="*/ 129 h 176"/>
                  <a:gd name="T66" fmla="*/ 126 w 267"/>
                  <a:gd name="T67" fmla="*/ 131 h 176"/>
                  <a:gd name="T68" fmla="*/ 109 w 267"/>
                  <a:gd name="T69" fmla="*/ 135 h 176"/>
                  <a:gd name="T70" fmla="*/ 89 w 267"/>
                  <a:gd name="T71" fmla="*/ 138 h 176"/>
                  <a:gd name="T72" fmla="*/ 67 w 267"/>
                  <a:gd name="T73" fmla="*/ 138 h 176"/>
                  <a:gd name="T74" fmla="*/ 43 w 267"/>
                  <a:gd name="T75" fmla="*/ 134 h 176"/>
                  <a:gd name="T76" fmla="*/ 21 w 267"/>
                  <a:gd name="T77" fmla="*/ 128 h 176"/>
                  <a:gd name="T78" fmla="*/ 0 w 267"/>
                  <a:gd name="T79" fmla="*/ 116 h 176"/>
                  <a:gd name="T80" fmla="*/ 0 w 267"/>
                  <a:gd name="T81" fmla="*/ 115 h 176"/>
                  <a:gd name="T82" fmla="*/ 3 w 267"/>
                  <a:gd name="T83" fmla="*/ 109 h 176"/>
                  <a:gd name="T84" fmla="*/ 7 w 267"/>
                  <a:gd name="T85" fmla="*/ 100 h 176"/>
                  <a:gd name="T86" fmla="*/ 12 w 267"/>
                  <a:gd name="T87" fmla="*/ 90 h 176"/>
                  <a:gd name="T88" fmla="*/ 18 w 267"/>
                  <a:gd name="T89" fmla="*/ 78 h 176"/>
                  <a:gd name="T90" fmla="*/ 26 w 267"/>
                  <a:gd name="T91" fmla="*/ 65 h 176"/>
                  <a:gd name="T92" fmla="*/ 37 w 267"/>
                  <a:gd name="T93" fmla="*/ 52 h 176"/>
                  <a:gd name="T94" fmla="*/ 50 w 267"/>
                  <a:gd name="T95" fmla="*/ 39 h 176"/>
                  <a:gd name="T96" fmla="*/ 64 w 267"/>
                  <a:gd name="T97" fmla="*/ 28 h 176"/>
                  <a:gd name="T98" fmla="*/ 81 w 267"/>
                  <a:gd name="T99" fmla="*/ 17 h 176"/>
                  <a:gd name="T100" fmla="*/ 100 w 267"/>
                  <a:gd name="T101" fmla="*/ 8 h 176"/>
                  <a:gd name="T102" fmla="*/ 121 w 267"/>
                  <a:gd name="T103" fmla="*/ 3 h 176"/>
                  <a:gd name="T104" fmla="*/ 145 w 267"/>
                  <a:gd name="T10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7" h="176">
                    <a:moveTo>
                      <a:pt x="145" y="0"/>
                    </a:moveTo>
                    <a:lnTo>
                      <a:pt x="171" y="2"/>
                    </a:lnTo>
                    <a:lnTo>
                      <a:pt x="200" y="7"/>
                    </a:lnTo>
                    <a:lnTo>
                      <a:pt x="232" y="19"/>
                    </a:lnTo>
                    <a:lnTo>
                      <a:pt x="267" y="35"/>
                    </a:lnTo>
                    <a:lnTo>
                      <a:pt x="265" y="37"/>
                    </a:lnTo>
                    <a:lnTo>
                      <a:pt x="263" y="43"/>
                    </a:lnTo>
                    <a:lnTo>
                      <a:pt x="259" y="54"/>
                    </a:lnTo>
                    <a:lnTo>
                      <a:pt x="254" y="65"/>
                    </a:lnTo>
                    <a:lnTo>
                      <a:pt x="246" y="80"/>
                    </a:lnTo>
                    <a:lnTo>
                      <a:pt x="237" y="94"/>
                    </a:lnTo>
                    <a:lnTo>
                      <a:pt x="226" y="111"/>
                    </a:lnTo>
                    <a:lnTo>
                      <a:pt x="213" y="126"/>
                    </a:lnTo>
                    <a:lnTo>
                      <a:pt x="199" y="141"/>
                    </a:lnTo>
                    <a:lnTo>
                      <a:pt x="182" y="154"/>
                    </a:lnTo>
                    <a:lnTo>
                      <a:pt x="164" y="164"/>
                    </a:lnTo>
                    <a:lnTo>
                      <a:pt x="143" y="172"/>
                    </a:lnTo>
                    <a:lnTo>
                      <a:pt x="121" y="176"/>
                    </a:lnTo>
                    <a:lnTo>
                      <a:pt x="96" y="174"/>
                    </a:lnTo>
                    <a:lnTo>
                      <a:pt x="69" y="169"/>
                    </a:lnTo>
                    <a:lnTo>
                      <a:pt x="41" y="157"/>
                    </a:lnTo>
                    <a:lnTo>
                      <a:pt x="9" y="139"/>
                    </a:lnTo>
                    <a:lnTo>
                      <a:pt x="12" y="141"/>
                    </a:lnTo>
                    <a:lnTo>
                      <a:pt x="20" y="143"/>
                    </a:lnTo>
                    <a:lnTo>
                      <a:pt x="31" y="146"/>
                    </a:lnTo>
                    <a:lnTo>
                      <a:pt x="48" y="148"/>
                    </a:lnTo>
                    <a:lnTo>
                      <a:pt x="67" y="150"/>
                    </a:lnTo>
                    <a:lnTo>
                      <a:pt x="87" y="150"/>
                    </a:lnTo>
                    <a:lnTo>
                      <a:pt x="108" y="146"/>
                    </a:lnTo>
                    <a:lnTo>
                      <a:pt x="130" y="138"/>
                    </a:lnTo>
                    <a:lnTo>
                      <a:pt x="152" y="125"/>
                    </a:lnTo>
                    <a:lnTo>
                      <a:pt x="150" y="126"/>
                    </a:lnTo>
                    <a:lnTo>
                      <a:pt x="141" y="129"/>
                    </a:lnTo>
                    <a:lnTo>
                      <a:pt x="126" y="131"/>
                    </a:lnTo>
                    <a:lnTo>
                      <a:pt x="109" y="135"/>
                    </a:lnTo>
                    <a:lnTo>
                      <a:pt x="89" y="138"/>
                    </a:lnTo>
                    <a:lnTo>
                      <a:pt x="67" y="138"/>
                    </a:lnTo>
                    <a:lnTo>
                      <a:pt x="43" y="134"/>
                    </a:lnTo>
                    <a:lnTo>
                      <a:pt x="21" y="128"/>
                    </a:lnTo>
                    <a:lnTo>
                      <a:pt x="0" y="116"/>
                    </a:lnTo>
                    <a:lnTo>
                      <a:pt x="0" y="115"/>
                    </a:lnTo>
                    <a:lnTo>
                      <a:pt x="3" y="109"/>
                    </a:lnTo>
                    <a:lnTo>
                      <a:pt x="7" y="100"/>
                    </a:lnTo>
                    <a:lnTo>
                      <a:pt x="12" y="90"/>
                    </a:lnTo>
                    <a:lnTo>
                      <a:pt x="18" y="78"/>
                    </a:lnTo>
                    <a:lnTo>
                      <a:pt x="26" y="65"/>
                    </a:lnTo>
                    <a:lnTo>
                      <a:pt x="37" y="52"/>
                    </a:lnTo>
                    <a:lnTo>
                      <a:pt x="50" y="39"/>
                    </a:lnTo>
                    <a:lnTo>
                      <a:pt x="64" y="28"/>
                    </a:lnTo>
                    <a:lnTo>
                      <a:pt x="81" y="17"/>
                    </a:lnTo>
                    <a:lnTo>
                      <a:pt x="100" y="8"/>
                    </a:lnTo>
                    <a:lnTo>
                      <a:pt x="121" y="3"/>
                    </a:lnTo>
                    <a:lnTo>
                      <a:pt x="145" y="0"/>
                    </a:lnTo>
                    <a:close/>
                  </a:path>
                </a:pathLst>
              </a:custGeom>
              <a:solidFill>
                <a:srgbClr val="92D050"/>
              </a:solidFill>
              <a:ln w="0">
                <a:noFill/>
                <a:prstDash val="solid"/>
                <a:round/>
              </a:ln>
            </p:spPr>
            <p:txBody>
              <a:bodyPr anchor="ctr"/>
              <a:lstStyle/>
              <a:p>
                <a:pPr algn="ctr"/>
                <a:endParaRPr/>
              </a:p>
            </p:txBody>
          </p:sp>
          <p:sp>
            <p:nvSpPr>
              <p:cNvPr id="35" name="任意多边形: 形状 31"/>
              <p:cNvSpPr/>
              <p:nvPr/>
            </p:nvSpPr>
            <p:spPr bwMode="auto">
              <a:xfrm>
                <a:off x="3631853" y="2258219"/>
                <a:ext cx="423863" cy="280988"/>
              </a:xfrm>
              <a:custGeom>
                <a:avLst/>
                <a:gdLst>
                  <a:gd name="T0" fmla="*/ 145 w 267"/>
                  <a:gd name="T1" fmla="*/ 0 h 177"/>
                  <a:gd name="T2" fmla="*/ 172 w 267"/>
                  <a:gd name="T3" fmla="*/ 3 h 177"/>
                  <a:gd name="T4" fmla="*/ 201 w 267"/>
                  <a:gd name="T5" fmla="*/ 8 h 177"/>
                  <a:gd name="T6" fmla="*/ 232 w 267"/>
                  <a:gd name="T7" fmla="*/ 20 h 177"/>
                  <a:gd name="T8" fmla="*/ 267 w 267"/>
                  <a:gd name="T9" fmla="*/ 36 h 177"/>
                  <a:gd name="T10" fmla="*/ 267 w 267"/>
                  <a:gd name="T11" fmla="*/ 38 h 177"/>
                  <a:gd name="T12" fmla="*/ 264 w 267"/>
                  <a:gd name="T13" fmla="*/ 44 h 177"/>
                  <a:gd name="T14" fmla="*/ 260 w 267"/>
                  <a:gd name="T15" fmla="*/ 53 h 177"/>
                  <a:gd name="T16" fmla="*/ 254 w 267"/>
                  <a:gd name="T17" fmla="*/ 66 h 177"/>
                  <a:gd name="T18" fmla="*/ 247 w 267"/>
                  <a:gd name="T19" fmla="*/ 81 h 177"/>
                  <a:gd name="T20" fmla="*/ 238 w 267"/>
                  <a:gd name="T21" fmla="*/ 95 h 177"/>
                  <a:gd name="T22" fmla="*/ 227 w 267"/>
                  <a:gd name="T23" fmla="*/ 112 h 177"/>
                  <a:gd name="T24" fmla="*/ 214 w 267"/>
                  <a:gd name="T25" fmla="*/ 127 h 177"/>
                  <a:gd name="T26" fmla="*/ 199 w 267"/>
                  <a:gd name="T27" fmla="*/ 142 h 177"/>
                  <a:gd name="T28" fmla="*/ 182 w 267"/>
                  <a:gd name="T29" fmla="*/ 155 h 177"/>
                  <a:gd name="T30" fmla="*/ 164 w 267"/>
                  <a:gd name="T31" fmla="*/ 165 h 177"/>
                  <a:gd name="T32" fmla="*/ 143 w 267"/>
                  <a:gd name="T33" fmla="*/ 173 h 177"/>
                  <a:gd name="T34" fmla="*/ 121 w 267"/>
                  <a:gd name="T35" fmla="*/ 177 h 177"/>
                  <a:gd name="T36" fmla="*/ 97 w 267"/>
                  <a:gd name="T37" fmla="*/ 175 h 177"/>
                  <a:gd name="T38" fmla="*/ 69 w 267"/>
                  <a:gd name="T39" fmla="*/ 170 h 177"/>
                  <a:gd name="T40" fmla="*/ 41 w 267"/>
                  <a:gd name="T41" fmla="*/ 158 h 177"/>
                  <a:gd name="T42" fmla="*/ 10 w 267"/>
                  <a:gd name="T43" fmla="*/ 140 h 177"/>
                  <a:gd name="T44" fmla="*/ 12 w 267"/>
                  <a:gd name="T45" fmla="*/ 142 h 177"/>
                  <a:gd name="T46" fmla="*/ 20 w 267"/>
                  <a:gd name="T47" fmla="*/ 144 h 177"/>
                  <a:gd name="T48" fmla="*/ 33 w 267"/>
                  <a:gd name="T49" fmla="*/ 147 h 177"/>
                  <a:gd name="T50" fmla="*/ 49 w 267"/>
                  <a:gd name="T51" fmla="*/ 149 h 177"/>
                  <a:gd name="T52" fmla="*/ 67 w 267"/>
                  <a:gd name="T53" fmla="*/ 151 h 177"/>
                  <a:gd name="T54" fmla="*/ 88 w 267"/>
                  <a:gd name="T55" fmla="*/ 151 h 177"/>
                  <a:gd name="T56" fmla="*/ 110 w 267"/>
                  <a:gd name="T57" fmla="*/ 147 h 177"/>
                  <a:gd name="T58" fmla="*/ 132 w 267"/>
                  <a:gd name="T59" fmla="*/ 139 h 177"/>
                  <a:gd name="T60" fmla="*/ 154 w 267"/>
                  <a:gd name="T61" fmla="*/ 126 h 177"/>
                  <a:gd name="T62" fmla="*/ 150 w 267"/>
                  <a:gd name="T63" fmla="*/ 127 h 177"/>
                  <a:gd name="T64" fmla="*/ 141 w 267"/>
                  <a:gd name="T65" fmla="*/ 130 h 177"/>
                  <a:gd name="T66" fmla="*/ 127 w 267"/>
                  <a:gd name="T67" fmla="*/ 132 h 177"/>
                  <a:gd name="T68" fmla="*/ 110 w 267"/>
                  <a:gd name="T69" fmla="*/ 136 h 177"/>
                  <a:gd name="T70" fmla="*/ 89 w 267"/>
                  <a:gd name="T71" fmla="*/ 138 h 177"/>
                  <a:gd name="T72" fmla="*/ 67 w 267"/>
                  <a:gd name="T73" fmla="*/ 139 h 177"/>
                  <a:gd name="T74" fmla="*/ 45 w 267"/>
                  <a:gd name="T75" fmla="*/ 135 h 177"/>
                  <a:gd name="T76" fmla="*/ 21 w 267"/>
                  <a:gd name="T77" fmla="*/ 129 h 177"/>
                  <a:gd name="T78" fmla="*/ 0 w 267"/>
                  <a:gd name="T79" fmla="*/ 117 h 177"/>
                  <a:gd name="T80" fmla="*/ 2 w 267"/>
                  <a:gd name="T81" fmla="*/ 116 h 177"/>
                  <a:gd name="T82" fmla="*/ 3 w 267"/>
                  <a:gd name="T83" fmla="*/ 110 h 177"/>
                  <a:gd name="T84" fmla="*/ 7 w 267"/>
                  <a:gd name="T85" fmla="*/ 101 h 177"/>
                  <a:gd name="T86" fmla="*/ 12 w 267"/>
                  <a:gd name="T87" fmla="*/ 91 h 177"/>
                  <a:gd name="T88" fmla="*/ 19 w 267"/>
                  <a:gd name="T89" fmla="*/ 79 h 177"/>
                  <a:gd name="T90" fmla="*/ 28 w 267"/>
                  <a:gd name="T91" fmla="*/ 66 h 177"/>
                  <a:gd name="T92" fmla="*/ 38 w 267"/>
                  <a:gd name="T93" fmla="*/ 53 h 177"/>
                  <a:gd name="T94" fmla="*/ 50 w 267"/>
                  <a:gd name="T95" fmla="*/ 40 h 177"/>
                  <a:gd name="T96" fmla="*/ 64 w 267"/>
                  <a:gd name="T97" fmla="*/ 29 h 177"/>
                  <a:gd name="T98" fmla="*/ 81 w 267"/>
                  <a:gd name="T99" fmla="*/ 18 h 177"/>
                  <a:gd name="T100" fmla="*/ 101 w 267"/>
                  <a:gd name="T101" fmla="*/ 9 h 177"/>
                  <a:gd name="T102" fmla="*/ 121 w 267"/>
                  <a:gd name="T103" fmla="*/ 3 h 177"/>
                  <a:gd name="T104" fmla="*/ 145 w 267"/>
                  <a:gd name="T105"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7" h="177">
                    <a:moveTo>
                      <a:pt x="145" y="0"/>
                    </a:moveTo>
                    <a:lnTo>
                      <a:pt x="172" y="3"/>
                    </a:lnTo>
                    <a:lnTo>
                      <a:pt x="201" y="8"/>
                    </a:lnTo>
                    <a:lnTo>
                      <a:pt x="232" y="20"/>
                    </a:lnTo>
                    <a:lnTo>
                      <a:pt x="267" y="36"/>
                    </a:lnTo>
                    <a:lnTo>
                      <a:pt x="267" y="38"/>
                    </a:lnTo>
                    <a:lnTo>
                      <a:pt x="264" y="44"/>
                    </a:lnTo>
                    <a:lnTo>
                      <a:pt x="260" y="53"/>
                    </a:lnTo>
                    <a:lnTo>
                      <a:pt x="254" y="66"/>
                    </a:lnTo>
                    <a:lnTo>
                      <a:pt x="247" y="81"/>
                    </a:lnTo>
                    <a:lnTo>
                      <a:pt x="238" y="95"/>
                    </a:lnTo>
                    <a:lnTo>
                      <a:pt x="227" y="112"/>
                    </a:lnTo>
                    <a:lnTo>
                      <a:pt x="214" y="127"/>
                    </a:lnTo>
                    <a:lnTo>
                      <a:pt x="199" y="142"/>
                    </a:lnTo>
                    <a:lnTo>
                      <a:pt x="182" y="155"/>
                    </a:lnTo>
                    <a:lnTo>
                      <a:pt x="164" y="165"/>
                    </a:lnTo>
                    <a:lnTo>
                      <a:pt x="143" y="173"/>
                    </a:lnTo>
                    <a:lnTo>
                      <a:pt x="121" y="177"/>
                    </a:lnTo>
                    <a:lnTo>
                      <a:pt x="97" y="175"/>
                    </a:lnTo>
                    <a:lnTo>
                      <a:pt x="69" y="170"/>
                    </a:lnTo>
                    <a:lnTo>
                      <a:pt x="41" y="158"/>
                    </a:lnTo>
                    <a:lnTo>
                      <a:pt x="10" y="140"/>
                    </a:lnTo>
                    <a:lnTo>
                      <a:pt x="12" y="142"/>
                    </a:lnTo>
                    <a:lnTo>
                      <a:pt x="20" y="144"/>
                    </a:lnTo>
                    <a:lnTo>
                      <a:pt x="33" y="147"/>
                    </a:lnTo>
                    <a:lnTo>
                      <a:pt x="49" y="149"/>
                    </a:lnTo>
                    <a:lnTo>
                      <a:pt x="67" y="151"/>
                    </a:lnTo>
                    <a:lnTo>
                      <a:pt x="88" y="151"/>
                    </a:lnTo>
                    <a:lnTo>
                      <a:pt x="110" y="147"/>
                    </a:lnTo>
                    <a:lnTo>
                      <a:pt x="132" y="139"/>
                    </a:lnTo>
                    <a:lnTo>
                      <a:pt x="154" y="126"/>
                    </a:lnTo>
                    <a:lnTo>
                      <a:pt x="150" y="127"/>
                    </a:lnTo>
                    <a:lnTo>
                      <a:pt x="141" y="130"/>
                    </a:lnTo>
                    <a:lnTo>
                      <a:pt x="127" y="132"/>
                    </a:lnTo>
                    <a:lnTo>
                      <a:pt x="110" y="136"/>
                    </a:lnTo>
                    <a:lnTo>
                      <a:pt x="89" y="138"/>
                    </a:lnTo>
                    <a:lnTo>
                      <a:pt x="67" y="139"/>
                    </a:lnTo>
                    <a:lnTo>
                      <a:pt x="45" y="135"/>
                    </a:lnTo>
                    <a:lnTo>
                      <a:pt x="21" y="129"/>
                    </a:lnTo>
                    <a:lnTo>
                      <a:pt x="0" y="117"/>
                    </a:lnTo>
                    <a:lnTo>
                      <a:pt x="2" y="116"/>
                    </a:lnTo>
                    <a:lnTo>
                      <a:pt x="3" y="110"/>
                    </a:lnTo>
                    <a:lnTo>
                      <a:pt x="7" y="101"/>
                    </a:lnTo>
                    <a:lnTo>
                      <a:pt x="12" y="91"/>
                    </a:lnTo>
                    <a:lnTo>
                      <a:pt x="19" y="79"/>
                    </a:lnTo>
                    <a:lnTo>
                      <a:pt x="28" y="66"/>
                    </a:lnTo>
                    <a:lnTo>
                      <a:pt x="38" y="53"/>
                    </a:lnTo>
                    <a:lnTo>
                      <a:pt x="50" y="40"/>
                    </a:lnTo>
                    <a:lnTo>
                      <a:pt x="64" y="29"/>
                    </a:lnTo>
                    <a:lnTo>
                      <a:pt x="81" y="18"/>
                    </a:lnTo>
                    <a:lnTo>
                      <a:pt x="101" y="9"/>
                    </a:lnTo>
                    <a:lnTo>
                      <a:pt x="121" y="3"/>
                    </a:lnTo>
                    <a:lnTo>
                      <a:pt x="145" y="0"/>
                    </a:lnTo>
                    <a:close/>
                  </a:path>
                </a:pathLst>
              </a:custGeom>
              <a:solidFill>
                <a:srgbClr val="92D050"/>
              </a:solidFill>
              <a:ln w="0">
                <a:noFill/>
                <a:prstDash val="solid"/>
                <a:round/>
              </a:ln>
            </p:spPr>
            <p:txBody>
              <a:bodyPr anchor="ctr"/>
              <a:lstStyle/>
              <a:p>
                <a:pPr algn="ctr"/>
                <a:endParaRPr/>
              </a:p>
            </p:txBody>
          </p:sp>
          <p:sp>
            <p:nvSpPr>
              <p:cNvPr id="36" name="任意多边形: 形状 32"/>
              <p:cNvSpPr/>
              <p:nvPr/>
            </p:nvSpPr>
            <p:spPr bwMode="auto">
              <a:xfrm>
                <a:off x="4027140" y="2499519"/>
                <a:ext cx="422275" cy="277813"/>
              </a:xfrm>
              <a:custGeom>
                <a:avLst/>
                <a:gdLst>
                  <a:gd name="T0" fmla="*/ 145 w 266"/>
                  <a:gd name="T1" fmla="*/ 0 h 175"/>
                  <a:gd name="T2" fmla="*/ 171 w 266"/>
                  <a:gd name="T3" fmla="*/ 1 h 175"/>
                  <a:gd name="T4" fmla="*/ 200 w 266"/>
                  <a:gd name="T5" fmla="*/ 8 h 175"/>
                  <a:gd name="T6" fmla="*/ 232 w 266"/>
                  <a:gd name="T7" fmla="*/ 18 h 175"/>
                  <a:gd name="T8" fmla="*/ 266 w 266"/>
                  <a:gd name="T9" fmla="*/ 35 h 175"/>
                  <a:gd name="T10" fmla="*/ 266 w 266"/>
                  <a:gd name="T11" fmla="*/ 38 h 175"/>
                  <a:gd name="T12" fmla="*/ 264 w 266"/>
                  <a:gd name="T13" fmla="*/ 44 h 175"/>
                  <a:gd name="T14" fmla="*/ 260 w 266"/>
                  <a:gd name="T15" fmla="*/ 53 h 175"/>
                  <a:gd name="T16" fmla="*/ 253 w 266"/>
                  <a:gd name="T17" fmla="*/ 66 h 175"/>
                  <a:gd name="T18" fmla="*/ 247 w 266"/>
                  <a:gd name="T19" fmla="*/ 79 h 175"/>
                  <a:gd name="T20" fmla="*/ 238 w 266"/>
                  <a:gd name="T21" fmla="*/ 95 h 175"/>
                  <a:gd name="T22" fmla="*/ 226 w 266"/>
                  <a:gd name="T23" fmla="*/ 110 h 175"/>
                  <a:gd name="T24" fmla="*/ 213 w 266"/>
                  <a:gd name="T25" fmla="*/ 126 h 175"/>
                  <a:gd name="T26" fmla="*/ 199 w 266"/>
                  <a:gd name="T27" fmla="*/ 141 h 175"/>
                  <a:gd name="T28" fmla="*/ 182 w 266"/>
                  <a:gd name="T29" fmla="*/ 153 h 175"/>
                  <a:gd name="T30" fmla="*/ 163 w 266"/>
                  <a:gd name="T31" fmla="*/ 165 h 175"/>
                  <a:gd name="T32" fmla="*/ 143 w 266"/>
                  <a:gd name="T33" fmla="*/ 173 h 175"/>
                  <a:gd name="T34" fmla="*/ 121 w 266"/>
                  <a:gd name="T35" fmla="*/ 175 h 175"/>
                  <a:gd name="T36" fmla="*/ 96 w 266"/>
                  <a:gd name="T37" fmla="*/ 175 h 175"/>
                  <a:gd name="T38" fmla="*/ 70 w 266"/>
                  <a:gd name="T39" fmla="*/ 169 h 175"/>
                  <a:gd name="T40" fmla="*/ 40 w 266"/>
                  <a:gd name="T41" fmla="*/ 157 h 175"/>
                  <a:gd name="T42" fmla="*/ 9 w 266"/>
                  <a:gd name="T43" fmla="*/ 139 h 175"/>
                  <a:gd name="T44" fmla="*/ 13 w 266"/>
                  <a:gd name="T45" fmla="*/ 140 h 175"/>
                  <a:gd name="T46" fmla="*/ 20 w 266"/>
                  <a:gd name="T47" fmla="*/ 143 h 175"/>
                  <a:gd name="T48" fmla="*/ 32 w 266"/>
                  <a:gd name="T49" fmla="*/ 147 h 175"/>
                  <a:gd name="T50" fmla="*/ 48 w 266"/>
                  <a:gd name="T51" fmla="*/ 149 h 175"/>
                  <a:gd name="T52" fmla="*/ 66 w 266"/>
                  <a:gd name="T53" fmla="*/ 151 h 175"/>
                  <a:gd name="T54" fmla="*/ 87 w 266"/>
                  <a:gd name="T55" fmla="*/ 151 h 175"/>
                  <a:gd name="T56" fmla="*/ 109 w 266"/>
                  <a:gd name="T57" fmla="*/ 147 h 175"/>
                  <a:gd name="T58" fmla="*/ 131 w 266"/>
                  <a:gd name="T59" fmla="*/ 138 h 175"/>
                  <a:gd name="T60" fmla="*/ 153 w 266"/>
                  <a:gd name="T61" fmla="*/ 125 h 175"/>
                  <a:gd name="T62" fmla="*/ 149 w 266"/>
                  <a:gd name="T63" fmla="*/ 126 h 175"/>
                  <a:gd name="T64" fmla="*/ 140 w 266"/>
                  <a:gd name="T65" fmla="*/ 128 h 175"/>
                  <a:gd name="T66" fmla="*/ 127 w 266"/>
                  <a:gd name="T67" fmla="*/ 132 h 175"/>
                  <a:gd name="T68" fmla="*/ 109 w 266"/>
                  <a:gd name="T69" fmla="*/ 136 h 175"/>
                  <a:gd name="T70" fmla="*/ 88 w 266"/>
                  <a:gd name="T71" fmla="*/ 138 h 175"/>
                  <a:gd name="T72" fmla="*/ 66 w 266"/>
                  <a:gd name="T73" fmla="*/ 138 h 175"/>
                  <a:gd name="T74" fmla="*/ 44 w 266"/>
                  <a:gd name="T75" fmla="*/ 135 h 175"/>
                  <a:gd name="T76" fmla="*/ 22 w 266"/>
                  <a:gd name="T77" fmla="*/ 128 h 175"/>
                  <a:gd name="T78" fmla="*/ 0 w 266"/>
                  <a:gd name="T79" fmla="*/ 117 h 175"/>
                  <a:gd name="T80" fmla="*/ 1 w 266"/>
                  <a:gd name="T81" fmla="*/ 114 h 175"/>
                  <a:gd name="T82" fmla="*/ 2 w 266"/>
                  <a:gd name="T83" fmla="*/ 109 h 175"/>
                  <a:gd name="T84" fmla="*/ 6 w 266"/>
                  <a:gd name="T85" fmla="*/ 101 h 175"/>
                  <a:gd name="T86" fmla="*/ 11 w 266"/>
                  <a:gd name="T87" fmla="*/ 91 h 175"/>
                  <a:gd name="T88" fmla="*/ 18 w 266"/>
                  <a:gd name="T89" fmla="*/ 79 h 175"/>
                  <a:gd name="T90" fmla="*/ 27 w 266"/>
                  <a:gd name="T91" fmla="*/ 66 h 175"/>
                  <a:gd name="T92" fmla="*/ 37 w 266"/>
                  <a:gd name="T93" fmla="*/ 53 h 175"/>
                  <a:gd name="T94" fmla="*/ 49 w 266"/>
                  <a:gd name="T95" fmla="*/ 40 h 175"/>
                  <a:gd name="T96" fmla="*/ 65 w 266"/>
                  <a:gd name="T97" fmla="*/ 27 h 175"/>
                  <a:gd name="T98" fmla="*/ 80 w 266"/>
                  <a:gd name="T99" fmla="*/ 17 h 175"/>
                  <a:gd name="T100" fmla="*/ 100 w 266"/>
                  <a:gd name="T101" fmla="*/ 9 h 175"/>
                  <a:gd name="T102" fmla="*/ 121 w 266"/>
                  <a:gd name="T103" fmla="*/ 3 h 175"/>
                  <a:gd name="T104" fmla="*/ 145 w 266"/>
                  <a:gd name="T10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6" h="175">
                    <a:moveTo>
                      <a:pt x="145" y="0"/>
                    </a:moveTo>
                    <a:lnTo>
                      <a:pt x="171" y="1"/>
                    </a:lnTo>
                    <a:lnTo>
                      <a:pt x="200" y="8"/>
                    </a:lnTo>
                    <a:lnTo>
                      <a:pt x="232" y="18"/>
                    </a:lnTo>
                    <a:lnTo>
                      <a:pt x="266" y="35"/>
                    </a:lnTo>
                    <a:lnTo>
                      <a:pt x="266" y="38"/>
                    </a:lnTo>
                    <a:lnTo>
                      <a:pt x="264" y="44"/>
                    </a:lnTo>
                    <a:lnTo>
                      <a:pt x="260" y="53"/>
                    </a:lnTo>
                    <a:lnTo>
                      <a:pt x="253" y="66"/>
                    </a:lnTo>
                    <a:lnTo>
                      <a:pt x="247" y="79"/>
                    </a:lnTo>
                    <a:lnTo>
                      <a:pt x="238" y="95"/>
                    </a:lnTo>
                    <a:lnTo>
                      <a:pt x="226" y="110"/>
                    </a:lnTo>
                    <a:lnTo>
                      <a:pt x="213" y="126"/>
                    </a:lnTo>
                    <a:lnTo>
                      <a:pt x="199" y="141"/>
                    </a:lnTo>
                    <a:lnTo>
                      <a:pt x="182" y="153"/>
                    </a:lnTo>
                    <a:lnTo>
                      <a:pt x="163" y="165"/>
                    </a:lnTo>
                    <a:lnTo>
                      <a:pt x="143" y="173"/>
                    </a:lnTo>
                    <a:lnTo>
                      <a:pt x="121" y="175"/>
                    </a:lnTo>
                    <a:lnTo>
                      <a:pt x="96" y="175"/>
                    </a:lnTo>
                    <a:lnTo>
                      <a:pt x="70" y="169"/>
                    </a:lnTo>
                    <a:lnTo>
                      <a:pt x="40" y="157"/>
                    </a:lnTo>
                    <a:lnTo>
                      <a:pt x="9" y="139"/>
                    </a:lnTo>
                    <a:lnTo>
                      <a:pt x="13" y="140"/>
                    </a:lnTo>
                    <a:lnTo>
                      <a:pt x="20" y="143"/>
                    </a:lnTo>
                    <a:lnTo>
                      <a:pt x="32" y="147"/>
                    </a:lnTo>
                    <a:lnTo>
                      <a:pt x="48" y="149"/>
                    </a:lnTo>
                    <a:lnTo>
                      <a:pt x="66" y="151"/>
                    </a:lnTo>
                    <a:lnTo>
                      <a:pt x="87" y="151"/>
                    </a:lnTo>
                    <a:lnTo>
                      <a:pt x="109" y="147"/>
                    </a:lnTo>
                    <a:lnTo>
                      <a:pt x="131" y="138"/>
                    </a:lnTo>
                    <a:lnTo>
                      <a:pt x="153" y="125"/>
                    </a:lnTo>
                    <a:lnTo>
                      <a:pt x="149" y="126"/>
                    </a:lnTo>
                    <a:lnTo>
                      <a:pt x="140" y="128"/>
                    </a:lnTo>
                    <a:lnTo>
                      <a:pt x="127" y="132"/>
                    </a:lnTo>
                    <a:lnTo>
                      <a:pt x="109" y="136"/>
                    </a:lnTo>
                    <a:lnTo>
                      <a:pt x="88" y="138"/>
                    </a:lnTo>
                    <a:lnTo>
                      <a:pt x="66" y="138"/>
                    </a:lnTo>
                    <a:lnTo>
                      <a:pt x="44" y="135"/>
                    </a:lnTo>
                    <a:lnTo>
                      <a:pt x="22" y="128"/>
                    </a:lnTo>
                    <a:lnTo>
                      <a:pt x="0" y="117"/>
                    </a:lnTo>
                    <a:lnTo>
                      <a:pt x="1" y="114"/>
                    </a:lnTo>
                    <a:lnTo>
                      <a:pt x="2" y="109"/>
                    </a:lnTo>
                    <a:lnTo>
                      <a:pt x="6" y="101"/>
                    </a:lnTo>
                    <a:lnTo>
                      <a:pt x="11" y="91"/>
                    </a:lnTo>
                    <a:lnTo>
                      <a:pt x="18" y="79"/>
                    </a:lnTo>
                    <a:lnTo>
                      <a:pt x="27" y="66"/>
                    </a:lnTo>
                    <a:lnTo>
                      <a:pt x="37" y="53"/>
                    </a:lnTo>
                    <a:lnTo>
                      <a:pt x="49" y="40"/>
                    </a:lnTo>
                    <a:lnTo>
                      <a:pt x="65" y="27"/>
                    </a:lnTo>
                    <a:lnTo>
                      <a:pt x="80" y="17"/>
                    </a:lnTo>
                    <a:lnTo>
                      <a:pt x="100" y="9"/>
                    </a:lnTo>
                    <a:lnTo>
                      <a:pt x="121" y="3"/>
                    </a:lnTo>
                    <a:lnTo>
                      <a:pt x="145" y="0"/>
                    </a:lnTo>
                    <a:close/>
                  </a:path>
                </a:pathLst>
              </a:custGeom>
              <a:solidFill>
                <a:srgbClr val="00B0F0"/>
              </a:solidFill>
              <a:ln w="0">
                <a:noFill/>
                <a:prstDash val="solid"/>
                <a:round/>
              </a:ln>
            </p:spPr>
            <p:txBody>
              <a:bodyPr anchor="ctr"/>
              <a:lstStyle/>
              <a:p>
                <a:pPr algn="ctr"/>
                <a:endParaRPr/>
              </a:p>
            </p:txBody>
          </p:sp>
          <p:sp>
            <p:nvSpPr>
              <p:cNvPr id="37" name="任意多边形: 形状 33"/>
              <p:cNvSpPr/>
              <p:nvPr/>
            </p:nvSpPr>
            <p:spPr bwMode="auto">
              <a:xfrm>
                <a:off x="4374803" y="1786731"/>
                <a:ext cx="280988" cy="422275"/>
              </a:xfrm>
              <a:custGeom>
                <a:avLst/>
                <a:gdLst>
                  <a:gd name="T0" fmla="*/ 35 w 177"/>
                  <a:gd name="T1" fmla="*/ 0 h 266"/>
                  <a:gd name="T2" fmla="*/ 38 w 177"/>
                  <a:gd name="T3" fmla="*/ 1 h 266"/>
                  <a:gd name="T4" fmla="*/ 45 w 177"/>
                  <a:gd name="T5" fmla="*/ 4 h 266"/>
                  <a:gd name="T6" fmla="*/ 54 w 177"/>
                  <a:gd name="T7" fmla="*/ 8 h 266"/>
                  <a:gd name="T8" fmla="*/ 67 w 177"/>
                  <a:gd name="T9" fmla="*/ 13 h 266"/>
                  <a:gd name="T10" fmla="*/ 81 w 177"/>
                  <a:gd name="T11" fmla="*/ 21 h 266"/>
                  <a:gd name="T12" fmla="*/ 95 w 177"/>
                  <a:gd name="T13" fmla="*/ 30 h 266"/>
                  <a:gd name="T14" fmla="*/ 111 w 177"/>
                  <a:gd name="T15" fmla="*/ 40 h 266"/>
                  <a:gd name="T16" fmla="*/ 126 w 177"/>
                  <a:gd name="T17" fmla="*/ 53 h 266"/>
                  <a:gd name="T18" fmla="*/ 142 w 177"/>
                  <a:gd name="T19" fmla="*/ 67 h 266"/>
                  <a:gd name="T20" fmla="*/ 155 w 177"/>
                  <a:gd name="T21" fmla="*/ 84 h 266"/>
                  <a:gd name="T22" fmla="*/ 165 w 177"/>
                  <a:gd name="T23" fmla="*/ 102 h 266"/>
                  <a:gd name="T24" fmla="*/ 173 w 177"/>
                  <a:gd name="T25" fmla="*/ 123 h 266"/>
                  <a:gd name="T26" fmla="*/ 177 w 177"/>
                  <a:gd name="T27" fmla="*/ 146 h 266"/>
                  <a:gd name="T28" fmla="*/ 176 w 177"/>
                  <a:gd name="T29" fmla="*/ 171 h 266"/>
                  <a:gd name="T30" fmla="*/ 171 w 177"/>
                  <a:gd name="T31" fmla="*/ 197 h 266"/>
                  <a:gd name="T32" fmla="*/ 159 w 177"/>
                  <a:gd name="T33" fmla="*/ 226 h 266"/>
                  <a:gd name="T34" fmla="*/ 141 w 177"/>
                  <a:gd name="T35" fmla="*/ 257 h 266"/>
                  <a:gd name="T36" fmla="*/ 141 w 177"/>
                  <a:gd name="T37" fmla="*/ 254 h 266"/>
                  <a:gd name="T38" fmla="*/ 143 w 177"/>
                  <a:gd name="T39" fmla="*/ 246 h 266"/>
                  <a:gd name="T40" fmla="*/ 147 w 177"/>
                  <a:gd name="T41" fmla="*/ 235 h 266"/>
                  <a:gd name="T42" fmla="*/ 150 w 177"/>
                  <a:gd name="T43" fmla="*/ 219 h 266"/>
                  <a:gd name="T44" fmla="*/ 151 w 177"/>
                  <a:gd name="T45" fmla="*/ 200 h 266"/>
                  <a:gd name="T46" fmla="*/ 151 w 177"/>
                  <a:gd name="T47" fmla="*/ 180 h 266"/>
                  <a:gd name="T48" fmla="*/ 147 w 177"/>
                  <a:gd name="T49" fmla="*/ 158 h 266"/>
                  <a:gd name="T50" fmla="*/ 139 w 177"/>
                  <a:gd name="T51" fmla="*/ 136 h 266"/>
                  <a:gd name="T52" fmla="*/ 126 w 177"/>
                  <a:gd name="T53" fmla="*/ 114 h 266"/>
                  <a:gd name="T54" fmla="*/ 128 w 177"/>
                  <a:gd name="T55" fmla="*/ 117 h 266"/>
                  <a:gd name="T56" fmla="*/ 130 w 177"/>
                  <a:gd name="T57" fmla="*/ 126 h 266"/>
                  <a:gd name="T58" fmla="*/ 133 w 177"/>
                  <a:gd name="T59" fmla="*/ 140 h 266"/>
                  <a:gd name="T60" fmla="*/ 137 w 177"/>
                  <a:gd name="T61" fmla="*/ 158 h 266"/>
                  <a:gd name="T62" fmla="*/ 138 w 177"/>
                  <a:gd name="T63" fmla="*/ 178 h 266"/>
                  <a:gd name="T64" fmla="*/ 138 w 177"/>
                  <a:gd name="T65" fmla="*/ 200 h 266"/>
                  <a:gd name="T66" fmla="*/ 136 w 177"/>
                  <a:gd name="T67" fmla="*/ 223 h 266"/>
                  <a:gd name="T68" fmla="*/ 129 w 177"/>
                  <a:gd name="T69" fmla="*/ 245 h 266"/>
                  <a:gd name="T70" fmla="*/ 117 w 177"/>
                  <a:gd name="T71" fmla="*/ 266 h 266"/>
                  <a:gd name="T72" fmla="*/ 116 w 177"/>
                  <a:gd name="T73" fmla="*/ 266 h 266"/>
                  <a:gd name="T74" fmla="*/ 110 w 177"/>
                  <a:gd name="T75" fmla="*/ 263 h 266"/>
                  <a:gd name="T76" fmla="*/ 102 w 177"/>
                  <a:gd name="T77" fmla="*/ 261 h 266"/>
                  <a:gd name="T78" fmla="*/ 91 w 177"/>
                  <a:gd name="T79" fmla="*/ 256 h 266"/>
                  <a:gd name="T80" fmla="*/ 80 w 177"/>
                  <a:gd name="T81" fmla="*/ 248 h 266"/>
                  <a:gd name="T82" fmla="*/ 67 w 177"/>
                  <a:gd name="T83" fmla="*/ 240 h 266"/>
                  <a:gd name="T84" fmla="*/ 54 w 177"/>
                  <a:gd name="T85" fmla="*/ 230 h 266"/>
                  <a:gd name="T86" fmla="*/ 41 w 177"/>
                  <a:gd name="T87" fmla="*/ 217 h 266"/>
                  <a:gd name="T88" fmla="*/ 29 w 177"/>
                  <a:gd name="T89" fmla="*/ 202 h 266"/>
                  <a:gd name="T90" fmla="*/ 17 w 177"/>
                  <a:gd name="T91" fmla="*/ 185 h 266"/>
                  <a:gd name="T92" fmla="*/ 9 w 177"/>
                  <a:gd name="T93" fmla="*/ 167 h 266"/>
                  <a:gd name="T94" fmla="*/ 3 w 177"/>
                  <a:gd name="T95" fmla="*/ 145 h 266"/>
                  <a:gd name="T96" fmla="*/ 0 w 177"/>
                  <a:gd name="T97" fmla="*/ 122 h 266"/>
                  <a:gd name="T98" fmla="*/ 2 w 177"/>
                  <a:gd name="T99" fmla="*/ 96 h 266"/>
                  <a:gd name="T100" fmla="*/ 8 w 177"/>
                  <a:gd name="T101" fmla="*/ 66 h 266"/>
                  <a:gd name="T102" fmla="*/ 19 w 177"/>
                  <a:gd name="T103" fmla="*/ 35 h 266"/>
                  <a:gd name="T104" fmla="*/ 35 w 177"/>
                  <a:gd name="T10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266">
                    <a:moveTo>
                      <a:pt x="35" y="0"/>
                    </a:moveTo>
                    <a:lnTo>
                      <a:pt x="38" y="1"/>
                    </a:lnTo>
                    <a:lnTo>
                      <a:pt x="45" y="4"/>
                    </a:lnTo>
                    <a:lnTo>
                      <a:pt x="54" y="8"/>
                    </a:lnTo>
                    <a:lnTo>
                      <a:pt x="67" y="13"/>
                    </a:lnTo>
                    <a:lnTo>
                      <a:pt x="81" y="21"/>
                    </a:lnTo>
                    <a:lnTo>
                      <a:pt x="95" y="30"/>
                    </a:lnTo>
                    <a:lnTo>
                      <a:pt x="111" y="40"/>
                    </a:lnTo>
                    <a:lnTo>
                      <a:pt x="126" y="53"/>
                    </a:lnTo>
                    <a:lnTo>
                      <a:pt x="142" y="67"/>
                    </a:lnTo>
                    <a:lnTo>
                      <a:pt x="155" y="84"/>
                    </a:lnTo>
                    <a:lnTo>
                      <a:pt x="165" y="102"/>
                    </a:lnTo>
                    <a:lnTo>
                      <a:pt x="173" y="123"/>
                    </a:lnTo>
                    <a:lnTo>
                      <a:pt x="177" y="146"/>
                    </a:lnTo>
                    <a:lnTo>
                      <a:pt x="176" y="171"/>
                    </a:lnTo>
                    <a:lnTo>
                      <a:pt x="171" y="197"/>
                    </a:lnTo>
                    <a:lnTo>
                      <a:pt x="159" y="226"/>
                    </a:lnTo>
                    <a:lnTo>
                      <a:pt x="141" y="257"/>
                    </a:lnTo>
                    <a:lnTo>
                      <a:pt x="141" y="254"/>
                    </a:lnTo>
                    <a:lnTo>
                      <a:pt x="143" y="246"/>
                    </a:lnTo>
                    <a:lnTo>
                      <a:pt x="147" y="235"/>
                    </a:lnTo>
                    <a:lnTo>
                      <a:pt x="150" y="219"/>
                    </a:lnTo>
                    <a:lnTo>
                      <a:pt x="151" y="200"/>
                    </a:lnTo>
                    <a:lnTo>
                      <a:pt x="151" y="180"/>
                    </a:lnTo>
                    <a:lnTo>
                      <a:pt x="147" y="158"/>
                    </a:lnTo>
                    <a:lnTo>
                      <a:pt x="139" y="136"/>
                    </a:lnTo>
                    <a:lnTo>
                      <a:pt x="126" y="114"/>
                    </a:lnTo>
                    <a:lnTo>
                      <a:pt x="128" y="117"/>
                    </a:lnTo>
                    <a:lnTo>
                      <a:pt x="130" y="126"/>
                    </a:lnTo>
                    <a:lnTo>
                      <a:pt x="133" y="140"/>
                    </a:lnTo>
                    <a:lnTo>
                      <a:pt x="137" y="158"/>
                    </a:lnTo>
                    <a:lnTo>
                      <a:pt x="138" y="178"/>
                    </a:lnTo>
                    <a:lnTo>
                      <a:pt x="138" y="200"/>
                    </a:lnTo>
                    <a:lnTo>
                      <a:pt x="136" y="223"/>
                    </a:lnTo>
                    <a:lnTo>
                      <a:pt x="129" y="245"/>
                    </a:lnTo>
                    <a:lnTo>
                      <a:pt x="117" y="266"/>
                    </a:lnTo>
                    <a:lnTo>
                      <a:pt x="116" y="266"/>
                    </a:lnTo>
                    <a:lnTo>
                      <a:pt x="110" y="263"/>
                    </a:lnTo>
                    <a:lnTo>
                      <a:pt x="102" y="261"/>
                    </a:lnTo>
                    <a:lnTo>
                      <a:pt x="91" y="256"/>
                    </a:lnTo>
                    <a:lnTo>
                      <a:pt x="80" y="248"/>
                    </a:lnTo>
                    <a:lnTo>
                      <a:pt x="67" y="240"/>
                    </a:lnTo>
                    <a:lnTo>
                      <a:pt x="54" y="230"/>
                    </a:lnTo>
                    <a:lnTo>
                      <a:pt x="41" y="217"/>
                    </a:lnTo>
                    <a:lnTo>
                      <a:pt x="29" y="202"/>
                    </a:lnTo>
                    <a:lnTo>
                      <a:pt x="17" y="185"/>
                    </a:lnTo>
                    <a:lnTo>
                      <a:pt x="9" y="167"/>
                    </a:lnTo>
                    <a:lnTo>
                      <a:pt x="3" y="145"/>
                    </a:lnTo>
                    <a:lnTo>
                      <a:pt x="0" y="122"/>
                    </a:lnTo>
                    <a:lnTo>
                      <a:pt x="2" y="96"/>
                    </a:lnTo>
                    <a:lnTo>
                      <a:pt x="8" y="66"/>
                    </a:lnTo>
                    <a:lnTo>
                      <a:pt x="19" y="35"/>
                    </a:lnTo>
                    <a:lnTo>
                      <a:pt x="35" y="0"/>
                    </a:lnTo>
                    <a:close/>
                  </a:path>
                </a:pathLst>
              </a:custGeom>
              <a:solidFill>
                <a:srgbClr val="00B0F0"/>
              </a:solidFill>
              <a:ln w="0">
                <a:noFill/>
                <a:prstDash val="solid"/>
                <a:round/>
              </a:ln>
            </p:spPr>
            <p:txBody>
              <a:bodyPr anchor="ctr"/>
              <a:lstStyle/>
              <a:p>
                <a:pPr algn="ctr"/>
                <a:endParaRPr/>
              </a:p>
            </p:txBody>
          </p:sp>
          <p:sp>
            <p:nvSpPr>
              <p:cNvPr id="38" name="任意多边形: 形状 34"/>
              <p:cNvSpPr/>
              <p:nvPr/>
            </p:nvSpPr>
            <p:spPr bwMode="auto">
              <a:xfrm>
                <a:off x="4827240" y="1767681"/>
                <a:ext cx="280988" cy="406400"/>
              </a:xfrm>
              <a:custGeom>
                <a:avLst/>
                <a:gdLst>
                  <a:gd name="T0" fmla="*/ 149 w 177"/>
                  <a:gd name="T1" fmla="*/ 0 h 256"/>
                  <a:gd name="T2" fmla="*/ 151 w 177"/>
                  <a:gd name="T3" fmla="*/ 3 h 256"/>
                  <a:gd name="T4" fmla="*/ 153 w 177"/>
                  <a:gd name="T5" fmla="*/ 9 h 256"/>
                  <a:gd name="T6" fmla="*/ 157 w 177"/>
                  <a:gd name="T7" fmla="*/ 18 h 256"/>
                  <a:gd name="T8" fmla="*/ 162 w 177"/>
                  <a:gd name="T9" fmla="*/ 31 h 256"/>
                  <a:gd name="T10" fmla="*/ 166 w 177"/>
                  <a:gd name="T11" fmla="*/ 47 h 256"/>
                  <a:gd name="T12" fmla="*/ 172 w 177"/>
                  <a:gd name="T13" fmla="*/ 64 h 256"/>
                  <a:gd name="T14" fmla="*/ 174 w 177"/>
                  <a:gd name="T15" fmla="*/ 82 h 256"/>
                  <a:gd name="T16" fmla="*/ 177 w 177"/>
                  <a:gd name="T17" fmla="*/ 103 h 256"/>
                  <a:gd name="T18" fmla="*/ 177 w 177"/>
                  <a:gd name="T19" fmla="*/ 123 h 256"/>
                  <a:gd name="T20" fmla="*/ 174 w 177"/>
                  <a:gd name="T21" fmla="*/ 144 h 256"/>
                  <a:gd name="T22" fmla="*/ 168 w 177"/>
                  <a:gd name="T23" fmla="*/ 165 h 256"/>
                  <a:gd name="T24" fmla="*/ 159 w 177"/>
                  <a:gd name="T25" fmla="*/ 184 h 256"/>
                  <a:gd name="T26" fmla="*/ 146 w 177"/>
                  <a:gd name="T27" fmla="*/ 203 h 256"/>
                  <a:gd name="T28" fmla="*/ 129 w 177"/>
                  <a:gd name="T29" fmla="*/ 219 h 256"/>
                  <a:gd name="T30" fmla="*/ 105 w 177"/>
                  <a:gd name="T31" fmla="*/ 235 h 256"/>
                  <a:gd name="T32" fmla="*/ 77 w 177"/>
                  <a:gd name="T33" fmla="*/ 247 h 256"/>
                  <a:gd name="T34" fmla="*/ 42 w 177"/>
                  <a:gd name="T35" fmla="*/ 256 h 256"/>
                  <a:gd name="T36" fmla="*/ 44 w 177"/>
                  <a:gd name="T37" fmla="*/ 255 h 256"/>
                  <a:gd name="T38" fmla="*/ 52 w 177"/>
                  <a:gd name="T39" fmla="*/ 251 h 256"/>
                  <a:gd name="T40" fmla="*/ 62 w 177"/>
                  <a:gd name="T41" fmla="*/ 244 h 256"/>
                  <a:gd name="T42" fmla="*/ 75 w 177"/>
                  <a:gd name="T43" fmla="*/ 235 h 256"/>
                  <a:gd name="T44" fmla="*/ 90 w 177"/>
                  <a:gd name="T45" fmla="*/ 223 h 256"/>
                  <a:gd name="T46" fmla="*/ 104 w 177"/>
                  <a:gd name="T47" fmla="*/ 209 h 256"/>
                  <a:gd name="T48" fmla="*/ 117 w 177"/>
                  <a:gd name="T49" fmla="*/ 191 h 256"/>
                  <a:gd name="T50" fmla="*/ 126 w 177"/>
                  <a:gd name="T51" fmla="*/ 169 h 256"/>
                  <a:gd name="T52" fmla="*/ 133 w 177"/>
                  <a:gd name="T53" fmla="*/ 144 h 256"/>
                  <a:gd name="T54" fmla="*/ 131 w 177"/>
                  <a:gd name="T55" fmla="*/ 148 h 256"/>
                  <a:gd name="T56" fmla="*/ 127 w 177"/>
                  <a:gd name="T57" fmla="*/ 156 h 256"/>
                  <a:gd name="T58" fmla="*/ 120 w 177"/>
                  <a:gd name="T59" fmla="*/ 168 h 256"/>
                  <a:gd name="T60" fmla="*/ 109 w 177"/>
                  <a:gd name="T61" fmla="*/ 183 h 256"/>
                  <a:gd name="T62" fmla="*/ 96 w 177"/>
                  <a:gd name="T63" fmla="*/ 199 h 256"/>
                  <a:gd name="T64" fmla="*/ 81 w 177"/>
                  <a:gd name="T65" fmla="*/ 214 h 256"/>
                  <a:gd name="T66" fmla="*/ 62 w 177"/>
                  <a:gd name="T67" fmla="*/ 229 h 256"/>
                  <a:gd name="T68" fmla="*/ 42 w 177"/>
                  <a:gd name="T69" fmla="*/ 240 h 256"/>
                  <a:gd name="T70" fmla="*/ 18 w 177"/>
                  <a:gd name="T71" fmla="*/ 247 h 256"/>
                  <a:gd name="T72" fmla="*/ 18 w 177"/>
                  <a:gd name="T73" fmla="*/ 244 h 256"/>
                  <a:gd name="T74" fmla="*/ 16 w 177"/>
                  <a:gd name="T75" fmla="*/ 239 h 256"/>
                  <a:gd name="T76" fmla="*/ 12 w 177"/>
                  <a:gd name="T77" fmla="*/ 230 h 256"/>
                  <a:gd name="T78" fmla="*/ 8 w 177"/>
                  <a:gd name="T79" fmla="*/ 217 h 256"/>
                  <a:gd name="T80" fmla="*/ 4 w 177"/>
                  <a:gd name="T81" fmla="*/ 203 h 256"/>
                  <a:gd name="T82" fmla="*/ 1 w 177"/>
                  <a:gd name="T83" fmla="*/ 186 h 256"/>
                  <a:gd name="T84" fmla="*/ 0 w 177"/>
                  <a:gd name="T85" fmla="*/ 168 h 256"/>
                  <a:gd name="T86" fmla="*/ 0 w 177"/>
                  <a:gd name="T87" fmla="*/ 148 h 256"/>
                  <a:gd name="T88" fmla="*/ 4 w 177"/>
                  <a:gd name="T89" fmla="*/ 127 h 256"/>
                  <a:gd name="T90" fmla="*/ 9 w 177"/>
                  <a:gd name="T91" fmla="*/ 107 h 256"/>
                  <a:gd name="T92" fmla="*/ 19 w 177"/>
                  <a:gd name="T93" fmla="*/ 86 h 256"/>
                  <a:gd name="T94" fmla="*/ 35 w 177"/>
                  <a:gd name="T95" fmla="*/ 66 h 256"/>
                  <a:gd name="T96" fmla="*/ 55 w 177"/>
                  <a:gd name="T97" fmla="*/ 47 h 256"/>
                  <a:gd name="T98" fmla="*/ 79 w 177"/>
                  <a:gd name="T99" fmla="*/ 30 h 256"/>
                  <a:gd name="T100" fmla="*/ 112 w 177"/>
                  <a:gd name="T101" fmla="*/ 14 h 256"/>
                  <a:gd name="T102" fmla="*/ 149 w 177"/>
                  <a:gd name="T10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7" h="256">
                    <a:moveTo>
                      <a:pt x="149" y="0"/>
                    </a:moveTo>
                    <a:lnTo>
                      <a:pt x="151" y="3"/>
                    </a:lnTo>
                    <a:lnTo>
                      <a:pt x="153" y="9"/>
                    </a:lnTo>
                    <a:lnTo>
                      <a:pt x="157" y="18"/>
                    </a:lnTo>
                    <a:lnTo>
                      <a:pt x="162" y="31"/>
                    </a:lnTo>
                    <a:lnTo>
                      <a:pt x="166" y="47"/>
                    </a:lnTo>
                    <a:lnTo>
                      <a:pt x="172" y="64"/>
                    </a:lnTo>
                    <a:lnTo>
                      <a:pt x="174" y="82"/>
                    </a:lnTo>
                    <a:lnTo>
                      <a:pt x="177" y="103"/>
                    </a:lnTo>
                    <a:lnTo>
                      <a:pt x="177" y="123"/>
                    </a:lnTo>
                    <a:lnTo>
                      <a:pt x="174" y="144"/>
                    </a:lnTo>
                    <a:lnTo>
                      <a:pt x="168" y="165"/>
                    </a:lnTo>
                    <a:lnTo>
                      <a:pt x="159" y="184"/>
                    </a:lnTo>
                    <a:lnTo>
                      <a:pt x="146" y="203"/>
                    </a:lnTo>
                    <a:lnTo>
                      <a:pt x="129" y="219"/>
                    </a:lnTo>
                    <a:lnTo>
                      <a:pt x="105" y="235"/>
                    </a:lnTo>
                    <a:lnTo>
                      <a:pt x="77" y="247"/>
                    </a:lnTo>
                    <a:lnTo>
                      <a:pt x="42" y="256"/>
                    </a:lnTo>
                    <a:lnTo>
                      <a:pt x="44" y="255"/>
                    </a:lnTo>
                    <a:lnTo>
                      <a:pt x="52" y="251"/>
                    </a:lnTo>
                    <a:lnTo>
                      <a:pt x="62" y="244"/>
                    </a:lnTo>
                    <a:lnTo>
                      <a:pt x="75" y="235"/>
                    </a:lnTo>
                    <a:lnTo>
                      <a:pt x="90" y="223"/>
                    </a:lnTo>
                    <a:lnTo>
                      <a:pt x="104" y="209"/>
                    </a:lnTo>
                    <a:lnTo>
                      <a:pt x="117" y="191"/>
                    </a:lnTo>
                    <a:lnTo>
                      <a:pt x="126" y="169"/>
                    </a:lnTo>
                    <a:lnTo>
                      <a:pt x="133" y="144"/>
                    </a:lnTo>
                    <a:lnTo>
                      <a:pt x="131" y="148"/>
                    </a:lnTo>
                    <a:lnTo>
                      <a:pt x="127" y="156"/>
                    </a:lnTo>
                    <a:lnTo>
                      <a:pt x="120" y="168"/>
                    </a:lnTo>
                    <a:lnTo>
                      <a:pt x="109" y="183"/>
                    </a:lnTo>
                    <a:lnTo>
                      <a:pt x="96" y="199"/>
                    </a:lnTo>
                    <a:lnTo>
                      <a:pt x="81" y="214"/>
                    </a:lnTo>
                    <a:lnTo>
                      <a:pt x="62" y="229"/>
                    </a:lnTo>
                    <a:lnTo>
                      <a:pt x="42" y="240"/>
                    </a:lnTo>
                    <a:lnTo>
                      <a:pt x="18" y="247"/>
                    </a:lnTo>
                    <a:lnTo>
                      <a:pt x="18" y="244"/>
                    </a:lnTo>
                    <a:lnTo>
                      <a:pt x="16" y="239"/>
                    </a:lnTo>
                    <a:lnTo>
                      <a:pt x="12" y="230"/>
                    </a:lnTo>
                    <a:lnTo>
                      <a:pt x="8" y="217"/>
                    </a:lnTo>
                    <a:lnTo>
                      <a:pt x="4" y="203"/>
                    </a:lnTo>
                    <a:lnTo>
                      <a:pt x="1" y="186"/>
                    </a:lnTo>
                    <a:lnTo>
                      <a:pt x="0" y="168"/>
                    </a:lnTo>
                    <a:lnTo>
                      <a:pt x="0" y="148"/>
                    </a:lnTo>
                    <a:lnTo>
                      <a:pt x="4" y="127"/>
                    </a:lnTo>
                    <a:lnTo>
                      <a:pt x="9" y="107"/>
                    </a:lnTo>
                    <a:lnTo>
                      <a:pt x="19" y="86"/>
                    </a:lnTo>
                    <a:lnTo>
                      <a:pt x="35" y="66"/>
                    </a:lnTo>
                    <a:lnTo>
                      <a:pt x="55" y="47"/>
                    </a:lnTo>
                    <a:lnTo>
                      <a:pt x="79" y="30"/>
                    </a:lnTo>
                    <a:lnTo>
                      <a:pt x="112" y="14"/>
                    </a:lnTo>
                    <a:lnTo>
                      <a:pt x="149" y="0"/>
                    </a:lnTo>
                    <a:close/>
                  </a:path>
                </a:pathLst>
              </a:custGeom>
              <a:solidFill>
                <a:srgbClr val="00B0F0"/>
              </a:solidFill>
              <a:ln w="0">
                <a:noFill/>
                <a:prstDash val="solid"/>
                <a:round/>
              </a:ln>
            </p:spPr>
            <p:txBody>
              <a:bodyPr anchor="ctr"/>
              <a:lstStyle/>
              <a:p>
                <a:pPr algn="ctr"/>
                <a:endParaRPr/>
              </a:p>
            </p:txBody>
          </p:sp>
          <p:sp>
            <p:nvSpPr>
              <p:cNvPr id="39" name="任意多边形: 形状 35"/>
              <p:cNvSpPr/>
              <p:nvPr/>
            </p:nvSpPr>
            <p:spPr bwMode="auto">
              <a:xfrm>
                <a:off x="5235228" y="2183606"/>
                <a:ext cx="423863" cy="280988"/>
              </a:xfrm>
              <a:custGeom>
                <a:avLst/>
                <a:gdLst>
                  <a:gd name="T0" fmla="*/ 145 w 267"/>
                  <a:gd name="T1" fmla="*/ 0 h 177"/>
                  <a:gd name="T2" fmla="*/ 171 w 267"/>
                  <a:gd name="T3" fmla="*/ 3 h 177"/>
                  <a:gd name="T4" fmla="*/ 200 w 267"/>
                  <a:gd name="T5" fmla="*/ 8 h 177"/>
                  <a:gd name="T6" fmla="*/ 232 w 267"/>
                  <a:gd name="T7" fmla="*/ 20 h 177"/>
                  <a:gd name="T8" fmla="*/ 267 w 267"/>
                  <a:gd name="T9" fmla="*/ 37 h 177"/>
                  <a:gd name="T10" fmla="*/ 265 w 267"/>
                  <a:gd name="T11" fmla="*/ 38 h 177"/>
                  <a:gd name="T12" fmla="*/ 263 w 267"/>
                  <a:gd name="T13" fmla="*/ 44 h 177"/>
                  <a:gd name="T14" fmla="*/ 259 w 267"/>
                  <a:gd name="T15" fmla="*/ 54 h 177"/>
                  <a:gd name="T16" fmla="*/ 254 w 267"/>
                  <a:gd name="T17" fmla="*/ 67 h 177"/>
                  <a:gd name="T18" fmla="*/ 246 w 267"/>
                  <a:gd name="T19" fmla="*/ 81 h 177"/>
                  <a:gd name="T20" fmla="*/ 237 w 267"/>
                  <a:gd name="T21" fmla="*/ 95 h 177"/>
                  <a:gd name="T22" fmla="*/ 226 w 267"/>
                  <a:gd name="T23" fmla="*/ 112 h 177"/>
                  <a:gd name="T24" fmla="*/ 213 w 267"/>
                  <a:gd name="T25" fmla="*/ 128 h 177"/>
                  <a:gd name="T26" fmla="*/ 198 w 267"/>
                  <a:gd name="T27" fmla="*/ 142 h 177"/>
                  <a:gd name="T28" fmla="*/ 182 w 267"/>
                  <a:gd name="T29" fmla="*/ 155 h 177"/>
                  <a:gd name="T30" fmla="*/ 163 w 267"/>
                  <a:gd name="T31" fmla="*/ 165 h 177"/>
                  <a:gd name="T32" fmla="*/ 143 w 267"/>
                  <a:gd name="T33" fmla="*/ 173 h 177"/>
                  <a:gd name="T34" fmla="*/ 120 w 267"/>
                  <a:gd name="T35" fmla="*/ 177 h 177"/>
                  <a:gd name="T36" fmla="*/ 95 w 267"/>
                  <a:gd name="T37" fmla="*/ 176 h 177"/>
                  <a:gd name="T38" fmla="*/ 69 w 267"/>
                  <a:gd name="T39" fmla="*/ 170 h 177"/>
                  <a:gd name="T40" fmla="*/ 41 w 267"/>
                  <a:gd name="T41" fmla="*/ 159 h 177"/>
                  <a:gd name="T42" fmla="*/ 9 w 267"/>
                  <a:gd name="T43" fmla="*/ 141 h 177"/>
                  <a:gd name="T44" fmla="*/ 12 w 267"/>
                  <a:gd name="T45" fmla="*/ 141 h 177"/>
                  <a:gd name="T46" fmla="*/ 20 w 267"/>
                  <a:gd name="T47" fmla="*/ 143 h 177"/>
                  <a:gd name="T48" fmla="*/ 32 w 267"/>
                  <a:gd name="T49" fmla="*/ 147 h 177"/>
                  <a:gd name="T50" fmla="*/ 47 w 267"/>
                  <a:gd name="T51" fmla="*/ 150 h 177"/>
                  <a:gd name="T52" fmla="*/ 65 w 267"/>
                  <a:gd name="T53" fmla="*/ 151 h 177"/>
                  <a:gd name="T54" fmla="*/ 86 w 267"/>
                  <a:gd name="T55" fmla="*/ 151 h 177"/>
                  <a:gd name="T56" fmla="*/ 108 w 267"/>
                  <a:gd name="T57" fmla="*/ 147 h 177"/>
                  <a:gd name="T58" fmla="*/ 130 w 267"/>
                  <a:gd name="T59" fmla="*/ 139 h 177"/>
                  <a:gd name="T60" fmla="*/ 152 w 267"/>
                  <a:gd name="T61" fmla="*/ 126 h 177"/>
                  <a:gd name="T62" fmla="*/ 150 w 267"/>
                  <a:gd name="T63" fmla="*/ 128 h 177"/>
                  <a:gd name="T64" fmla="*/ 141 w 267"/>
                  <a:gd name="T65" fmla="*/ 130 h 177"/>
                  <a:gd name="T66" fmla="*/ 126 w 267"/>
                  <a:gd name="T67" fmla="*/ 133 h 177"/>
                  <a:gd name="T68" fmla="*/ 108 w 267"/>
                  <a:gd name="T69" fmla="*/ 137 h 177"/>
                  <a:gd name="T70" fmla="*/ 89 w 267"/>
                  <a:gd name="T71" fmla="*/ 138 h 177"/>
                  <a:gd name="T72" fmla="*/ 67 w 267"/>
                  <a:gd name="T73" fmla="*/ 139 h 177"/>
                  <a:gd name="T74" fmla="*/ 43 w 267"/>
                  <a:gd name="T75" fmla="*/ 135 h 177"/>
                  <a:gd name="T76" fmla="*/ 21 w 267"/>
                  <a:gd name="T77" fmla="*/ 129 h 177"/>
                  <a:gd name="T78" fmla="*/ 0 w 267"/>
                  <a:gd name="T79" fmla="*/ 117 h 177"/>
                  <a:gd name="T80" fmla="*/ 0 w 267"/>
                  <a:gd name="T81" fmla="*/ 116 h 177"/>
                  <a:gd name="T82" fmla="*/ 3 w 267"/>
                  <a:gd name="T83" fmla="*/ 111 h 177"/>
                  <a:gd name="T84" fmla="*/ 6 w 267"/>
                  <a:gd name="T85" fmla="*/ 102 h 177"/>
                  <a:gd name="T86" fmla="*/ 11 w 267"/>
                  <a:gd name="T87" fmla="*/ 91 h 177"/>
                  <a:gd name="T88" fmla="*/ 19 w 267"/>
                  <a:gd name="T89" fmla="*/ 80 h 177"/>
                  <a:gd name="T90" fmla="*/ 26 w 267"/>
                  <a:gd name="T91" fmla="*/ 67 h 177"/>
                  <a:gd name="T92" fmla="*/ 37 w 267"/>
                  <a:gd name="T93" fmla="*/ 54 h 177"/>
                  <a:gd name="T94" fmla="*/ 50 w 267"/>
                  <a:gd name="T95" fmla="*/ 41 h 177"/>
                  <a:gd name="T96" fmla="*/ 64 w 267"/>
                  <a:gd name="T97" fmla="*/ 29 h 177"/>
                  <a:gd name="T98" fmla="*/ 81 w 267"/>
                  <a:gd name="T99" fmla="*/ 18 h 177"/>
                  <a:gd name="T100" fmla="*/ 99 w 267"/>
                  <a:gd name="T101" fmla="*/ 9 h 177"/>
                  <a:gd name="T102" fmla="*/ 121 w 267"/>
                  <a:gd name="T103" fmla="*/ 3 h 177"/>
                  <a:gd name="T104" fmla="*/ 145 w 267"/>
                  <a:gd name="T105"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7" h="177">
                    <a:moveTo>
                      <a:pt x="145" y="0"/>
                    </a:moveTo>
                    <a:lnTo>
                      <a:pt x="171" y="3"/>
                    </a:lnTo>
                    <a:lnTo>
                      <a:pt x="200" y="8"/>
                    </a:lnTo>
                    <a:lnTo>
                      <a:pt x="232" y="20"/>
                    </a:lnTo>
                    <a:lnTo>
                      <a:pt x="267" y="37"/>
                    </a:lnTo>
                    <a:lnTo>
                      <a:pt x="265" y="38"/>
                    </a:lnTo>
                    <a:lnTo>
                      <a:pt x="263" y="44"/>
                    </a:lnTo>
                    <a:lnTo>
                      <a:pt x="259" y="54"/>
                    </a:lnTo>
                    <a:lnTo>
                      <a:pt x="254" y="67"/>
                    </a:lnTo>
                    <a:lnTo>
                      <a:pt x="246" y="81"/>
                    </a:lnTo>
                    <a:lnTo>
                      <a:pt x="237" y="95"/>
                    </a:lnTo>
                    <a:lnTo>
                      <a:pt x="226" y="112"/>
                    </a:lnTo>
                    <a:lnTo>
                      <a:pt x="213" y="128"/>
                    </a:lnTo>
                    <a:lnTo>
                      <a:pt x="198" y="142"/>
                    </a:lnTo>
                    <a:lnTo>
                      <a:pt x="182" y="155"/>
                    </a:lnTo>
                    <a:lnTo>
                      <a:pt x="163" y="165"/>
                    </a:lnTo>
                    <a:lnTo>
                      <a:pt x="143" y="173"/>
                    </a:lnTo>
                    <a:lnTo>
                      <a:pt x="120" y="177"/>
                    </a:lnTo>
                    <a:lnTo>
                      <a:pt x="95" y="176"/>
                    </a:lnTo>
                    <a:lnTo>
                      <a:pt x="69" y="170"/>
                    </a:lnTo>
                    <a:lnTo>
                      <a:pt x="41" y="159"/>
                    </a:lnTo>
                    <a:lnTo>
                      <a:pt x="9" y="141"/>
                    </a:lnTo>
                    <a:lnTo>
                      <a:pt x="12" y="141"/>
                    </a:lnTo>
                    <a:lnTo>
                      <a:pt x="20" y="143"/>
                    </a:lnTo>
                    <a:lnTo>
                      <a:pt x="32" y="147"/>
                    </a:lnTo>
                    <a:lnTo>
                      <a:pt x="47" y="150"/>
                    </a:lnTo>
                    <a:lnTo>
                      <a:pt x="65" y="151"/>
                    </a:lnTo>
                    <a:lnTo>
                      <a:pt x="86" y="151"/>
                    </a:lnTo>
                    <a:lnTo>
                      <a:pt x="108" y="147"/>
                    </a:lnTo>
                    <a:lnTo>
                      <a:pt x="130" y="139"/>
                    </a:lnTo>
                    <a:lnTo>
                      <a:pt x="152" y="126"/>
                    </a:lnTo>
                    <a:lnTo>
                      <a:pt x="150" y="128"/>
                    </a:lnTo>
                    <a:lnTo>
                      <a:pt x="141" y="130"/>
                    </a:lnTo>
                    <a:lnTo>
                      <a:pt x="126" y="133"/>
                    </a:lnTo>
                    <a:lnTo>
                      <a:pt x="108" y="137"/>
                    </a:lnTo>
                    <a:lnTo>
                      <a:pt x="89" y="138"/>
                    </a:lnTo>
                    <a:lnTo>
                      <a:pt x="67" y="139"/>
                    </a:lnTo>
                    <a:lnTo>
                      <a:pt x="43" y="135"/>
                    </a:lnTo>
                    <a:lnTo>
                      <a:pt x="21" y="129"/>
                    </a:lnTo>
                    <a:lnTo>
                      <a:pt x="0" y="117"/>
                    </a:lnTo>
                    <a:lnTo>
                      <a:pt x="0" y="116"/>
                    </a:lnTo>
                    <a:lnTo>
                      <a:pt x="3" y="111"/>
                    </a:lnTo>
                    <a:lnTo>
                      <a:pt x="6" y="102"/>
                    </a:lnTo>
                    <a:lnTo>
                      <a:pt x="11" y="91"/>
                    </a:lnTo>
                    <a:lnTo>
                      <a:pt x="19" y="80"/>
                    </a:lnTo>
                    <a:lnTo>
                      <a:pt x="26" y="67"/>
                    </a:lnTo>
                    <a:lnTo>
                      <a:pt x="37" y="54"/>
                    </a:lnTo>
                    <a:lnTo>
                      <a:pt x="50" y="41"/>
                    </a:lnTo>
                    <a:lnTo>
                      <a:pt x="64" y="29"/>
                    </a:lnTo>
                    <a:lnTo>
                      <a:pt x="81" y="18"/>
                    </a:lnTo>
                    <a:lnTo>
                      <a:pt x="99" y="9"/>
                    </a:lnTo>
                    <a:lnTo>
                      <a:pt x="121" y="3"/>
                    </a:lnTo>
                    <a:lnTo>
                      <a:pt x="145" y="0"/>
                    </a:lnTo>
                    <a:close/>
                  </a:path>
                </a:pathLst>
              </a:custGeom>
              <a:solidFill>
                <a:srgbClr val="00B0F0"/>
              </a:solidFill>
              <a:ln w="0">
                <a:noFill/>
                <a:prstDash val="solid"/>
                <a:round/>
              </a:ln>
            </p:spPr>
            <p:txBody>
              <a:bodyPr anchor="ctr"/>
              <a:lstStyle/>
              <a:p>
                <a:pPr algn="ctr"/>
                <a:endParaRPr/>
              </a:p>
            </p:txBody>
          </p:sp>
          <p:sp>
            <p:nvSpPr>
              <p:cNvPr id="40" name="任意多边形: 形状 36"/>
              <p:cNvSpPr/>
              <p:nvPr/>
            </p:nvSpPr>
            <p:spPr bwMode="auto">
              <a:xfrm>
                <a:off x="5162203" y="2720181"/>
                <a:ext cx="422275" cy="277813"/>
              </a:xfrm>
              <a:custGeom>
                <a:avLst/>
                <a:gdLst>
                  <a:gd name="T0" fmla="*/ 145 w 266"/>
                  <a:gd name="T1" fmla="*/ 0 h 175"/>
                  <a:gd name="T2" fmla="*/ 171 w 266"/>
                  <a:gd name="T3" fmla="*/ 1 h 175"/>
                  <a:gd name="T4" fmla="*/ 200 w 266"/>
                  <a:gd name="T5" fmla="*/ 6 h 175"/>
                  <a:gd name="T6" fmla="*/ 232 w 266"/>
                  <a:gd name="T7" fmla="*/ 18 h 175"/>
                  <a:gd name="T8" fmla="*/ 266 w 266"/>
                  <a:gd name="T9" fmla="*/ 35 h 175"/>
                  <a:gd name="T10" fmla="*/ 266 w 266"/>
                  <a:gd name="T11" fmla="*/ 36 h 175"/>
                  <a:gd name="T12" fmla="*/ 263 w 266"/>
                  <a:gd name="T13" fmla="*/ 43 h 175"/>
                  <a:gd name="T14" fmla="*/ 259 w 266"/>
                  <a:gd name="T15" fmla="*/ 52 h 175"/>
                  <a:gd name="T16" fmla="*/ 253 w 266"/>
                  <a:gd name="T17" fmla="*/ 65 h 175"/>
                  <a:gd name="T18" fmla="*/ 246 w 266"/>
                  <a:gd name="T19" fmla="*/ 79 h 175"/>
                  <a:gd name="T20" fmla="*/ 237 w 266"/>
                  <a:gd name="T21" fmla="*/ 93 h 175"/>
                  <a:gd name="T22" fmla="*/ 226 w 266"/>
                  <a:gd name="T23" fmla="*/ 110 h 175"/>
                  <a:gd name="T24" fmla="*/ 213 w 266"/>
                  <a:gd name="T25" fmla="*/ 126 h 175"/>
                  <a:gd name="T26" fmla="*/ 198 w 266"/>
                  <a:gd name="T27" fmla="*/ 140 h 175"/>
                  <a:gd name="T28" fmla="*/ 181 w 266"/>
                  <a:gd name="T29" fmla="*/ 153 h 175"/>
                  <a:gd name="T30" fmla="*/ 163 w 266"/>
                  <a:gd name="T31" fmla="*/ 163 h 175"/>
                  <a:gd name="T32" fmla="*/ 143 w 266"/>
                  <a:gd name="T33" fmla="*/ 171 h 175"/>
                  <a:gd name="T34" fmla="*/ 120 w 266"/>
                  <a:gd name="T35" fmla="*/ 175 h 175"/>
                  <a:gd name="T36" fmla="*/ 96 w 266"/>
                  <a:gd name="T37" fmla="*/ 174 h 175"/>
                  <a:gd name="T38" fmla="*/ 70 w 266"/>
                  <a:gd name="T39" fmla="*/ 169 h 175"/>
                  <a:gd name="T40" fmla="*/ 40 w 266"/>
                  <a:gd name="T41" fmla="*/ 157 h 175"/>
                  <a:gd name="T42" fmla="*/ 9 w 266"/>
                  <a:gd name="T43" fmla="*/ 139 h 175"/>
                  <a:gd name="T44" fmla="*/ 13 w 266"/>
                  <a:gd name="T45" fmla="*/ 140 h 175"/>
                  <a:gd name="T46" fmla="*/ 20 w 266"/>
                  <a:gd name="T47" fmla="*/ 143 h 175"/>
                  <a:gd name="T48" fmla="*/ 32 w 266"/>
                  <a:gd name="T49" fmla="*/ 145 h 175"/>
                  <a:gd name="T50" fmla="*/ 48 w 266"/>
                  <a:gd name="T51" fmla="*/ 148 h 175"/>
                  <a:gd name="T52" fmla="*/ 66 w 266"/>
                  <a:gd name="T53" fmla="*/ 149 h 175"/>
                  <a:gd name="T54" fmla="*/ 87 w 266"/>
                  <a:gd name="T55" fmla="*/ 149 h 175"/>
                  <a:gd name="T56" fmla="*/ 109 w 266"/>
                  <a:gd name="T57" fmla="*/ 145 h 175"/>
                  <a:gd name="T58" fmla="*/ 131 w 266"/>
                  <a:gd name="T59" fmla="*/ 137 h 175"/>
                  <a:gd name="T60" fmla="*/ 153 w 266"/>
                  <a:gd name="T61" fmla="*/ 124 h 175"/>
                  <a:gd name="T62" fmla="*/ 149 w 266"/>
                  <a:gd name="T63" fmla="*/ 126 h 175"/>
                  <a:gd name="T64" fmla="*/ 140 w 266"/>
                  <a:gd name="T65" fmla="*/ 128 h 175"/>
                  <a:gd name="T66" fmla="*/ 127 w 266"/>
                  <a:gd name="T67" fmla="*/ 131 h 175"/>
                  <a:gd name="T68" fmla="*/ 109 w 266"/>
                  <a:gd name="T69" fmla="*/ 135 h 175"/>
                  <a:gd name="T70" fmla="*/ 88 w 266"/>
                  <a:gd name="T71" fmla="*/ 137 h 175"/>
                  <a:gd name="T72" fmla="*/ 66 w 266"/>
                  <a:gd name="T73" fmla="*/ 137 h 175"/>
                  <a:gd name="T74" fmla="*/ 44 w 266"/>
                  <a:gd name="T75" fmla="*/ 134 h 175"/>
                  <a:gd name="T76" fmla="*/ 22 w 266"/>
                  <a:gd name="T77" fmla="*/ 127 h 175"/>
                  <a:gd name="T78" fmla="*/ 0 w 266"/>
                  <a:gd name="T79" fmla="*/ 115 h 175"/>
                  <a:gd name="T80" fmla="*/ 1 w 266"/>
                  <a:gd name="T81" fmla="*/ 114 h 175"/>
                  <a:gd name="T82" fmla="*/ 2 w 266"/>
                  <a:gd name="T83" fmla="*/ 109 h 175"/>
                  <a:gd name="T84" fmla="*/ 6 w 266"/>
                  <a:gd name="T85" fmla="*/ 100 h 175"/>
                  <a:gd name="T86" fmla="*/ 11 w 266"/>
                  <a:gd name="T87" fmla="*/ 89 h 175"/>
                  <a:gd name="T88" fmla="*/ 18 w 266"/>
                  <a:gd name="T89" fmla="*/ 78 h 175"/>
                  <a:gd name="T90" fmla="*/ 27 w 266"/>
                  <a:gd name="T91" fmla="*/ 65 h 175"/>
                  <a:gd name="T92" fmla="*/ 37 w 266"/>
                  <a:gd name="T93" fmla="*/ 52 h 175"/>
                  <a:gd name="T94" fmla="*/ 49 w 266"/>
                  <a:gd name="T95" fmla="*/ 39 h 175"/>
                  <a:gd name="T96" fmla="*/ 65 w 266"/>
                  <a:gd name="T97" fmla="*/ 27 h 175"/>
                  <a:gd name="T98" fmla="*/ 80 w 266"/>
                  <a:gd name="T99" fmla="*/ 17 h 175"/>
                  <a:gd name="T100" fmla="*/ 100 w 266"/>
                  <a:gd name="T101" fmla="*/ 8 h 175"/>
                  <a:gd name="T102" fmla="*/ 120 w 266"/>
                  <a:gd name="T103" fmla="*/ 1 h 175"/>
                  <a:gd name="T104" fmla="*/ 145 w 266"/>
                  <a:gd name="T10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6" h="175">
                    <a:moveTo>
                      <a:pt x="145" y="0"/>
                    </a:moveTo>
                    <a:lnTo>
                      <a:pt x="171" y="1"/>
                    </a:lnTo>
                    <a:lnTo>
                      <a:pt x="200" y="6"/>
                    </a:lnTo>
                    <a:lnTo>
                      <a:pt x="232" y="18"/>
                    </a:lnTo>
                    <a:lnTo>
                      <a:pt x="266" y="35"/>
                    </a:lnTo>
                    <a:lnTo>
                      <a:pt x="266" y="36"/>
                    </a:lnTo>
                    <a:lnTo>
                      <a:pt x="263" y="43"/>
                    </a:lnTo>
                    <a:lnTo>
                      <a:pt x="259" y="52"/>
                    </a:lnTo>
                    <a:lnTo>
                      <a:pt x="253" y="65"/>
                    </a:lnTo>
                    <a:lnTo>
                      <a:pt x="246" y="79"/>
                    </a:lnTo>
                    <a:lnTo>
                      <a:pt x="237" y="93"/>
                    </a:lnTo>
                    <a:lnTo>
                      <a:pt x="226" y="110"/>
                    </a:lnTo>
                    <a:lnTo>
                      <a:pt x="213" y="126"/>
                    </a:lnTo>
                    <a:lnTo>
                      <a:pt x="198" y="140"/>
                    </a:lnTo>
                    <a:lnTo>
                      <a:pt x="181" y="153"/>
                    </a:lnTo>
                    <a:lnTo>
                      <a:pt x="163" y="163"/>
                    </a:lnTo>
                    <a:lnTo>
                      <a:pt x="143" y="171"/>
                    </a:lnTo>
                    <a:lnTo>
                      <a:pt x="120" y="175"/>
                    </a:lnTo>
                    <a:lnTo>
                      <a:pt x="96" y="174"/>
                    </a:lnTo>
                    <a:lnTo>
                      <a:pt x="70" y="169"/>
                    </a:lnTo>
                    <a:lnTo>
                      <a:pt x="40" y="157"/>
                    </a:lnTo>
                    <a:lnTo>
                      <a:pt x="9" y="139"/>
                    </a:lnTo>
                    <a:lnTo>
                      <a:pt x="13" y="140"/>
                    </a:lnTo>
                    <a:lnTo>
                      <a:pt x="20" y="143"/>
                    </a:lnTo>
                    <a:lnTo>
                      <a:pt x="32" y="145"/>
                    </a:lnTo>
                    <a:lnTo>
                      <a:pt x="48" y="148"/>
                    </a:lnTo>
                    <a:lnTo>
                      <a:pt x="66" y="149"/>
                    </a:lnTo>
                    <a:lnTo>
                      <a:pt x="87" y="149"/>
                    </a:lnTo>
                    <a:lnTo>
                      <a:pt x="109" y="145"/>
                    </a:lnTo>
                    <a:lnTo>
                      <a:pt x="131" y="137"/>
                    </a:lnTo>
                    <a:lnTo>
                      <a:pt x="153" y="124"/>
                    </a:lnTo>
                    <a:lnTo>
                      <a:pt x="149" y="126"/>
                    </a:lnTo>
                    <a:lnTo>
                      <a:pt x="140" y="128"/>
                    </a:lnTo>
                    <a:lnTo>
                      <a:pt x="127" y="131"/>
                    </a:lnTo>
                    <a:lnTo>
                      <a:pt x="109" y="135"/>
                    </a:lnTo>
                    <a:lnTo>
                      <a:pt x="88" y="137"/>
                    </a:lnTo>
                    <a:lnTo>
                      <a:pt x="66" y="137"/>
                    </a:lnTo>
                    <a:lnTo>
                      <a:pt x="44" y="134"/>
                    </a:lnTo>
                    <a:lnTo>
                      <a:pt x="22" y="127"/>
                    </a:lnTo>
                    <a:lnTo>
                      <a:pt x="0" y="115"/>
                    </a:lnTo>
                    <a:lnTo>
                      <a:pt x="1" y="114"/>
                    </a:lnTo>
                    <a:lnTo>
                      <a:pt x="2" y="109"/>
                    </a:lnTo>
                    <a:lnTo>
                      <a:pt x="6" y="100"/>
                    </a:lnTo>
                    <a:lnTo>
                      <a:pt x="11" y="89"/>
                    </a:lnTo>
                    <a:lnTo>
                      <a:pt x="18" y="78"/>
                    </a:lnTo>
                    <a:lnTo>
                      <a:pt x="27" y="65"/>
                    </a:lnTo>
                    <a:lnTo>
                      <a:pt x="37" y="52"/>
                    </a:lnTo>
                    <a:lnTo>
                      <a:pt x="49" y="39"/>
                    </a:lnTo>
                    <a:lnTo>
                      <a:pt x="65" y="27"/>
                    </a:lnTo>
                    <a:lnTo>
                      <a:pt x="80" y="17"/>
                    </a:lnTo>
                    <a:lnTo>
                      <a:pt x="100" y="8"/>
                    </a:lnTo>
                    <a:lnTo>
                      <a:pt x="120" y="1"/>
                    </a:lnTo>
                    <a:lnTo>
                      <a:pt x="145" y="0"/>
                    </a:lnTo>
                    <a:close/>
                  </a:path>
                </a:pathLst>
              </a:custGeom>
              <a:solidFill>
                <a:srgbClr val="00B0F0"/>
              </a:solidFill>
              <a:ln w="0">
                <a:noFill/>
                <a:prstDash val="solid"/>
                <a:round/>
              </a:ln>
            </p:spPr>
            <p:txBody>
              <a:bodyPr anchor="ctr"/>
              <a:lstStyle/>
              <a:p>
                <a:pPr algn="ctr"/>
                <a:endParaRPr/>
              </a:p>
            </p:txBody>
          </p:sp>
          <p:sp>
            <p:nvSpPr>
              <p:cNvPr id="41" name="任意多边形: 形状 37"/>
              <p:cNvSpPr/>
              <p:nvPr/>
            </p:nvSpPr>
            <p:spPr bwMode="auto">
              <a:xfrm>
                <a:off x="4836765" y="3088481"/>
                <a:ext cx="280988" cy="404813"/>
              </a:xfrm>
              <a:custGeom>
                <a:avLst/>
                <a:gdLst>
                  <a:gd name="T0" fmla="*/ 151 w 177"/>
                  <a:gd name="T1" fmla="*/ 0 h 255"/>
                  <a:gd name="T2" fmla="*/ 153 w 177"/>
                  <a:gd name="T3" fmla="*/ 2 h 255"/>
                  <a:gd name="T4" fmla="*/ 155 w 177"/>
                  <a:gd name="T5" fmla="*/ 8 h 255"/>
                  <a:gd name="T6" fmla="*/ 159 w 177"/>
                  <a:gd name="T7" fmla="*/ 18 h 255"/>
                  <a:gd name="T8" fmla="*/ 163 w 177"/>
                  <a:gd name="T9" fmla="*/ 30 h 255"/>
                  <a:gd name="T10" fmla="*/ 168 w 177"/>
                  <a:gd name="T11" fmla="*/ 46 h 255"/>
                  <a:gd name="T12" fmla="*/ 172 w 177"/>
                  <a:gd name="T13" fmla="*/ 63 h 255"/>
                  <a:gd name="T14" fmla="*/ 176 w 177"/>
                  <a:gd name="T15" fmla="*/ 82 h 255"/>
                  <a:gd name="T16" fmla="*/ 177 w 177"/>
                  <a:gd name="T17" fmla="*/ 101 h 255"/>
                  <a:gd name="T18" fmla="*/ 177 w 177"/>
                  <a:gd name="T19" fmla="*/ 122 h 255"/>
                  <a:gd name="T20" fmla="*/ 175 w 177"/>
                  <a:gd name="T21" fmla="*/ 143 h 255"/>
                  <a:gd name="T22" fmla="*/ 169 w 177"/>
                  <a:gd name="T23" fmla="*/ 164 h 255"/>
                  <a:gd name="T24" fmla="*/ 160 w 177"/>
                  <a:gd name="T25" fmla="*/ 183 h 255"/>
                  <a:gd name="T26" fmla="*/ 147 w 177"/>
                  <a:gd name="T27" fmla="*/ 203 h 255"/>
                  <a:gd name="T28" fmla="*/ 129 w 177"/>
                  <a:gd name="T29" fmla="*/ 220 h 255"/>
                  <a:gd name="T30" fmla="*/ 107 w 177"/>
                  <a:gd name="T31" fmla="*/ 234 h 255"/>
                  <a:gd name="T32" fmla="*/ 77 w 177"/>
                  <a:gd name="T33" fmla="*/ 246 h 255"/>
                  <a:gd name="T34" fmla="*/ 43 w 177"/>
                  <a:gd name="T35" fmla="*/ 255 h 255"/>
                  <a:gd name="T36" fmla="*/ 46 w 177"/>
                  <a:gd name="T37" fmla="*/ 255 h 255"/>
                  <a:gd name="T38" fmla="*/ 52 w 177"/>
                  <a:gd name="T39" fmla="*/ 251 h 255"/>
                  <a:gd name="T40" fmla="*/ 64 w 177"/>
                  <a:gd name="T41" fmla="*/ 244 h 255"/>
                  <a:gd name="T42" fmla="*/ 77 w 177"/>
                  <a:gd name="T43" fmla="*/ 235 h 255"/>
                  <a:gd name="T44" fmla="*/ 91 w 177"/>
                  <a:gd name="T45" fmla="*/ 224 h 255"/>
                  <a:gd name="T46" fmla="*/ 104 w 177"/>
                  <a:gd name="T47" fmla="*/ 208 h 255"/>
                  <a:gd name="T48" fmla="*/ 117 w 177"/>
                  <a:gd name="T49" fmla="*/ 190 h 255"/>
                  <a:gd name="T50" fmla="*/ 128 w 177"/>
                  <a:gd name="T51" fmla="*/ 169 h 255"/>
                  <a:gd name="T52" fmla="*/ 134 w 177"/>
                  <a:gd name="T53" fmla="*/ 144 h 255"/>
                  <a:gd name="T54" fmla="*/ 133 w 177"/>
                  <a:gd name="T55" fmla="*/ 147 h 255"/>
                  <a:gd name="T56" fmla="*/ 128 w 177"/>
                  <a:gd name="T57" fmla="*/ 155 h 255"/>
                  <a:gd name="T58" fmla="*/ 121 w 177"/>
                  <a:gd name="T59" fmla="*/ 168 h 255"/>
                  <a:gd name="T60" fmla="*/ 111 w 177"/>
                  <a:gd name="T61" fmla="*/ 182 h 255"/>
                  <a:gd name="T62" fmla="*/ 98 w 177"/>
                  <a:gd name="T63" fmla="*/ 198 h 255"/>
                  <a:gd name="T64" fmla="*/ 82 w 177"/>
                  <a:gd name="T65" fmla="*/ 214 h 255"/>
                  <a:gd name="T66" fmla="*/ 64 w 177"/>
                  <a:gd name="T67" fmla="*/ 227 h 255"/>
                  <a:gd name="T68" fmla="*/ 43 w 177"/>
                  <a:gd name="T69" fmla="*/ 239 h 255"/>
                  <a:gd name="T70" fmla="*/ 20 w 177"/>
                  <a:gd name="T71" fmla="*/ 246 h 255"/>
                  <a:gd name="T72" fmla="*/ 19 w 177"/>
                  <a:gd name="T73" fmla="*/ 243 h 255"/>
                  <a:gd name="T74" fmla="*/ 16 w 177"/>
                  <a:gd name="T75" fmla="*/ 238 h 255"/>
                  <a:gd name="T76" fmla="*/ 13 w 177"/>
                  <a:gd name="T77" fmla="*/ 229 h 255"/>
                  <a:gd name="T78" fmla="*/ 10 w 177"/>
                  <a:gd name="T79" fmla="*/ 217 h 255"/>
                  <a:gd name="T80" fmla="*/ 6 w 177"/>
                  <a:gd name="T81" fmla="*/ 201 h 255"/>
                  <a:gd name="T82" fmla="*/ 2 w 177"/>
                  <a:gd name="T83" fmla="*/ 185 h 255"/>
                  <a:gd name="T84" fmla="*/ 0 w 177"/>
                  <a:gd name="T85" fmla="*/ 166 h 255"/>
                  <a:gd name="T86" fmla="*/ 2 w 177"/>
                  <a:gd name="T87" fmla="*/ 147 h 255"/>
                  <a:gd name="T88" fmla="*/ 4 w 177"/>
                  <a:gd name="T89" fmla="*/ 127 h 255"/>
                  <a:gd name="T90" fmla="*/ 11 w 177"/>
                  <a:gd name="T91" fmla="*/ 107 h 255"/>
                  <a:gd name="T92" fmla="*/ 21 w 177"/>
                  <a:gd name="T93" fmla="*/ 86 h 255"/>
                  <a:gd name="T94" fmla="*/ 36 w 177"/>
                  <a:gd name="T95" fmla="*/ 65 h 255"/>
                  <a:gd name="T96" fmla="*/ 55 w 177"/>
                  <a:gd name="T97" fmla="*/ 47 h 255"/>
                  <a:gd name="T98" fmla="*/ 81 w 177"/>
                  <a:gd name="T99" fmla="*/ 29 h 255"/>
                  <a:gd name="T100" fmla="*/ 112 w 177"/>
                  <a:gd name="T101" fmla="*/ 13 h 255"/>
                  <a:gd name="T102" fmla="*/ 151 w 177"/>
                  <a:gd name="T103"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7" h="255">
                    <a:moveTo>
                      <a:pt x="151" y="0"/>
                    </a:moveTo>
                    <a:lnTo>
                      <a:pt x="153" y="2"/>
                    </a:lnTo>
                    <a:lnTo>
                      <a:pt x="155" y="8"/>
                    </a:lnTo>
                    <a:lnTo>
                      <a:pt x="159" y="18"/>
                    </a:lnTo>
                    <a:lnTo>
                      <a:pt x="163" y="30"/>
                    </a:lnTo>
                    <a:lnTo>
                      <a:pt x="168" y="46"/>
                    </a:lnTo>
                    <a:lnTo>
                      <a:pt x="172" y="63"/>
                    </a:lnTo>
                    <a:lnTo>
                      <a:pt x="176" y="82"/>
                    </a:lnTo>
                    <a:lnTo>
                      <a:pt x="177" y="101"/>
                    </a:lnTo>
                    <a:lnTo>
                      <a:pt x="177" y="122"/>
                    </a:lnTo>
                    <a:lnTo>
                      <a:pt x="175" y="143"/>
                    </a:lnTo>
                    <a:lnTo>
                      <a:pt x="169" y="164"/>
                    </a:lnTo>
                    <a:lnTo>
                      <a:pt x="160" y="183"/>
                    </a:lnTo>
                    <a:lnTo>
                      <a:pt x="147" y="203"/>
                    </a:lnTo>
                    <a:lnTo>
                      <a:pt x="129" y="220"/>
                    </a:lnTo>
                    <a:lnTo>
                      <a:pt x="107" y="234"/>
                    </a:lnTo>
                    <a:lnTo>
                      <a:pt x="77" y="246"/>
                    </a:lnTo>
                    <a:lnTo>
                      <a:pt x="43" y="255"/>
                    </a:lnTo>
                    <a:lnTo>
                      <a:pt x="46" y="255"/>
                    </a:lnTo>
                    <a:lnTo>
                      <a:pt x="52" y="251"/>
                    </a:lnTo>
                    <a:lnTo>
                      <a:pt x="64" y="244"/>
                    </a:lnTo>
                    <a:lnTo>
                      <a:pt x="77" y="235"/>
                    </a:lnTo>
                    <a:lnTo>
                      <a:pt x="91" y="224"/>
                    </a:lnTo>
                    <a:lnTo>
                      <a:pt x="104" y="208"/>
                    </a:lnTo>
                    <a:lnTo>
                      <a:pt x="117" y="190"/>
                    </a:lnTo>
                    <a:lnTo>
                      <a:pt x="128" y="169"/>
                    </a:lnTo>
                    <a:lnTo>
                      <a:pt x="134" y="144"/>
                    </a:lnTo>
                    <a:lnTo>
                      <a:pt x="133" y="147"/>
                    </a:lnTo>
                    <a:lnTo>
                      <a:pt x="128" y="155"/>
                    </a:lnTo>
                    <a:lnTo>
                      <a:pt x="121" y="168"/>
                    </a:lnTo>
                    <a:lnTo>
                      <a:pt x="111" y="182"/>
                    </a:lnTo>
                    <a:lnTo>
                      <a:pt x="98" y="198"/>
                    </a:lnTo>
                    <a:lnTo>
                      <a:pt x="82" y="214"/>
                    </a:lnTo>
                    <a:lnTo>
                      <a:pt x="64" y="227"/>
                    </a:lnTo>
                    <a:lnTo>
                      <a:pt x="43" y="239"/>
                    </a:lnTo>
                    <a:lnTo>
                      <a:pt x="20" y="246"/>
                    </a:lnTo>
                    <a:lnTo>
                      <a:pt x="19" y="243"/>
                    </a:lnTo>
                    <a:lnTo>
                      <a:pt x="16" y="238"/>
                    </a:lnTo>
                    <a:lnTo>
                      <a:pt x="13" y="229"/>
                    </a:lnTo>
                    <a:lnTo>
                      <a:pt x="10" y="217"/>
                    </a:lnTo>
                    <a:lnTo>
                      <a:pt x="6" y="201"/>
                    </a:lnTo>
                    <a:lnTo>
                      <a:pt x="2" y="185"/>
                    </a:lnTo>
                    <a:lnTo>
                      <a:pt x="0" y="166"/>
                    </a:lnTo>
                    <a:lnTo>
                      <a:pt x="2" y="147"/>
                    </a:lnTo>
                    <a:lnTo>
                      <a:pt x="4" y="127"/>
                    </a:lnTo>
                    <a:lnTo>
                      <a:pt x="11" y="107"/>
                    </a:lnTo>
                    <a:lnTo>
                      <a:pt x="21" y="86"/>
                    </a:lnTo>
                    <a:lnTo>
                      <a:pt x="36" y="65"/>
                    </a:lnTo>
                    <a:lnTo>
                      <a:pt x="55" y="47"/>
                    </a:lnTo>
                    <a:lnTo>
                      <a:pt x="81" y="29"/>
                    </a:lnTo>
                    <a:lnTo>
                      <a:pt x="112" y="13"/>
                    </a:lnTo>
                    <a:lnTo>
                      <a:pt x="151" y="0"/>
                    </a:lnTo>
                    <a:close/>
                  </a:path>
                </a:pathLst>
              </a:custGeom>
              <a:solidFill>
                <a:srgbClr val="00B0F0"/>
              </a:solidFill>
              <a:ln w="0">
                <a:noFill/>
                <a:prstDash val="solid"/>
                <a:round/>
              </a:ln>
            </p:spPr>
            <p:txBody>
              <a:bodyPr anchor="ctr"/>
              <a:lstStyle/>
              <a:p>
                <a:pPr algn="ctr"/>
                <a:endParaRPr/>
              </a:p>
            </p:txBody>
          </p:sp>
          <p:sp>
            <p:nvSpPr>
              <p:cNvPr id="42" name="任意多边形: 形状 38"/>
              <p:cNvSpPr/>
              <p:nvPr/>
            </p:nvSpPr>
            <p:spPr bwMode="auto">
              <a:xfrm>
                <a:off x="5373340" y="3369469"/>
                <a:ext cx="423863" cy="279400"/>
              </a:xfrm>
              <a:custGeom>
                <a:avLst/>
                <a:gdLst>
                  <a:gd name="T0" fmla="*/ 145 w 267"/>
                  <a:gd name="T1" fmla="*/ 0 h 176"/>
                  <a:gd name="T2" fmla="*/ 171 w 267"/>
                  <a:gd name="T3" fmla="*/ 2 h 176"/>
                  <a:gd name="T4" fmla="*/ 201 w 267"/>
                  <a:gd name="T5" fmla="*/ 8 h 176"/>
                  <a:gd name="T6" fmla="*/ 232 w 267"/>
                  <a:gd name="T7" fmla="*/ 19 h 176"/>
                  <a:gd name="T8" fmla="*/ 267 w 267"/>
                  <a:gd name="T9" fmla="*/ 35 h 176"/>
                  <a:gd name="T10" fmla="*/ 266 w 267"/>
                  <a:gd name="T11" fmla="*/ 37 h 176"/>
                  <a:gd name="T12" fmla="*/ 263 w 267"/>
                  <a:gd name="T13" fmla="*/ 44 h 176"/>
                  <a:gd name="T14" fmla="*/ 259 w 267"/>
                  <a:gd name="T15" fmla="*/ 53 h 176"/>
                  <a:gd name="T16" fmla="*/ 254 w 267"/>
                  <a:gd name="T17" fmla="*/ 66 h 176"/>
                  <a:gd name="T18" fmla="*/ 246 w 267"/>
                  <a:gd name="T19" fmla="*/ 80 h 176"/>
                  <a:gd name="T20" fmla="*/ 237 w 267"/>
                  <a:gd name="T21" fmla="*/ 95 h 176"/>
                  <a:gd name="T22" fmla="*/ 227 w 267"/>
                  <a:gd name="T23" fmla="*/ 111 h 176"/>
                  <a:gd name="T24" fmla="*/ 214 w 267"/>
                  <a:gd name="T25" fmla="*/ 127 h 176"/>
                  <a:gd name="T26" fmla="*/ 199 w 267"/>
                  <a:gd name="T27" fmla="*/ 141 h 176"/>
                  <a:gd name="T28" fmla="*/ 182 w 267"/>
                  <a:gd name="T29" fmla="*/ 154 h 176"/>
                  <a:gd name="T30" fmla="*/ 164 w 267"/>
                  <a:gd name="T31" fmla="*/ 165 h 176"/>
                  <a:gd name="T32" fmla="*/ 143 w 267"/>
                  <a:gd name="T33" fmla="*/ 172 h 176"/>
                  <a:gd name="T34" fmla="*/ 121 w 267"/>
                  <a:gd name="T35" fmla="*/ 176 h 176"/>
                  <a:gd name="T36" fmla="*/ 97 w 267"/>
                  <a:gd name="T37" fmla="*/ 175 h 176"/>
                  <a:gd name="T38" fmla="*/ 69 w 267"/>
                  <a:gd name="T39" fmla="*/ 170 h 176"/>
                  <a:gd name="T40" fmla="*/ 41 w 267"/>
                  <a:gd name="T41" fmla="*/ 158 h 176"/>
                  <a:gd name="T42" fmla="*/ 10 w 267"/>
                  <a:gd name="T43" fmla="*/ 140 h 176"/>
                  <a:gd name="T44" fmla="*/ 12 w 267"/>
                  <a:gd name="T45" fmla="*/ 140 h 176"/>
                  <a:gd name="T46" fmla="*/ 20 w 267"/>
                  <a:gd name="T47" fmla="*/ 143 h 176"/>
                  <a:gd name="T48" fmla="*/ 32 w 267"/>
                  <a:gd name="T49" fmla="*/ 146 h 176"/>
                  <a:gd name="T50" fmla="*/ 47 w 267"/>
                  <a:gd name="T51" fmla="*/ 149 h 176"/>
                  <a:gd name="T52" fmla="*/ 67 w 267"/>
                  <a:gd name="T53" fmla="*/ 150 h 176"/>
                  <a:gd name="T54" fmla="*/ 86 w 267"/>
                  <a:gd name="T55" fmla="*/ 150 h 176"/>
                  <a:gd name="T56" fmla="*/ 108 w 267"/>
                  <a:gd name="T57" fmla="*/ 146 h 176"/>
                  <a:gd name="T58" fmla="*/ 130 w 267"/>
                  <a:gd name="T59" fmla="*/ 139 h 176"/>
                  <a:gd name="T60" fmla="*/ 152 w 267"/>
                  <a:gd name="T61" fmla="*/ 126 h 176"/>
                  <a:gd name="T62" fmla="*/ 150 w 267"/>
                  <a:gd name="T63" fmla="*/ 127 h 176"/>
                  <a:gd name="T64" fmla="*/ 141 w 267"/>
                  <a:gd name="T65" fmla="*/ 130 h 176"/>
                  <a:gd name="T66" fmla="*/ 126 w 267"/>
                  <a:gd name="T67" fmla="*/ 132 h 176"/>
                  <a:gd name="T68" fmla="*/ 110 w 267"/>
                  <a:gd name="T69" fmla="*/ 136 h 176"/>
                  <a:gd name="T70" fmla="*/ 89 w 267"/>
                  <a:gd name="T71" fmla="*/ 137 h 176"/>
                  <a:gd name="T72" fmla="*/ 67 w 267"/>
                  <a:gd name="T73" fmla="*/ 137 h 176"/>
                  <a:gd name="T74" fmla="*/ 43 w 267"/>
                  <a:gd name="T75" fmla="*/ 135 h 176"/>
                  <a:gd name="T76" fmla="*/ 21 w 267"/>
                  <a:gd name="T77" fmla="*/ 128 h 176"/>
                  <a:gd name="T78" fmla="*/ 0 w 267"/>
                  <a:gd name="T79" fmla="*/ 117 h 176"/>
                  <a:gd name="T80" fmla="*/ 0 w 267"/>
                  <a:gd name="T81" fmla="*/ 115 h 176"/>
                  <a:gd name="T82" fmla="*/ 3 w 267"/>
                  <a:gd name="T83" fmla="*/ 110 h 176"/>
                  <a:gd name="T84" fmla="*/ 7 w 267"/>
                  <a:gd name="T85" fmla="*/ 101 h 176"/>
                  <a:gd name="T86" fmla="*/ 12 w 267"/>
                  <a:gd name="T87" fmla="*/ 91 h 176"/>
                  <a:gd name="T88" fmla="*/ 19 w 267"/>
                  <a:gd name="T89" fmla="*/ 79 h 176"/>
                  <a:gd name="T90" fmla="*/ 26 w 267"/>
                  <a:gd name="T91" fmla="*/ 66 h 176"/>
                  <a:gd name="T92" fmla="*/ 37 w 267"/>
                  <a:gd name="T93" fmla="*/ 53 h 176"/>
                  <a:gd name="T94" fmla="*/ 50 w 267"/>
                  <a:gd name="T95" fmla="*/ 40 h 176"/>
                  <a:gd name="T96" fmla="*/ 64 w 267"/>
                  <a:gd name="T97" fmla="*/ 28 h 176"/>
                  <a:gd name="T98" fmla="*/ 81 w 267"/>
                  <a:gd name="T99" fmla="*/ 18 h 176"/>
                  <a:gd name="T100" fmla="*/ 99 w 267"/>
                  <a:gd name="T101" fmla="*/ 9 h 176"/>
                  <a:gd name="T102" fmla="*/ 121 w 267"/>
                  <a:gd name="T103" fmla="*/ 2 h 176"/>
                  <a:gd name="T104" fmla="*/ 145 w 267"/>
                  <a:gd name="T10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7" h="176">
                    <a:moveTo>
                      <a:pt x="145" y="0"/>
                    </a:moveTo>
                    <a:lnTo>
                      <a:pt x="171" y="2"/>
                    </a:lnTo>
                    <a:lnTo>
                      <a:pt x="201" y="8"/>
                    </a:lnTo>
                    <a:lnTo>
                      <a:pt x="232" y="19"/>
                    </a:lnTo>
                    <a:lnTo>
                      <a:pt x="267" y="35"/>
                    </a:lnTo>
                    <a:lnTo>
                      <a:pt x="266" y="37"/>
                    </a:lnTo>
                    <a:lnTo>
                      <a:pt x="263" y="44"/>
                    </a:lnTo>
                    <a:lnTo>
                      <a:pt x="259" y="53"/>
                    </a:lnTo>
                    <a:lnTo>
                      <a:pt x="254" y="66"/>
                    </a:lnTo>
                    <a:lnTo>
                      <a:pt x="246" y="80"/>
                    </a:lnTo>
                    <a:lnTo>
                      <a:pt x="237" y="95"/>
                    </a:lnTo>
                    <a:lnTo>
                      <a:pt x="227" y="111"/>
                    </a:lnTo>
                    <a:lnTo>
                      <a:pt x="214" y="127"/>
                    </a:lnTo>
                    <a:lnTo>
                      <a:pt x="199" y="141"/>
                    </a:lnTo>
                    <a:lnTo>
                      <a:pt x="182" y="154"/>
                    </a:lnTo>
                    <a:lnTo>
                      <a:pt x="164" y="165"/>
                    </a:lnTo>
                    <a:lnTo>
                      <a:pt x="143" y="172"/>
                    </a:lnTo>
                    <a:lnTo>
                      <a:pt x="121" y="176"/>
                    </a:lnTo>
                    <a:lnTo>
                      <a:pt x="97" y="175"/>
                    </a:lnTo>
                    <a:lnTo>
                      <a:pt x="69" y="170"/>
                    </a:lnTo>
                    <a:lnTo>
                      <a:pt x="41" y="158"/>
                    </a:lnTo>
                    <a:lnTo>
                      <a:pt x="10" y="140"/>
                    </a:lnTo>
                    <a:lnTo>
                      <a:pt x="12" y="140"/>
                    </a:lnTo>
                    <a:lnTo>
                      <a:pt x="20" y="143"/>
                    </a:lnTo>
                    <a:lnTo>
                      <a:pt x="32" y="146"/>
                    </a:lnTo>
                    <a:lnTo>
                      <a:pt x="47" y="149"/>
                    </a:lnTo>
                    <a:lnTo>
                      <a:pt x="67" y="150"/>
                    </a:lnTo>
                    <a:lnTo>
                      <a:pt x="86" y="150"/>
                    </a:lnTo>
                    <a:lnTo>
                      <a:pt x="108" y="146"/>
                    </a:lnTo>
                    <a:lnTo>
                      <a:pt x="130" y="139"/>
                    </a:lnTo>
                    <a:lnTo>
                      <a:pt x="152" y="126"/>
                    </a:lnTo>
                    <a:lnTo>
                      <a:pt x="150" y="127"/>
                    </a:lnTo>
                    <a:lnTo>
                      <a:pt x="141" y="130"/>
                    </a:lnTo>
                    <a:lnTo>
                      <a:pt x="126" y="132"/>
                    </a:lnTo>
                    <a:lnTo>
                      <a:pt x="110" y="136"/>
                    </a:lnTo>
                    <a:lnTo>
                      <a:pt x="89" y="137"/>
                    </a:lnTo>
                    <a:lnTo>
                      <a:pt x="67" y="137"/>
                    </a:lnTo>
                    <a:lnTo>
                      <a:pt x="43" y="135"/>
                    </a:lnTo>
                    <a:lnTo>
                      <a:pt x="21" y="128"/>
                    </a:lnTo>
                    <a:lnTo>
                      <a:pt x="0" y="117"/>
                    </a:lnTo>
                    <a:lnTo>
                      <a:pt x="0" y="115"/>
                    </a:lnTo>
                    <a:lnTo>
                      <a:pt x="3" y="110"/>
                    </a:lnTo>
                    <a:lnTo>
                      <a:pt x="7" y="101"/>
                    </a:lnTo>
                    <a:lnTo>
                      <a:pt x="12" y="91"/>
                    </a:lnTo>
                    <a:lnTo>
                      <a:pt x="19" y="79"/>
                    </a:lnTo>
                    <a:lnTo>
                      <a:pt x="26" y="66"/>
                    </a:lnTo>
                    <a:lnTo>
                      <a:pt x="37" y="53"/>
                    </a:lnTo>
                    <a:lnTo>
                      <a:pt x="50" y="40"/>
                    </a:lnTo>
                    <a:lnTo>
                      <a:pt x="64" y="28"/>
                    </a:lnTo>
                    <a:lnTo>
                      <a:pt x="81" y="18"/>
                    </a:lnTo>
                    <a:lnTo>
                      <a:pt x="99" y="9"/>
                    </a:lnTo>
                    <a:lnTo>
                      <a:pt x="121" y="2"/>
                    </a:lnTo>
                    <a:lnTo>
                      <a:pt x="145" y="0"/>
                    </a:lnTo>
                    <a:close/>
                  </a:path>
                </a:pathLst>
              </a:custGeom>
              <a:solidFill>
                <a:srgbClr val="00B0F0"/>
              </a:solidFill>
              <a:ln w="0">
                <a:noFill/>
                <a:prstDash val="solid"/>
                <a:round/>
              </a:ln>
            </p:spPr>
            <p:txBody>
              <a:bodyPr anchor="ctr"/>
              <a:lstStyle/>
              <a:p>
                <a:pPr algn="ctr"/>
                <a:endParaRPr/>
              </a:p>
            </p:txBody>
          </p:sp>
          <p:sp>
            <p:nvSpPr>
              <p:cNvPr id="43" name="任意多边形: 形状 39"/>
              <p:cNvSpPr/>
              <p:nvPr/>
            </p:nvSpPr>
            <p:spPr bwMode="auto">
              <a:xfrm>
                <a:off x="5046315" y="3877469"/>
                <a:ext cx="406400" cy="280988"/>
              </a:xfrm>
              <a:custGeom>
                <a:avLst/>
                <a:gdLst>
                  <a:gd name="T0" fmla="*/ 89 w 256"/>
                  <a:gd name="T1" fmla="*/ 0 h 177"/>
                  <a:gd name="T2" fmla="*/ 109 w 256"/>
                  <a:gd name="T3" fmla="*/ 2 h 177"/>
                  <a:gd name="T4" fmla="*/ 128 w 256"/>
                  <a:gd name="T5" fmla="*/ 4 h 177"/>
                  <a:gd name="T6" fmla="*/ 149 w 256"/>
                  <a:gd name="T7" fmla="*/ 11 h 177"/>
                  <a:gd name="T8" fmla="*/ 170 w 256"/>
                  <a:gd name="T9" fmla="*/ 21 h 177"/>
                  <a:gd name="T10" fmla="*/ 190 w 256"/>
                  <a:gd name="T11" fmla="*/ 35 h 177"/>
                  <a:gd name="T12" fmla="*/ 209 w 256"/>
                  <a:gd name="T13" fmla="*/ 55 h 177"/>
                  <a:gd name="T14" fmla="*/ 227 w 256"/>
                  <a:gd name="T15" fmla="*/ 81 h 177"/>
                  <a:gd name="T16" fmla="*/ 243 w 256"/>
                  <a:gd name="T17" fmla="*/ 112 h 177"/>
                  <a:gd name="T18" fmla="*/ 256 w 256"/>
                  <a:gd name="T19" fmla="*/ 151 h 177"/>
                  <a:gd name="T20" fmla="*/ 253 w 256"/>
                  <a:gd name="T21" fmla="*/ 151 h 177"/>
                  <a:gd name="T22" fmla="*/ 248 w 256"/>
                  <a:gd name="T23" fmla="*/ 155 h 177"/>
                  <a:gd name="T24" fmla="*/ 238 w 256"/>
                  <a:gd name="T25" fmla="*/ 159 h 177"/>
                  <a:gd name="T26" fmla="*/ 226 w 256"/>
                  <a:gd name="T27" fmla="*/ 163 h 177"/>
                  <a:gd name="T28" fmla="*/ 210 w 256"/>
                  <a:gd name="T29" fmla="*/ 168 h 177"/>
                  <a:gd name="T30" fmla="*/ 193 w 256"/>
                  <a:gd name="T31" fmla="*/ 172 h 177"/>
                  <a:gd name="T32" fmla="*/ 174 w 256"/>
                  <a:gd name="T33" fmla="*/ 176 h 177"/>
                  <a:gd name="T34" fmla="*/ 154 w 256"/>
                  <a:gd name="T35" fmla="*/ 177 h 177"/>
                  <a:gd name="T36" fmla="*/ 134 w 256"/>
                  <a:gd name="T37" fmla="*/ 177 h 177"/>
                  <a:gd name="T38" fmla="*/ 113 w 256"/>
                  <a:gd name="T39" fmla="*/ 174 h 177"/>
                  <a:gd name="T40" fmla="*/ 92 w 256"/>
                  <a:gd name="T41" fmla="*/ 169 h 177"/>
                  <a:gd name="T42" fmla="*/ 71 w 256"/>
                  <a:gd name="T43" fmla="*/ 160 h 177"/>
                  <a:gd name="T44" fmla="*/ 53 w 256"/>
                  <a:gd name="T45" fmla="*/ 147 h 177"/>
                  <a:gd name="T46" fmla="*/ 36 w 256"/>
                  <a:gd name="T47" fmla="*/ 129 h 177"/>
                  <a:gd name="T48" fmla="*/ 22 w 256"/>
                  <a:gd name="T49" fmla="*/ 106 h 177"/>
                  <a:gd name="T50" fmla="*/ 9 w 256"/>
                  <a:gd name="T51" fmla="*/ 77 h 177"/>
                  <a:gd name="T52" fmla="*/ 0 w 256"/>
                  <a:gd name="T53" fmla="*/ 42 h 177"/>
                  <a:gd name="T54" fmla="*/ 1 w 256"/>
                  <a:gd name="T55" fmla="*/ 45 h 177"/>
                  <a:gd name="T56" fmla="*/ 5 w 256"/>
                  <a:gd name="T57" fmla="*/ 52 h 177"/>
                  <a:gd name="T58" fmla="*/ 11 w 256"/>
                  <a:gd name="T59" fmla="*/ 63 h 177"/>
                  <a:gd name="T60" fmla="*/ 21 w 256"/>
                  <a:gd name="T61" fmla="*/ 77 h 177"/>
                  <a:gd name="T62" fmla="*/ 32 w 256"/>
                  <a:gd name="T63" fmla="*/ 90 h 177"/>
                  <a:gd name="T64" fmla="*/ 48 w 256"/>
                  <a:gd name="T65" fmla="*/ 104 h 177"/>
                  <a:gd name="T66" fmla="*/ 66 w 256"/>
                  <a:gd name="T67" fmla="*/ 117 h 177"/>
                  <a:gd name="T68" fmla="*/ 87 w 256"/>
                  <a:gd name="T69" fmla="*/ 128 h 177"/>
                  <a:gd name="T70" fmla="*/ 112 w 256"/>
                  <a:gd name="T71" fmla="*/ 134 h 177"/>
                  <a:gd name="T72" fmla="*/ 109 w 256"/>
                  <a:gd name="T73" fmla="*/ 133 h 177"/>
                  <a:gd name="T74" fmla="*/ 100 w 256"/>
                  <a:gd name="T75" fmla="*/ 128 h 177"/>
                  <a:gd name="T76" fmla="*/ 88 w 256"/>
                  <a:gd name="T77" fmla="*/ 120 h 177"/>
                  <a:gd name="T78" fmla="*/ 74 w 256"/>
                  <a:gd name="T79" fmla="*/ 111 h 177"/>
                  <a:gd name="T80" fmla="*/ 57 w 256"/>
                  <a:gd name="T81" fmla="*/ 98 h 177"/>
                  <a:gd name="T82" fmla="*/ 41 w 256"/>
                  <a:gd name="T83" fmla="*/ 82 h 177"/>
                  <a:gd name="T84" fmla="*/ 27 w 256"/>
                  <a:gd name="T85" fmla="*/ 64 h 177"/>
                  <a:gd name="T86" fmla="*/ 17 w 256"/>
                  <a:gd name="T87" fmla="*/ 43 h 177"/>
                  <a:gd name="T88" fmla="*/ 10 w 256"/>
                  <a:gd name="T89" fmla="*/ 20 h 177"/>
                  <a:gd name="T90" fmla="*/ 11 w 256"/>
                  <a:gd name="T91" fmla="*/ 19 h 177"/>
                  <a:gd name="T92" fmla="*/ 18 w 256"/>
                  <a:gd name="T93" fmla="*/ 16 h 177"/>
                  <a:gd name="T94" fmla="*/ 27 w 256"/>
                  <a:gd name="T95" fmla="*/ 12 h 177"/>
                  <a:gd name="T96" fmla="*/ 39 w 256"/>
                  <a:gd name="T97" fmla="*/ 8 h 177"/>
                  <a:gd name="T98" fmla="*/ 54 w 256"/>
                  <a:gd name="T99" fmla="*/ 6 h 177"/>
                  <a:gd name="T100" fmla="*/ 70 w 256"/>
                  <a:gd name="T101" fmla="*/ 2 h 177"/>
                  <a:gd name="T102" fmla="*/ 89 w 256"/>
                  <a:gd name="T10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177">
                    <a:moveTo>
                      <a:pt x="89" y="0"/>
                    </a:moveTo>
                    <a:lnTo>
                      <a:pt x="109" y="2"/>
                    </a:lnTo>
                    <a:lnTo>
                      <a:pt x="128" y="4"/>
                    </a:lnTo>
                    <a:lnTo>
                      <a:pt x="149" y="11"/>
                    </a:lnTo>
                    <a:lnTo>
                      <a:pt x="170" y="21"/>
                    </a:lnTo>
                    <a:lnTo>
                      <a:pt x="190" y="35"/>
                    </a:lnTo>
                    <a:lnTo>
                      <a:pt x="209" y="55"/>
                    </a:lnTo>
                    <a:lnTo>
                      <a:pt x="227" y="81"/>
                    </a:lnTo>
                    <a:lnTo>
                      <a:pt x="243" y="112"/>
                    </a:lnTo>
                    <a:lnTo>
                      <a:pt x="256" y="151"/>
                    </a:lnTo>
                    <a:lnTo>
                      <a:pt x="253" y="151"/>
                    </a:lnTo>
                    <a:lnTo>
                      <a:pt x="248" y="155"/>
                    </a:lnTo>
                    <a:lnTo>
                      <a:pt x="238" y="159"/>
                    </a:lnTo>
                    <a:lnTo>
                      <a:pt x="226" y="163"/>
                    </a:lnTo>
                    <a:lnTo>
                      <a:pt x="210" y="168"/>
                    </a:lnTo>
                    <a:lnTo>
                      <a:pt x="193" y="172"/>
                    </a:lnTo>
                    <a:lnTo>
                      <a:pt x="174" y="176"/>
                    </a:lnTo>
                    <a:lnTo>
                      <a:pt x="154" y="177"/>
                    </a:lnTo>
                    <a:lnTo>
                      <a:pt x="134" y="177"/>
                    </a:lnTo>
                    <a:lnTo>
                      <a:pt x="113" y="174"/>
                    </a:lnTo>
                    <a:lnTo>
                      <a:pt x="92" y="169"/>
                    </a:lnTo>
                    <a:lnTo>
                      <a:pt x="71" y="160"/>
                    </a:lnTo>
                    <a:lnTo>
                      <a:pt x="53" y="147"/>
                    </a:lnTo>
                    <a:lnTo>
                      <a:pt x="36" y="129"/>
                    </a:lnTo>
                    <a:lnTo>
                      <a:pt x="22" y="106"/>
                    </a:lnTo>
                    <a:lnTo>
                      <a:pt x="9" y="77"/>
                    </a:lnTo>
                    <a:lnTo>
                      <a:pt x="0" y="42"/>
                    </a:lnTo>
                    <a:lnTo>
                      <a:pt x="1" y="45"/>
                    </a:lnTo>
                    <a:lnTo>
                      <a:pt x="5" y="52"/>
                    </a:lnTo>
                    <a:lnTo>
                      <a:pt x="11" y="63"/>
                    </a:lnTo>
                    <a:lnTo>
                      <a:pt x="21" y="77"/>
                    </a:lnTo>
                    <a:lnTo>
                      <a:pt x="32" y="90"/>
                    </a:lnTo>
                    <a:lnTo>
                      <a:pt x="48" y="104"/>
                    </a:lnTo>
                    <a:lnTo>
                      <a:pt x="66" y="117"/>
                    </a:lnTo>
                    <a:lnTo>
                      <a:pt x="87" y="128"/>
                    </a:lnTo>
                    <a:lnTo>
                      <a:pt x="112" y="134"/>
                    </a:lnTo>
                    <a:lnTo>
                      <a:pt x="109" y="133"/>
                    </a:lnTo>
                    <a:lnTo>
                      <a:pt x="100" y="128"/>
                    </a:lnTo>
                    <a:lnTo>
                      <a:pt x="88" y="120"/>
                    </a:lnTo>
                    <a:lnTo>
                      <a:pt x="74" y="111"/>
                    </a:lnTo>
                    <a:lnTo>
                      <a:pt x="57" y="98"/>
                    </a:lnTo>
                    <a:lnTo>
                      <a:pt x="41" y="82"/>
                    </a:lnTo>
                    <a:lnTo>
                      <a:pt x="27" y="64"/>
                    </a:lnTo>
                    <a:lnTo>
                      <a:pt x="17" y="43"/>
                    </a:lnTo>
                    <a:lnTo>
                      <a:pt x="10" y="20"/>
                    </a:lnTo>
                    <a:lnTo>
                      <a:pt x="11" y="19"/>
                    </a:lnTo>
                    <a:lnTo>
                      <a:pt x="18" y="16"/>
                    </a:lnTo>
                    <a:lnTo>
                      <a:pt x="27" y="12"/>
                    </a:lnTo>
                    <a:lnTo>
                      <a:pt x="39" y="8"/>
                    </a:lnTo>
                    <a:lnTo>
                      <a:pt x="54" y="6"/>
                    </a:lnTo>
                    <a:lnTo>
                      <a:pt x="70" y="2"/>
                    </a:lnTo>
                    <a:lnTo>
                      <a:pt x="89" y="0"/>
                    </a:lnTo>
                    <a:close/>
                  </a:path>
                </a:pathLst>
              </a:custGeom>
              <a:solidFill>
                <a:srgbClr val="0070C0"/>
              </a:solidFill>
              <a:ln w="0">
                <a:noFill/>
                <a:prstDash val="solid"/>
                <a:round/>
              </a:ln>
            </p:spPr>
            <p:txBody>
              <a:bodyPr anchor="ctr"/>
              <a:lstStyle/>
              <a:p>
                <a:pPr algn="ctr"/>
                <a:endParaRPr/>
              </a:p>
            </p:txBody>
          </p:sp>
          <p:sp>
            <p:nvSpPr>
              <p:cNvPr id="44" name="任意多边形: 形状 40"/>
              <p:cNvSpPr/>
              <p:nvPr/>
            </p:nvSpPr>
            <p:spPr bwMode="auto">
              <a:xfrm>
                <a:off x="4930428" y="4277519"/>
                <a:ext cx="404813" cy="282575"/>
              </a:xfrm>
              <a:custGeom>
                <a:avLst/>
                <a:gdLst>
                  <a:gd name="T0" fmla="*/ 88 w 255"/>
                  <a:gd name="T1" fmla="*/ 0 h 178"/>
                  <a:gd name="T2" fmla="*/ 108 w 255"/>
                  <a:gd name="T3" fmla="*/ 2 h 178"/>
                  <a:gd name="T4" fmla="*/ 129 w 255"/>
                  <a:gd name="T5" fmla="*/ 4 h 178"/>
                  <a:gd name="T6" fmla="*/ 149 w 255"/>
                  <a:gd name="T7" fmla="*/ 11 h 178"/>
                  <a:gd name="T8" fmla="*/ 169 w 255"/>
                  <a:gd name="T9" fmla="*/ 21 h 178"/>
                  <a:gd name="T10" fmla="*/ 190 w 255"/>
                  <a:gd name="T11" fmla="*/ 35 h 178"/>
                  <a:gd name="T12" fmla="*/ 208 w 255"/>
                  <a:gd name="T13" fmla="*/ 56 h 178"/>
                  <a:gd name="T14" fmla="*/ 226 w 255"/>
                  <a:gd name="T15" fmla="*/ 81 h 178"/>
                  <a:gd name="T16" fmla="*/ 242 w 255"/>
                  <a:gd name="T17" fmla="*/ 112 h 178"/>
                  <a:gd name="T18" fmla="*/ 255 w 255"/>
                  <a:gd name="T19" fmla="*/ 151 h 178"/>
                  <a:gd name="T20" fmla="*/ 253 w 255"/>
                  <a:gd name="T21" fmla="*/ 152 h 178"/>
                  <a:gd name="T22" fmla="*/ 247 w 255"/>
                  <a:gd name="T23" fmla="*/ 155 h 178"/>
                  <a:gd name="T24" fmla="*/ 238 w 255"/>
                  <a:gd name="T25" fmla="*/ 159 h 178"/>
                  <a:gd name="T26" fmla="*/ 225 w 255"/>
                  <a:gd name="T27" fmla="*/ 163 h 178"/>
                  <a:gd name="T28" fmla="*/ 209 w 255"/>
                  <a:gd name="T29" fmla="*/ 168 h 178"/>
                  <a:gd name="T30" fmla="*/ 192 w 255"/>
                  <a:gd name="T31" fmla="*/ 172 h 178"/>
                  <a:gd name="T32" fmla="*/ 173 w 255"/>
                  <a:gd name="T33" fmla="*/ 176 h 178"/>
                  <a:gd name="T34" fmla="*/ 153 w 255"/>
                  <a:gd name="T35" fmla="*/ 178 h 178"/>
                  <a:gd name="T36" fmla="*/ 133 w 255"/>
                  <a:gd name="T37" fmla="*/ 178 h 178"/>
                  <a:gd name="T38" fmla="*/ 112 w 255"/>
                  <a:gd name="T39" fmla="*/ 176 h 178"/>
                  <a:gd name="T40" fmla="*/ 91 w 255"/>
                  <a:gd name="T41" fmla="*/ 169 h 178"/>
                  <a:gd name="T42" fmla="*/ 71 w 255"/>
                  <a:gd name="T43" fmla="*/ 160 h 178"/>
                  <a:gd name="T44" fmla="*/ 52 w 255"/>
                  <a:gd name="T45" fmla="*/ 147 h 178"/>
                  <a:gd name="T46" fmla="*/ 35 w 255"/>
                  <a:gd name="T47" fmla="*/ 129 h 178"/>
                  <a:gd name="T48" fmla="*/ 21 w 255"/>
                  <a:gd name="T49" fmla="*/ 107 h 178"/>
                  <a:gd name="T50" fmla="*/ 9 w 255"/>
                  <a:gd name="T51" fmla="*/ 78 h 178"/>
                  <a:gd name="T52" fmla="*/ 0 w 255"/>
                  <a:gd name="T53" fmla="*/ 43 h 178"/>
                  <a:gd name="T54" fmla="*/ 1 w 255"/>
                  <a:gd name="T55" fmla="*/ 46 h 178"/>
                  <a:gd name="T56" fmla="*/ 5 w 255"/>
                  <a:gd name="T57" fmla="*/ 52 h 178"/>
                  <a:gd name="T58" fmla="*/ 10 w 255"/>
                  <a:gd name="T59" fmla="*/ 64 h 178"/>
                  <a:gd name="T60" fmla="*/ 19 w 255"/>
                  <a:gd name="T61" fmla="*/ 77 h 178"/>
                  <a:gd name="T62" fmla="*/ 32 w 255"/>
                  <a:gd name="T63" fmla="*/ 91 h 178"/>
                  <a:gd name="T64" fmla="*/ 47 w 255"/>
                  <a:gd name="T65" fmla="*/ 105 h 178"/>
                  <a:gd name="T66" fmla="*/ 65 w 255"/>
                  <a:gd name="T67" fmla="*/ 117 h 178"/>
                  <a:gd name="T68" fmla="*/ 87 w 255"/>
                  <a:gd name="T69" fmla="*/ 127 h 178"/>
                  <a:gd name="T70" fmla="*/ 112 w 255"/>
                  <a:gd name="T71" fmla="*/ 134 h 178"/>
                  <a:gd name="T72" fmla="*/ 108 w 255"/>
                  <a:gd name="T73" fmla="*/ 133 h 178"/>
                  <a:gd name="T74" fmla="*/ 100 w 255"/>
                  <a:gd name="T75" fmla="*/ 127 h 178"/>
                  <a:gd name="T76" fmla="*/ 87 w 255"/>
                  <a:gd name="T77" fmla="*/ 121 h 178"/>
                  <a:gd name="T78" fmla="*/ 73 w 255"/>
                  <a:gd name="T79" fmla="*/ 111 h 178"/>
                  <a:gd name="T80" fmla="*/ 57 w 255"/>
                  <a:gd name="T81" fmla="*/ 98 h 178"/>
                  <a:gd name="T82" fmla="*/ 42 w 255"/>
                  <a:gd name="T83" fmla="*/ 82 h 178"/>
                  <a:gd name="T84" fmla="*/ 27 w 255"/>
                  <a:gd name="T85" fmla="*/ 64 h 178"/>
                  <a:gd name="T86" fmla="*/ 16 w 255"/>
                  <a:gd name="T87" fmla="*/ 43 h 178"/>
                  <a:gd name="T88" fmla="*/ 9 w 255"/>
                  <a:gd name="T89" fmla="*/ 20 h 178"/>
                  <a:gd name="T90" fmla="*/ 12 w 255"/>
                  <a:gd name="T91" fmla="*/ 20 h 178"/>
                  <a:gd name="T92" fmla="*/ 17 w 255"/>
                  <a:gd name="T93" fmla="*/ 17 h 178"/>
                  <a:gd name="T94" fmla="*/ 26 w 255"/>
                  <a:gd name="T95" fmla="*/ 13 h 178"/>
                  <a:gd name="T96" fmla="*/ 39 w 255"/>
                  <a:gd name="T97" fmla="*/ 9 h 178"/>
                  <a:gd name="T98" fmla="*/ 53 w 255"/>
                  <a:gd name="T99" fmla="*/ 5 h 178"/>
                  <a:gd name="T100" fmla="*/ 70 w 255"/>
                  <a:gd name="T101" fmla="*/ 3 h 178"/>
                  <a:gd name="T102" fmla="*/ 88 w 255"/>
                  <a:gd name="T103"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5" h="178">
                    <a:moveTo>
                      <a:pt x="88" y="0"/>
                    </a:moveTo>
                    <a:lnTo>
                      <a:pt x="108" y="2"/>
                    </a:lnTo>
                    <a:lnTo>
                      <a:pt x="129" y="4"/>
                    </a:lnTo>
                    <a:lnTo>
                      <a:pt x="149" y="11"/>
                    </a:lnTo>
                    <a:lnTo>
                      <a:pt x="169" y="21"/>
                    </a:lnTo>
                    <a:lnTo>
                      <a:pt x="190" y="35"/>
                    </a:lnTo>
                    <a:lnTo>
                      <a:pt x="208" y="56"/>
                    </a:lnTo>
                    <a:lnTo>
                      <a:pt x="226" y="81"/>
                    </a:lnTo>
                    <a:lnTo>
                      <a:pt x="242" y="112"/>
                    </a:lnTo>
                    <a:lnTo>
                      <a:pt x="255" y="151"/>
                    </a:lnTo>
                    <a:lnTo>
                      <a:pt x="253" y="152"/>
                    </a:lnTo>
                    <a:lnTo>
                      <a:pt x="247" y="155"/>
                    </a:lnTo>
                    <a:lnTo>
                      <a:pt x="238" y="159"/>
                    </a:lnTo>
                    <a:lnTo>
                      <a:pt x="225" y="163"/>
                    </a:lnTo>
                    <a:lnTo>
                      <a:pt x="209" y="168"/>
                    </a:lnTo>
                    <a:lnTo>
                      <a:pt x="192" y="172"/>
                    </a:lnTo>
                    <a:lnTo>
                      <a:pt x="173" y="176"/>
                    </a:lnTo>
                    <a:lnTo>
                      <a:pt x="153" y="178"/>
                    </a:lnTo>
                    <a:lnTo>
                      <a:pt x="133" y="178"/>
                    </a:lnTo>
                    <a:lnTo>
                      <a:pt x="112" y="176"/>
                    </a:lnTo>
                    <a:lnTo>
                      <a:pt x="91" y="169"/>
                    </a:lnTo>
                    <a:lnTo>
                      <a:pt x="71" y="160"/>
                    </a:lnTo>
                    <a:lnTo>
                      <a:pt x="52" y="147"/>
                    </a:lnTo>
                    <a:lnTo>
                      <a:pt x="35" y="129"/>
                    </a:lnTo>
                    <a:lnTo>
                      <a:pt x="21" y="107"/>
                    </a:lnTo>
                    <a:lnTo>
                      <a:pt x="9" y="78"/>
                    </a:lnTo>
                    <a:lnTo>
                      <a:pt x="0" y="43"/>
                    </a:lnTo>
                    <a:lnTo>
                      <a:pt x="1" y="46"/>
                    </a:lnTo>
                    <a:lnTo>
                      <a:pt x="5" y="52"/>
                    </a:lnTo>
                    <a:lnTo>
                      <a:pt x="10" y="64"/>
                    </a:lnTo>
                    <a:lnTo>
                      <a:pt x="19" y="77"/>
                    </a:lnTo>
                    <a:lnTo>
                      <a:pt x="32" y="91"/>
                    </a:lnTo>
                    <a:lnTo>
                      <a:pt x="47" y="105"/>
                    </a:lnTo>
                    <a:lnTo>
                      <a:pt x="65" y="117"/>
                    </a:lnTo>
                    <a:lnTo>
                      <a:pt x="87" y="127"/>
                    </a:lnTo>
                    <a:lnTo>
                      <a:pt x="112" y="134"/>
                    </a:lnTo>
                    <a:lnTo>
                      <a:pt x="108" y="133"/>
                    </a:lnTo>
                    <a:lnTo>
                      <a:pt x="100" y="127"/>
                    </a:lnTo>
                    <a:lnTo>
                      <a:pt x="87" y="121"/>
                    </a:lnTo>
                    <a:lnTo>
                      <a:pt x="73" y="111"/>
                    </a:lnTo>
                    <a:lnTo>
                      <a:pt x="57" y="98"/>
                    </a:lnTo>
                    <a:lnTo>
                      <a:pt x="42" y="82"/>
                    </a:lnTo>
                    <a:lnTo>
                      <a:pt x="27" y="64"/>
                    </a:lnTo>
                    <a:lnTo>
                      <a:pt x="16" y="43"/>
                    </a:lnTo>
                    <a:lnTo>
                      <a:pt x="9" y="20"/>
                    </a:lnTo>
                    <a:lnTo>
                      <a:pt x="12" y="20"/>
                    </a:lnTo>
                    <a:lnTo>
                      <a:pt x="17" y="17"/>
                    </a:lnTo>
                    <a:lnTo>
                      <a:pt x="26" y="13"/>
                    </a:lnTo>
                    <a:lnTo>
                      <a:pt x="39" y="9"/>
                    </a:lnTo>
                    <a:lnTo>
                      <a:pt x="53" y="5"/>
                    </a:lnTo>
                    <a:lnTo>
                      <a:pt x="70" y="3"/>
                    </a:lnTo>
                    <a:lnTo>
                      <a:pt x="88" y="0"/>
                    </a:lnTo>
                    <a:close/>
                  </a:path>
                </a:pathLst>
              </a:custGeom>
              <a:solidFill>
                <a:srgbClr val="0070C0"/>
              </a:solidFill>
              <a:ln w="0">
                <a:noFill/>
                <a:prstDash val="solid"/>
                <a:round/>
              </a:ln>
            </p:spPr>
            <p:txBody>
              <a:bodyPr anchor="ctr"/>
              <a:lstStyle/>
              <a:p>
                <a:pPr algn="ctr"/>
                <a:endParaRPr/>
              </a:p>
            </p:txBody>
          </p:sp>
          <p:sp>
            <p:nvSpPr>
              <p:cNvPr id="45" name="任意多边形: 形状 41"/>
              <p:cNvSpPr/>
              <p:nvPr/>
            </p:nvSpPr>
            <p:spPr bwMode="auto">
              <a:xfrm>
                <a:off x="4392265" y="3734594"/>
                <a:ext cx="406400" cy="279400"/>
              </a:xfrm>
              <a:custGeom>
                <a:avLst/>
                <a:gdLst>
                  <a:gd name="T0" fmla="*/ 89 w 256"/>
                  <a:gd name="T1" fmla="*/ 0 h 176"/>
                  <a:gd name="T2" fmla="*/ 109 w 256"/>
                  <a:gd name="T3" fmla="*/ 0 h 176"/>
                  <a:gd name="T4" fmla="*/ 128 w 256"/>
                  <a:gd name="T5" fmla="*/ 3 h 176"/>
                  <a:gd name="T6" fmla="*/ 149 w 256"/>
                  <a:gd name="T7" fmla="*/ 10 h 176"/>
                  <a:gd name="T8" fmla="*/ 170 w 256"/>
                  <a:gd name="T9" fmla="*/ 20 h 176"/>
                  <a:gd name="T10" fmla="*/ 190 w 256"/>
                  <a:gd name="T11" fmla="*/ 35 h 176"/>
                  <a:gd name="T12" fmla="*/ 209 w 256"/>
                  <a:gd name="T13" fmla="*/ 54 h 176"/>
                  <a:gd name="T14" fmla="*/ 226 w 256"/>
                  <a:gd name="T15" fmla="*/ 80 h 176"/>
                  <a:gd name="T16" fmla="*/ 243 w 256"/>
                  <a:gd name="T17" fmla="*/ 111 h 176"/>
                  <a:gd name="T18" fmla="*/ 256 w 256"/>
                  <a:gd name="T19" fmla="*/ 149 h 176"/>
                  <a:gd name="T20" fmla="*/ 253 w 256"/>
                  <a:gd name="T21" fmla="*/ 150 h 176"/>
                  <a:gd name="T22" fmla="*/ 248 w 256"/>
                  <a:gd name="T23" fmla="*/ 153 h 176"/>
                  <a:gd name="T24" fmla="*/ 238 w 256"/>
                  <a:gd name="T25" fmla="*/ 157 h 176"/>
                  <a:gd name="T26" fmla="*/ 225 w 256"/>
                  <a:gd name="T27" fmla="*/ 162 h 176"/>
                  <a:gd name="T28" fmla="*/ 210 w 256"/>
                  <a:gd name="T29" fmla="*/ 167 h 176"/>
                  <a:gd name="T30" fmla="*/ 193 w 256"/>
                  <a:gd name="T31" fmla="*/ 171 h 176"/>
                  <a:gd name="T32" fmla="*/ 174 w 256"/>
                  <a:gd name="T33" fmla="*/ 175 h 176"/>
                  <a:gd name="T34" fmla="*/ 154 w 256"/>
                  <a:gd name="T35" fmla="*/ 176 h 176"/>
                  <a:gd name="T36" fmla="*/ 134 w 256"/>
                  <a:gd name="T37" fmla="*/ 176 h 176"/>
                  <a:gd name="T38" fmla="*/ 113 w 256"/>
                  <a:gd name="T39" fmla="*/ 174 h 176"/>
                  <a:gd name="T40" fmla="*/ 92 w 256"/>
                  <a:gd name="T41" fmla="*/ 168 h 176"/>
                  <a:gd name="T42" fmla="*/ 71 w 256"/>
                  <a:gd name="T43" fmla="*/ 159 h 176"/>
                  <a:gd name="T44" fmla="*/ 53 w 256"/>
                  <a:gd name="T45" fmla="*/ 146 h 176"/>
                  <a:gd name="T46" fmla="*/ 36 w 256"/>
                  <a:gd name="T47" fmla="*/ 128 h 176"/>
                  <a:gd name="T48" fmla="*/ 22 w 256"/>
                  <a:gd name="T49" fmla="*/ 105 h 176"/>
                  <a:gd name="T50" fmla="*/ 9 w 256"/>
                  <a:gd name="T51" fmla="*/ 76 h 176"/>
                  <a:gd name="T52" fmla="*/ 0 w 256"/>
                  <a:gd name="T53" fmla="*/ 41 h 176"/>
                  <a:gd name="T54" fmla="*/ 1 w 256"/>
                  <a:gd name="T55" fmla="*/ 44 h 176"/>
                  <a:gd name="T56" fmla="*/ 5 w 256"/>
                  <a:gd name="T57" fmla="*/ 51 h 176"/>
                  <a:gd name="T58" fmla="*/ 11 w 256"/>
                  <a:gd name="T59" fmla="*/ 62 h 176"/>
                  <a:gd name="T60" fmla="*/ 21 w 256"/>
                  <a:gd name="T61" fmla="*/ 75 h 176"/>
                  <a:gd name="T62" fmla="*/ 32 w 256"/>
                  <a:gd name="T63" fmla="*/ 89 h 176"/>
                  <a:gd name="T64" fmla="*/ 48 w 256"/>
                  <a:gd name="T65" fmla="*/ 103 h 176"/>
                  <a:gd name="T66" fmla="*/ 66 w 256"/>
                  <a:gd name="T67" fmla="*/ 116 h 176"/>
                  <a:gd name="T68" fmla="*/ 87 w 256"/>
                  <a:gd name="T69" fmla="*/ 127 h 176"/>
                  <a:gd name="T70" fmla="*/ 112 w 256"/>
                  <a:gd name="T71" fmla="*/ 133 h 176"/>
                  <a:gd name="T72" fmla="*/ 109 w 256"/>
                  <a:gd name="T73" fmla="*/ 131 h 176"/>
                  <a:gd name="T74" fmla="*/ 100 w 256"/>
                  <a:gd name="T75" fmla="*/ 127 h 176"/>
                  <a:gd name="T76" fmla="*/ 88 w 256"/>
                  <a:gd name="T77" fmla="*/ 119 h 176"/>
                  <a:gd name="T78" fmla="*/ 74 w 256"/>
                  <a:gd name="T79" fmla="*/ 109 h 176"/>
                  <a:gd name="T80" fmla="*/ 57 w 256"/>
                  <a:gd name="T81" fmla="*/ 96 h 176"/>
                  <a:gd name="T82" fmla="*/ 41 w 256"/>
                  <a:gd name="T83" fmla="*/ 80 h 176"/>
                  <a:gd name="T84" fmla="*/ 27 w 256"/>
                  <a:gd name="T85" fmla="*/ 62 h 176"/>
                  <a:gd name="T86" fmla="*/ 17 w 256"/>
                  <a:gd name="T87" fmla="*/ 42 h 176"/>
                  <a:gd name="T88" fmla="*/ 10 w 256"/>
                  <a:gd name="T89" fmla="*/ 19 h 176"/>
                  <a:gd name="T90" fmla="*/ 11 w 256"/>
                  <a:gd name="T91" fmla="*/ 18 h 176"/>
                  <a:gd name="T92" fmla="*/ 18 w 256"/>
                  <a:gd name="T93" fmla="*/ 15 h 176"/>
                  <a:gd name="T94" fmla="*/ 27 w 256"/>
                  <a:gd name="T95" fmla="*/ 11 h 176"/>
                  <a:gd name="T96" fmla="*/ 39 w 256"/>
                  <a:gd name="T97" fmla="*/ 7 h 176"/>
                  <a:gd name="T98" fmla="*/ 54 w 256"/>
                  <a:gd name="T99" fmla="*/ 3 h 176"/>
                  <a:gd name="T100" fmla="*/ 70 w 256"/>
                  <a:gd name="T101" fmla="*/ 1 h 176"/>
                  <a:gd name="T102" fmla="*/ 89 w 256"/>
                  <a:gd name="T10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176">
                    <a:moveTo>
                      <a:pt x="89" y="0"/>
                    </a:moveTo>
                    <a:lnTo>
                      <a:pt x="109" y="0"/>
                    </a:lnTo>
                    <a:lnTo>
                      <a:pt x="128" y="3"/>
                    </a:lnTo>
                    <a:lnTo>
                      <a:pt x="149" y="10"/>
                    </a:lnTo>
                    <a:lnTo>
                      <a:pt x="170" y="20"/>
                    </a:lnTo>
                    <a:lnTo>
                      <a:pt x="190" y="35"/>
                    </a:lnTo>
                    <a:lnTo>
                      <a:pt x="209" y="54"/>
                    </a:lnTo>
                    <a:lnTo>
                      <a:pt x="226" y="80"/>
                    </a:lnTo>
                    <a:lnTo>
                      <a:pt x="243" y="111"/>
                    </a:lnTo>
                    <a:lnTo>
                      <a:pt x="256" y="149"/>
                    </a:lnTo>
                    <a:lnTo>
                      <a:pt x="253" y="150"/>
                    </a:lnTo>
                    <a:lnTo>
                      <a:pt x="248" y="153"/>
                    </a:lnTo>
                    <a:lnTo>
                      <a:pt x="238" y="157"/>
                    </a:lnTo>
                    <a:lnTo>
                      <a:pt x="225" y="162"/>
                    </a:lnTo>
                    <a:lnTo>
                      <a:pt x="210" y="167"/>
                    </a:lnTo>
                    <a:lnTo>
                      <a:pt x="193" y="171"/>
                    </a:lnTo>
                    <a:lnTo>
                      <a:pt x="174" y="175"/>
                    </a:lnTo>
                    <a:lnTo>
                      <a:pt x="154" y="176"/>
                    </a:lnTo>
                    <a:lnTo>
                      <a:pt x="134" y="176"/>
                    </a:lnTo>
                    <a:lnTo>
                      <a:pt x="113" y="174"/>
                    </a:lnTo>
                    <a:lnTo>
                      <a:pt x="92" y="168"/>
                    </a:lnTo>
                    <a:lnTo>
                      <a:pt x="71" y="159"/>
                    </a:lnTo>
                    <a:lnTo>
                      <a:pt x="53" y="146"/>
                    </a:lnTo>
                    <a:lnTo>
                      <a:pt x="36" y="128"/>
                    </a:lnTo>
                    <a:lnTo>
                      <a:pt x="22" y="105"/>
                    </a:lnTo>
                    <a:lnTo>
                      <a:pt x="9" y="76"/>
                    </a:lnTo>
                    <a:lnTo>
                      <a:pt x="0" y="41"/>
                    </a:lnTo>
                    <a:lnTo>
                      <a:pt x="1" y="44"/>
                    </a:lnTo>
                    <a:lnTo>
                      <a:pt x="5" y="51"/>
                    </a:lnTo>
                    <a:lnTo>
                      <a:pt x="11" y="62"/>
                    </a:lnTo>
                    <a:lnTo>
                      <a:pt x="21" y="75"/>
                    </a:lnTo>
                    <a:lnTo>
                      <a:pt x="32" y="89"/>
                    </a:lnTo>
                    <a:lnTo>
                      <a:pt x="48" y="103"/>
                    </a:lnTo>
                    <a:lnTo>
                      <a:pt x="66" y="116"/>
                    </a:lnTo>
                    <a:lnTo>
                      <a:pt x="87" y="127"/>
                    </a:lnTo>
                    <a:lnTo>
                      <a:pt x="112" y="133"/>
                    </a:lnTo>
                    <a:lnTo>
                      <a:pt x="109" y="131"/>
                    </a:lnTo>
                    <a:lnTo>
                      <a:pt x="100" y="127"/>
                    </a:lnTo>
                    <a:lnTo>
                      <a:pt x="88" y="119"/>
                    </a:lnTo>
                    <a:lnTo>
                      <a:pt x="74" y="109"/>
                    </a:lnTo>
                    <a:lnTo>
                      <a:pt x="57" y="96"/>
                    </a:lnTo>
                    <a:lnTo>
                      <a:pt x="41" y="80"/>
                    </a:lnTo>
                    <a:lnTo>
                      <a:pt x="27" y="62"/>
                    </a:lnTo>
                    <a:lnTo>
                      <a:pt x="17" y="42"/>
                    </a:lnTo>
                    <a:lnTo>
                      <a:pt x="10" y="19"/>
                    </a:lnTo>
                    <a:lnTo>
                      <a:pt x="11" y="18"/>
                    </a:lnTo>
                    <a:lnTo>
                      <a:pt x="18" y="15"/>
                    </a:lnTo>
                    <a:lnTo>
                      <a:pt x="27" y="11"/>
                    </a:lnTo>
                    <a:lnTo>
                      <a:pt x="39" y="7"/>
                    </a:lnTo>
                    <a:lnTo>
                      <a:pt x="54" y="3"/>
                    </a:lnTo>
                    <a:lnTo>
                      <a:pt x="70" y="1"/>
                    </a:lnTo>
                    <a:lnTo>
                      <a:pt x="89" y="0"/>
                    </a:lnTo>
                    <a:close/>
                  </a:path>
                </a:pathLst>
              </a:custGeom>
              <a:solidFill>
                <a:srgbClr val="0070C0"/>
              </a:solidFill>
              <a:ln w="0">
                <a:noFill/>
                <a:prstDash val="solid"/>
                <a:round/>
              </a:ln>
            </p:spPr>
            <p:txBody>
              <a:bodyPr anchor="ctr"/>
              <a:lstStyle/>
              <a:p>
                <a:pPr algn="ctr"/>
                <a:endParaRPr/>
              </a:p>
            </p:txBody>
          </p:sp>
          <p:sp>
            <p:nvSpPr>
              <p:cNvPr id="46" name="任意多边形: 形状 42"/>
              <p:cNvSpPr/>
              <p:nvPr/>
            </p:nvSpPr>
            <p:spPr bwMode="auto">
              <a:xfrm>
                <a:off x="3800128" y="3780631"/>
                <a:ext cx="406400" cy="280988"/>
              </a:xfrm>
              <a:custGeom>
                <a:avLst/>
                <a:gdLst>
                  <a:gd name="T0" fmla="*/ 101 w 256"/>
                  <a:gd name="T1" fmla="*/ 0 h 177"/>
                  <a:gd name="T2" fmla="*/ 122 w 256"/>
                  <a:gd name="T3" fmla="*/ 0 h 177"/>
                  <a:gd name="T4" fmla="*/ 143 w 256"/>
                  <a:gd name="T5" fmla="*/ 3 h 177"/>
                  <a:gd name="T6" fmla="*/ 163 w 256"/>
                  <a:gd name="T7" fmla="*/ 8 h 177"/>
                  <a:gd name="T8" fmla="*/ 184 w 256"/>
                  <a:gd name="T9" fmla="*/ 17 h 177"/>
                  <a:gd name="T10" fmla="*/ 202 w 256"/>
                  <a:gd name="T11" fmla="*/ 30 h 177"/>
                  <a:gd name="T12" fmla="*/ 219 w 256"/>
                  <a:gd name="T13" fmla="*/ 48 h 177"/>
                  <a:gd name="T14" fmla="*/ 234 w 256"/>
                  <a:gd name="T15" fmla="*/ 72 h 177"/>
                  <a:gd name="T16" fmla="*/ 247 w 256"/>
                  <a:gd name="T17" fmla="*/ 100 h 177"/>
                  <a:gd name="T18" fmla="*/ 256 w 256"/>
                  <a:gd name="T19" fmla="*/ 135 h 177"/>
                  <a:gd name="T20" fmla="*/ 254 w 256"/>
                  <a:gd name="T21" fmla="*/ 133 h 177"/>
                  <a:gd name="T22" fmla="*/ 251 w 256"/>
                  <a:gd name="T23" fmla="*/ 125 h 177"/>
                  <a:gd name="T24" fmla="*/ 244 w 256"/>
                  <a:gd name="T25" fmla="*/ 115 h 177"/>
                  <a:gd name="T26" fmla="*/ 235 w 256"/>
                  <a:gd name="T27" fmla="*/ 102 h 177"/>
                  <a:gd name="T28" fmla="*/ 223 w 256"/>
                  <a:gd name="T29" fmla="*/ 87 h 177"/>
                  <a:gd name="T30" fmla="*/ 208 w 256"/>
                  <a:gd name="T31" fmla="*/ 73 h 177"/>
                  <a:gd name="T32" fmla="*/ 189 w 256"/>
                  <a:gd name="T33" fmla="*/ 60 h 177"/>
                  <a:gd name="T34" fmla="*/ 169 w 256"/>
                  <a:gd name="T35" fmla="*/ 50 h 177"/>
                  <a:gd name="T36" fmla="*/ 144 w 256"/>
                  <a:gd name="T37" fmla="*/ 43 h 177"/>
                  <a:gd name="T38" fmla="*/ 147 w 256"/>
                  <a:gd name="T39" fmla="*/ 46 h 177"/>
                  <a:gd name="T40" fmla="*/ 156 w 256"/>
                  <a:gd name="T41" fmla="*/ 50 h 177"/>
                  <a:gd name="T42" fmla="*/ 167 w 256"/>
                  <a:gd name="T43" fmla="*/ 58 h 177"/>
                  <a:gd name="T44" fmla="*/ 182 w 256"/>
                  <a:gd name="T45" fmla="*/ 68 h 177"/>
                  <a:gd name="T46" fmla="*/ 199 w 256"/>
                  <a:gd name="T47" fmla="*/ 81 h 177"/>
                  <a:gd name="T48" fmla="*/ 214 w 256"/>
                  <a:gd name="T49" fmla="*/ 96 h 177"/>
                  <a:gd name="T50" fmla="*/ 228 w 256"/>
                  <a:gd name="T51" fmla="*/ 115 h 177"/>
                  <a:gd name="T52" fmla="*/ 239 w 256"/>
                  <a:gd name="T53" fmla="*/ 135 h 177"/>
                  <a:gd name="T54" fmla="*/ 245 w 256"/>
                  <a:gd name="T55" fmla="*/ 157 h 177"/>
                  <a:gd name="T56" fmla="*/ 244 w 256"/>
                  <a:gd name="T57" fmla="*/ 159 h 177"/>
                  <a:gd name="T58" fmla="*/ 238 w 256"/>
                  <a:gd name="T59" fmla="*/ 161 h 177"/>
                  <a:gd name="T60" fmla="*/ 228 w 256"/>
                  <a:gd name="T61" fmla="*/ 165 h 177"/>
                  <a:gd name="T62" fmla="*/ 217 w 256"/>
                  <a:gd name="T63" fmla="*/ 169 h 177"/>
                  <a:gd name="T64" fmla="*/ 201 w 256"/>
                  <a:gd name="T65" fmla="*/ 173 h 177"/>
                  <a:gd name="T66" fmla="*/ 186 w 256"/>
                  <a:gd name="T67" fmla="*/ 176 h 177"/>
                  <a:gd name="T68" fmla="*/ 166 w 256"/>
                  <a:gd name="T69" fmla="*/ 177 h 177"/>
                  <a:gd name="T70" fmla="*/ 147 w 256"/>
                  <a:gd name="T71" fmla="*/ 177 h 177"/>
                  <a:gd name="T72" fmla="*/ 127 w 256"/>
                  <a:gd name="T73" fmla="*/ 173 h 177"/>
                  <a:gd name="T74" fmla="*/ 106 w 256"/>
                  <a:gd name="T75" fmla="*/ 167 h 177"/>
                  <a:gd name="T76" fmla="*/ 86 w 256"/>
                  <a:gd name="T77" fmla="*/ 156 h 177"/>
                  <a:gd name="T78" fmla="*/ 66 w 256"/>
                  <a:gd name="T79" fmla="*/ 142 h 177"/>
                  <a:gd name="T80" fmla="*/ 47 w 256"/>
                  <a:gd name="T81" fmla="*/ 122 h 177"/>
                  <a:gd name="T82" fmla="*/ 28 w 256"/>
                  <a:gd name="T83" fmla="*/ 96 h 177"/>
                  <a:gd name="T84" fmla="*/ 13 w 256"/>
                  <a:gd name="T85" fmla="*/ 65 h 177"/>
                  <a:gd name="T86" fmla="*/ 0 w 256"/>
                  <a:gd name="T87" fmla="*/ 28 h 177"/>
                  <a:gd name="T88" fmla="*/ 2 w 256"/>
                  <a:gd name="T89" fmla="*/ 26 h 177"/>
                  <a:gd name="T90" fmla="*/ 8 w 256"/>
                  <a:gd name="T91" fmla="*/ 24 h 177"/>
                  <a:gd name="T92" fmla="*/ 18 w 256"/>
                  <a:gd name="T93" fmla="*/ 20 h 177"/>
                  <a:gd name="T94" fmla="*/ 30 w 256"/>
                  <a:gd name="T95" fmla="*/ 15 h 177"/>
                  <a:gd name="T96" fmla="*/ 45 w 256"/>
                  <a:gd name="T97" fmla="*/ 9 h 177"/>
                  <a:gd name="T98" fmla="*/ 62 w 256"/>
                  <a:gd name="T99" fmla="*/ 6 h 177"/>
                  <a:gd name="T100" fmla="*/ 82 w 256"/>
                  <a:gd name="T101" fmla="*/ 3 h 177"/>
                  <a:gd name="T102" fmla="*/ 101 w 256"/>
                  <a:gd name="T10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177">
                    <a:moveTo>
                      <a:pt x="101" y="0"/>
                    </a:moveTo>
                    <a:lnTo>
                      <a:pt x="122" y="0"/>
                    </a:lnTo>
                    <a:lnTo>
                      <a:pt x="143" y="3"/>
                    </a:lnTo>
                    <a:lnTo>
                      <a:pt x="163" y="8"/>
                    </a:lnTo>
                    <a:lnTo>
                      <a:pt x="184" y="17"/>
                    </a:lnTo>
                    <a:lnTo>
                      <a:pt x="202" y="30"/>
                    </a:lnTo>
                    <a:lnTo>
                      <a:pt x="219" y="48"/>
                    </a:lnTo>
                    <a:lnTo>
                      <a:pt x="234" y="72"/>
                    </a:lnTo>
                    <a:lnTo>
                      <a:pt x="247" y="100"/>
                    </a:lnTo>
                    <a:lnTo>
                      <a:pt x="256" y="135"/>
                    </a:lnTo>
                    <a:lnTo>
                      <a:pt x="254" y="133"/>
                    </a:lnTo>
                    <a:lnTo>
                      <a:pt x="251" y="125"/>
                    </a:lnTo>
                    <a:lnTo>
                      <a:pt x="244" y="115"/>
                    </a:lnTo>
                    <a:lnTo>
                      <a:pt x="235" y="102"/>
                    </a:lnTo>
                    <a:lnTo>
                      <a:pt x="223" y="87"/>
                    </a:lnTo>
                    <a:lnTo>
                      <a:pt x="208" y="73"/>
                    </a:lnTo>
                    <a:lnTo>
                      <a:pt x="189" y="60"/>
                    </a:lnTo>
                    <a:lnTo>
                      <a:pt x="169" y="50"/>
                    </a:lnTo>
                    <a:lnTo>
                      <a:pt x="144" y="43"/>
                    </a:lnTo>
                    <a:lnTo>
                      <a:pt x="147" y="46"/>
                    </a:lnTo>
                    <a:lnTo>
                      <a:pt x="156" y="50"/>
                    </a:lnTo>
                    <a:lnTo>
                      <a:pt x="167" y="58"/>
                    </a:lnTo>
                    <a:lnTo>
                      <a:pt x="182" y="68"/>
                    </a:lnTo>
                    <a:lnTo>
                      <a:pt x="199" y="81"/>
                    </a:lnTo>
                    <a:lnTo>
                      <a:pt x="214" y="96"/>
                    </a:lnTo>
                    <a:lnTo>
                      <a:pt x="228" y="115"/>
                    </a:lnTo>
                    <a:lnTo>
                      <a:pt x="239" y="135"/>
                    </a:lnTo>
                    <a:lnTo>
                      <a:pt x="245" y="157"/>
                    </a:lnTo>
                    <a:lnTo>
                      <a:pt x="244" y="159"/>
                    </a:lnTo>
                    <a:lnTo>
                      <a:pt x="238" y="161"/>
                    </a:lnTo>
                    <a:lnTo>
                      <a:pt x="228" y="165"/>
                    </a:lnTo>
                    <a:lnTo>
                      <a:pt x="217" y="169"/>
                    </a:lnTo>
                    <a:lnTo>
                      <a:pt x="201" y="173"/>
                    </a:lnTo>
                    <a:lnTo>
                      <a:pt x="186" y="176"/>
                    </a:lnTo>
                    <a:lnTo>
                      <a:pt x="166" y="177"/>
                    </a:lnTo>
                    <a:lnTo>
                      <a:pt x="147" y="177"/>
                    </a:lnTo>
                    <a:lnTo>
                      <a:pt x="127" y="173"/>
                    </a:lnTo>
                    <a:lnTo>
                      <a:pt x="106" y="167"/>
                    </a:lnTo>
                    <a:lnTo>
                      <a:pt x="86" y="156"/>
                    </a:lnTo>
                    <a:lnTo>
                      <a:pt x="66" y="142"/>
                    </a:lnTo>
                    <a:lnTo>
                      <a:pt x="47" y="122"/>
                    </a:lnTo>
                    <a:lnTo>
                      <a:pt x="28" y="96"/>
                    </a:lnTo>
                    <a:lnTo>
                      <a:pt x="13" y="65"/>
                    </a:lnTo>
                    <a:lnTo>
                      <a:pt x="0" y="28"/>
                    </a:lnTo>
                    <a:lnTo>
                      <a:pt x="2" y="26"/>
                    </a:lnTo>
                    <a:lnTo>
                      <a:pt x="8" y="24"/>
                    </a:lnTo>
                    <a:lnTo>
                      <a:pt x="18" y="20"/>
                    </a:lnTo>
                    <a:lnTo>
                      <a:pt x="30" y="15"/>
                    </a:lnTo>
                    <a:lnTo>
                      <a:pt x="45" y="9"/>
                    </a:lnTo>
                    <a:lnTo>
                      <a:pt x="62" y="6"/>
                    </a:lnTo>
                    <a:lnTo>
                      <a:pt x="82" y="3"/>
                    </a:lnTo>
                    <a:lnTo>
                      <a:pt x="101" y="0"/>
                    </a:lnTo>
                    <a:close/>
                  </a:path>
                </a:pathLst>
              </a:custGeom>
              <a:solidFill>
                <a:srgbClr val="0070C0"/>
              </a:solidFill>
              <a:ln w="0">
                <a:noFill/>
                <a:prstDash val="solid"/>
                <a:round/>
              </a:ln>
            </p:spPr>
            <p:txBody>
              <a:bodyPr anchor="ctr"/>
              <a:lstStyle/>
              <a:p>
                <a:pPr algn="ctr"/>
                <a:endParaRPr/>
              </a:p>
            </p:txBody>
          </p:sp>
          <p:sp>
            <p:nvSpPr>
              <p:cNvPr id="47" name="任意多边形: 形状 43"/>
              <p:cNvSpPr/>
              <p:nvPr/>
            </p:nvSpPr>
            <p:spPr bwMode="auto">
              <a:xfrm>
                <a:off x="3441353" y="4302919"/>
                <a:ext cx="277813" cy="422275"/>
              </a:xfrm>
              <a:custGeom>
                <a:avLst/>
                <a:gdLst>
                  <a:gd name="T0" fmla="*/ 58 w 175"/>
                  <a:gd name="T1" fmla="*/ 0 h 266"/>
                  <a:gd name="T2" fmla="*/ 61 w 175"/>
                  <a:gd name="T3" fmla="*/ 1 h 266"/>
                  <a:gd name="T4" fmla="*/ 66 w 175"/>
                  <a:gd name="T5" fmla="*/ 2 h 266"/>
                  <a:gd name="T6" fmla="*/ 74 w 175"/>
                  <a:gd name="T7" fmla="*/ 6 h 266"/>
                  <a:gd name="T8" fmla="*/ 84 w 175"/>
                  <a:gd name="T9" fmla="*/ 12 h 266"/>
                  <a:gd name="T10" fmla="*/ 96 w 175"/>
                  <a:gd name="T11" fmla="*/ 18 h 266"/>
                  <a:gd name="T12" fmla="*/ 109 w 175"/>
                  <a:gd name="T13" fmla="*/ 27 h 266"/>
                  <a:gd name="T14" fmla="*/ 122 w 175"/>
                  <a:gd name="T15" fmla="*/ 37 h 266"/>
                  <a:gd name="T16" fmla="*/ 135 w 175"/>
                  <a:gd name="T17" fmla="*/ 49 h 266"/>
                  <a:gd name="T18" fmla="*/ 148 w 175"/>
                  <a:gd name="T19" fmla="*/ 65 h 266"/>
                  <a:gd name="T20" fmla="*/ 158 w 175"/>
                  <a:gd name="T21" fmla="*/ 80 h 266"/>
                  <a:gd name="T22" fmla="*/ 166 w 175"/>
                  <a:gd name="T23" fmla="*/ 100 h 266"/>
                  <a:gd name="T24" fmla="*/ 172 w 175"/>
                  <a:gd name="T25" fmla="*/ 121 h 266"/>
                  <a:gd name="T26" fmla="*/ 175 w 175"/>
                  <a:gd name="T27" fmla="*/ 145 h 266"/>
                  <a:gd name="T28" fmla="*/ 174 w 175"/>
                  <a:gd name="T29" fmla="*/ 171 h 266"/>
                  <a:gd name="T30" fmla="*/ 167 w 175"/>
                  <a:gd name="T31" fmla="*/ 200 h 266"/>
                  <a:gd name="T32" fmla="*/ 157 w 175"/>
                  <a:gd name="T33" fmla="*/ 232 h 266"/>
                  <a:gd name="T34" fmla="*/ 140 w 175"/>
                  <a:gd name="T35" fmla="*/ 266 h 266"/>
                  <a:gd name="T36" fmla="*/ 137 w 175"/>
                  <a:gd name="T37" fmla="*/ 266 h 266"/>
                  <a:gd name="T38" fmla="*/ 131 w 175"/>
                  <a:gd name="T39" fmla="*/ 263 h 266"/>
                  <a:gd name="T40" fmla="*/ 122 w 175"/>
                  <a:gd name="T41" fmla="*/ 259 h 266"/>
                  <a:gd name="T42" fmla="*/ 109 w 175"/>
                  <a:gd name="T43" fmla="*/ 253 h 266"/>
                  <a:gd name="T44" fmla="*/ 96 w 175"/>
                  <a:gd name="T45" fmla="*/ 247 h 266"/>
                  <a:gd name="T46" fmla="*/ 80 w 175"/>
                  <a:gd name="T47" fmla="*/ 237 h 266"/>
                  <a:gd name="T48" fmla="*/ 65 w 175"/>
                  <a:gd name="T49" fmla="*/ 226 h 266"/>
                  <a:gd name="T50" fmla="*/ 49 w 175"/>
                  <a:gd name="T51" fmla="*/ 213 h 266"/>
                  <a:gd name="T52" fmla="*/ 35 w 175"/>
                  <a:gd name="T53" fmla="*/ 198 h 266"/>
                  <a:gd name="T54" fmla="*/ 22 w 175"/>
                  <a:gd name="T55" fmla="*/ 182 h 266"/>
                  <a:gd name="T56" fmla="*/ 10 w 175"/>
                  <a:gd name="T57" fmla="*/ 163 h 266"/>
                  <a:gd name="T58" fmla="*/ 3 w 175"/>
                  <a:gd name="T59" fmla="*/ 143 h 266"/>
                  <a:gd name="T60" fmla="*/ 0 w 175"/>
                  <a:gd name="T61" fmla="*/ 121 h 266"/>
                  <a:gd name="T62" fmla="*/ 0 w 175"/>
                  <a:gd name="T63" fmla="*/ 96 h 266"/>
                  <a:gd name="T64" fmla="*/ 6 w 175"/>
                  <a:gd name="T65" fmla="*/ 70 h 266"/>
                  <a:gd name="T66" fmla="*/ 18 w 175"/>
                  <a:gd name="T67" fmla="*/ 40 h 266"/>
                  <a:gd name="T68" fmla="*/ 36 w 175"/>
                  <a:gd name="T69" fmla="*/ 9 h 266"/>
                  <a:gd name="T70" fmla="*/ 35 w 175"/>
                  <a:gd name="T71" fmla="*/ 13 h 266"/>
                  <a:gd name="T72" fmla="*/ 32 w 175"/>
                  <a:gd name="T73" fmla="*/ 21 h 266"/>
                  <a:gd name="T74" fmla="*/ 28 w 175"/>
                  <a:gd name="T75" fmla="*/ 32 h 266"/>
                  <a:gd name="T76" fmla="*/ 26 w 175"/>
                  <a:gd name="T77" fmla="*/ 48 h 266"/>
                  <a:gd name="T78" fmla="*/ 24 w 175"/>
                  <a:gd name="T79" fmla="*/ 66 h 266"/>
                  <a:gd name="T80" fmla="*/ 24 w 175"/>
                  <a:gd name="T81" fmla="*/ 87 h 266"/>
                  <a:gd name="T82" fmla="*/ 28 w 175"/>
                  <a:gd name="T83" fmla="*/ 109 h 266"/>
                  <a:gd name="T84" fmla="*/ 37 w 175"/>
                  <a:gd name="T85" fmla="*/ 131 h 266"/>
                  <a:gd name="T86" fmla="*/ 50 w 175"/>
                  <a:gd name="T87" fmla="*/ 153 h 266"/>
                  <a:gd name="T88" fmla="*/ 49 w 175"/>
                  <a:gd name="T89" fmla="*/ 149 h 266"/>
                  <a:gd name="T90" fmla="*/ 46 w 175"/>
                  <a:gd name="T91" fmla="*/ 140 h 266"/>
                  <a:gd name="T92" fmla="*/ 42 w 175"/>
                  <a:gd name="T93" fmla="*/ 127 h 266"/>
                  <a:gd name="T94" fmla="*/ 39 w 175"/>
                  <a:gd name="T95" fmla="*/ 109 h 266"/>
                  <a:gd name="T96" fmla="*/ 37 w 175"/>
                  <a:gd name="T97" fmla="*/ 88 h 266"/>
                  <a:gd name="T98" fmla="*/ 37 w 175"/>
                  <a:gd name="T99" fmla="*/ 66 h 266"/>
                  <a:gd name="T100" fmla="*/ 40 w 175"/>
                  <a:gd name="T101" fmla="*/ 44 h 266"/>
                  <a:gd name="T102" fmla="*/ 46 w 175"/>
                  <a:gd name="T103" fmla="*/ 21 h 266"/>
                  <a:gd name="T104" fmla="*/ 58 w 175"/>
                  <a:gd name="T10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5" h="266">
                    <a:moveTo>
                      <a:pt x="58" y="0"/>
                    </a:moveTo>
                    <a:lnTo>
                      <a:pt x="61" y="1"/>
                    </a:lnTo>
                    <a:lnTo>
                      <a:pt x="66" y="2"/>
                    </a:lnTo>
                    <a:lnTo>
                      <a:pt x="74" y="6"/>
                    </a:lnTo>
                    <a:lnTo>
                      <a:pt x="84" y="12"/>
                    </a:lnTo>
                    <a:lnTo>
                      <a:pt x="96" y="18"/>
                    </a:lnTo>
                    <a:lnTo>
                      <a:pt x="109" y="27"/>
                    </a:lnTo>
                    <a:lnTo>
                      <a:pt x="122" y="37"/>
                    </a:lnTo>
                    <a:lnTo>
                      <a:pt x="135" y="49"/>
                    </a:lnTo>
                    <a:lnTo>
                      <a:pt x="148" y="65"/>
                    </a:lnTo>
                    <a:lnTo>
                      <a:pt x="158" y="80"/>
                    </a:lnTo>
                    <a:lnTo>
                      <a:pt x="166" y="100"/>
                    </a:lnTo>
                    <a:lnTo>
                      <a:pt x="172" y="121"/>
                    </a:lnTo>
                    <a:lnTo>
                      <a:pt x="175" y="145"/>
                    </a:lnTo>
                    <a:lnTo>
                      <a:pt x="174" y="171"/>
                    </a:lnTo>
                    <a:lnTo>
                      <a:pt x="167" y="200"/>
                    </a:lnTo>
                    <a:lnTo>
                      <a:pt x="157" y="232"/>
                    </a:lnTo>
                    <a:lnTo>
                      <a:pt x="140" y="266"/>
                    </a:lnTo>
                    <a:lnTo>
                      <a:pt x="137" y="266"/>
                    </a:lnTo>
                    <a:lnTo>
                      <a:pt x="131" y="263"/>
                    </a:lnTo>
                    <a:lnTo>
                      <a:pt x="122" y="259"/>
                    </a:lnTo>
                    <a:lnTo>
                      <a:pt x="109" y="253"/>
                    </a:lnTo>
                    <a:lnTo>
                      <a:pt x="96" y="247"/>
                    </a:lnTo>
                    <a:lnTo>
                      <a:pt x="80" y="237"/>
                    </a:lnTo>
                    <a:lnTo>
                      <a:pt x="65" y="226"/>
                    </a:lnTo>
                    <a:lnTo>
                      <a:pt x="49" y="213"/>
                    </a:lnTo>
                    <a:lnTo>
                      <a:pt x="35" y="198"/>
                    </a:lnTo>
                    <a:lnTo>
                      <a:pt x="22" y="182"/>
                    </a:lnTo>
                    <a:lnTo>
                      <a:pt x="10" y="163"/>
                    </a:lnTo>
                    <a:lnTo>
                      <a:pt x="3" y="143"/>
                    </a:lnTo>
                    <a:lnTo>
                      <a:pt x="0" y="121"/>
                    </a:lnTo>
                    <a:lnTo>
                      <a:pt x="0" y="96"/>
                    </a:lnTo>
                    <a:lnTo>
                      <a:pt x="6" y="70"/>
                    </a:lnTo>
                    <a:lnTo>
                      <a:pt x="18" y="40"/>
                    </a:lnTo>
                    <a:lnTo>
                      <a:pt x="36" y="9"/>
                    </a:lnTo>
                    <a:lnTo>
                      <a:pt x="35" y="13"/>
                    </a:lnTo>
                    <a:lnTo>
                      <a:pt x="32" y="21"/>
                    </a:lnTo>
                    <a:lnTo>
                      <a:pt x="28" y="32"/>
                    </a:lnTo>
                    <a:lnTo>
                      <a:pt x="26" y="48"/>
                    </a:lnTo>
                    <a:lnTo>
                      <a:pt x="24" y="66"/>
                    </a:lnTo>
                    <a:lnTo>
                      <a:pt x="24" y="87"/>
                    </a:lnTo>
                    <a:lnTo>
                      <a:pt x="28" y="109"/>
                    </a:lnTo>
                    <a:lnTo>
                      <a:pt x="37" y="131"/>
                    </a:lnTo>
                    <a:lnTo>
                      <a:pt x="50" y="153"/>
                    </a:lnTo>
                    <a:lnTo>
                      <a:pt x="49" y="149"/>
                    </a:lnTo>
                    <a:lnTo>
                      <a:pt x="46" y="140"/>
                    </a:lnTo>
                    <a:lnTo>
                      <a:pt x="42" y="127"/>
                    </a:lnTo>
                    <a:lnTo>
                      <a:pt x="39" y="109"/>
                    </a:lnTo>
                    <a:lnTo>
                      <a:pt x="37" y="88"/>
                    </a:lnTo>
                    <a:lnTo>
                      <a:pt x="37" y="66"/>
                    </a:lnTo>
                    <a:lnTo>
                      <a:pt x="40" y="44"/>
                    </a:lnTo>
                    <a:lnTo>
                      <a:pt x="46" y="21"/>
                    </a:lnTo>
                    <a:lnTo>
                      <a:pt x="58" y="0"/>
                    </a:lnTo>
                    <a:close/>
                  </a:path>
                </a:pathLst>
              </a:custGeom>
              <a:solidFill>
                <a:srgbClr val="0070C0"/>
              </a:solidFill>
              <a:ln w="0">
                <a:noFill/>
                <a:prstDash val="solid"/>
                <a:round/>
              </a:ln>
            </p:spPr>
            <p:txBody>
              <a:bodyPr anchor="ctr"/>
              <a:lstStyle/>
              <a:p>
                <a:pPr algn="ctr"/>
                <a:endParaRPr/>
              </a:p>
            </p:txBody>
          </p:sp>
          <p:sp>
            <p:nvSpPr>
              <p:cNvPr id="48" name="任意多边形: 形状 44"/>
              <p:cNvSpPr/>
              <p:nvPr/>
            </p:nvSpPr>
            <p:spPr bwMode="auto">
              <a:xfrm>
                <a:off x="4566890" y="4553744"/>
                <a:ext cx="406400" cy="280988"/>
              </a:xfrm>
              <a:custGeom>
                <a:avLst/>
                <a:gdLst>
                  <a:gd name="T0" fmla="*/ 89 w 256"/>
                  <a:gd name="T1" fmla="*/ 0 h 177"/>
                  <a:gd name="T2" fmla="*/ 108 w 256"/>
                  <a:gd name="T3" fmla="*/ 0 h 177"/>
                  <a:gd name="T4" fmla="*/ 129 w 256"/>
                  <a:gd name="T5" fmla="*/ 3 h 177"/>
                  <a:gd name="T6" fmla="*/ 150 w 256"/>
                  <a:gd name="T7" fmla="*/ 9 h 177"/>
                  <a:gd name="T8" fmla="*/ 170 w 256"/>
                  <a:gd name="T9" fmla="*/ 20 h 177"/>
                  <a:gd name="T10" fmla="*/ 190 w 256"/>
                  <a:gd name="T11" fmla="*/ 35 h 177"/>
                  <a:gd name="T12" fmla="*/ 209 w 256"/>
                  <a:gd name="T13" fmla="*/ 55 h 177"/>
                  <a:gd name="T14" fmla="*/ 226 w 256"/>
                  <a:gd name="T15" fmla="*/ 79 h 177"/>
                  <a:gd name="T16" fmla="*/ 242 w 256"/>
                  <a:gd name="T17" fmla="*/ 112 h 177"/>
                  <a:gd name="T18" fmla="*/ 256 w 256"/>
                  <a:gd name="T19" fmla="*/ 150 h 177"/>
                  <a:gd name="T20" fmla="*/ 254 w 256"/>
                  <a:gd name="T21" fmla="*/ 151 h 177"/>
                  <a:gd name="T22" fmla="*/ 247 w 256"/>
                  <a:gd name="T23" fmla="*/ 153 h 177"/>
                  <a:gd name="T24" fmla="*/ 238 w 256"/>
                  <a:gd name="T25" fmla="*/ 157 h 177"/>
                  <a:gd name="T26" fmla="*/ 225 w 256"/>
                  <a:gd name="T27" fmla="*/ 163 h 177"/>
                  <a:gd name="T28" fmla="*/ 211 w 256"/>
                  <a:gd name="T29" fmla="*/ 166 h 177"/>
                  <a:gd name="T30" fmla="*/ 193 w 256"/>
                  <a:gd name="T31" fmla="*/ 172 h 177"/>
                  <a:gd name="T32" fmla="*/ 174 w 256"/>
                  <a:gd name="T33" fmla="*/ 174 h 177"/>
                  <a:gd name="T34" fmla="*/ 154 w 256"/>
                  <a:gd name="T35" fmla="*/ 177 h 177"/>
                  <a:gd name="T36" fmla="*/ 134 w 256"/>
                  <a:gd name="T37" fmla="*/ 177 h 177"/>
                  <a:gd name="T38" fmla="*/ 112 w 256"/>
                  <a:gd name="T39" fmla="*/ 174 h 177"/>
                  <a:gd name="T40" fmla="*/ 92 w 256"/>
                  <a:gd name="T41" fmla="*/ 168 h 177"/>
                  <a:gd name="T42" fmla="*/ 72 w 256"/>
                  <a:gd name="T43" fmla="*/ 159 h 177"/>
                  <a:gd name="T44" fmla="*/ 54 w 256"/>
                  <a:gd name="T45" fmla="*/ 146 h 177"/>
                  <a:gd name="T46" fmla="*/ 37 w 256"/>
                  <a:gd name="T47" fmla="*/ 127 h 177"/>
                  <a:gd name="T48" fmla="*/ 22 w 256"/>
                  <a:gd name="T49" fmla="*/ 105 h 177"/>
                  <a:gd name="T50" fmla="*/ 9 w 256"/>
                  <a:gd name="T51" fmla="*/ 77 h 177"/>
                  <a:gd name="T52" fmla="*/ 0 w 256"/>
                  <a:gd name="T53" fmla="*/ 42 h 177"/>
                  <a:gd name="T54" fmla="*/ 2 w 256"/>
                  <a:gd name="T55" fmla="*/ 44 h 177"/>
                  <a:gd name="T56" fmla="*/ 5 w 256"/>
                  <a:gd name="T57" fmla="*/ 52 h 177"/>
                  <a:gd name="T58" fmla="*/ 12 w 256"/>
                  <a:gd name="T59" fmla="*/ 63 h 177"/>
                  <a:gd name="T60" fmla="*/ 21 w 256"/>
                  <a:gd name="T61" fmla="*/ 76 h 177"/>
                  <a:gd name="T62" fmla="*/ 33 w 256"/>
                  <a:gd name="T63" fmla="*/ 90 h 177"/>
                  <a:gd name="T64" fmla="*/ 48 w 256"/>
                  <a:gd name="T65" fmla="*/ 104 h 177"/>
                  <a:gd name="T66" fmla="*/ 65 w 256"/>
                  <a:gd name="T67" fmla="*/ 117 h 177"/>
                  <a:gd name="T68" fmla="*/ 87 w 256"/>
                  <a:gd name="T69" fmla="*/ 126 h 177"/>
                  <a:gd name="T70" fmla="*/ 112 w 256"/>
                  <a:gd name="T71" fmla="*/ 133 h 177"/>
                  <a:gd name="T72" fmla="*/ 109 w 256"/>
                  <a:gd name="T73" fmla="*/ 131 h 177"/>
                  <a:gd name="T74" fmla="*/ 100 w 256"/>
                  <a:gd name="T75" fmla="*/ 127 h 177"/>
                  <a:gd name="T76" fmla="*/ 89 w 256"/>
                  <a:gd name="T77" fmla="*/ 120 h 177"/>
                  <a:gd name="T78" fmla="*/ 73 w 256"/>
                  <a:gd name="T79" fmla="*/ 109 h 177"/>
                  <a:gd name="T80" fmla="*/ 57 w 256"/>
                  <a:gd name="T81" fmla="*/ 96 h 177"/>
                  <a:gd name="T82" fmla="*/ 42 w 256"/>
                  <a:gd name="T83" fmla="*/ 81 h 177"/>
                  <a:gd name="T84" fmla="*/ 28 w 256"/>
                  <a:gd name="T85" fmla="*/ 63 h 177"/>
                  <a:gd name="T86" fmla="*/ 17 w 256"/>
                  <a:gd name="T87" fmla="*/ 42 h 177"/>
                  <a:gd name="T88" fmla="*/ 11 w 256"/>
                  <a:gd name="T89" fmla="*/ 18 h 177"/>
                  <a:gd name="T90" fmla="*/ 12 w 256"/>
                  <a:gd name="T91" fmla="*/ 18 h 177"/>
                  <a:gd name="T92" fmla="*/ 18 w 256"/>
                  <a:gd name="T93" fmla="*/ 16 h 177"/>
                  <a:gd name="T94" fmla="*/ 28 w 256"/>
                  <a:gd name="T95" fmla="*/ 12 h 177"/>
                  <a:gd name="T96" fmla="*/ 39 w 256"/>
                  <a:gd name="T97" fmla="*/ 8 h 177"/>
                  <a:gd name="T98" fmla="*/ 54 w 256"/>
                  <a:gd name="T99" fmla="*/ 4 h 177"/>
                  <a:gd name="T100" fmla="*/ 70 w 256"/>
                  <a:gd name="T101" fmla="*/ 2 h 177"/>
                  <a:gd name="T102" fmla="*/ 89 w 256"/>
                  <a:gd name="T10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6" h="177">
                    <a:moveTo>
                      <a:pt x="89" y="0"/>
                    </a:moveTo>
                    <a:lnTo>
                      <a:pt x="108" y="0"/>
                    </a:lnTo>
                    <a:lnTo>
                      <a:pt x="129" y="3"/>
                    </a:lnTo>
                    <a:lnTo>
                      <a:pt x="150" y="9"/>
                    </a:lnTo>
                    <a:lnTo>
                      <a:pt x="170" y="20"/>
                    </a:lnTo>
                    <a:lnTo>
                      <a:pt x="190" y="35"/>
                    </a:lnTo>
                    <a:lnTo>
                      <a:pt x="209" y="55"/>
                    </a:lnTo>
                    <a:lnTo>
                      <a:pt x="226" y="79"/>
                    </a:lnTo>
                    <a:lnTo>
                      <a:pt x="242" y="112"/>
                    </a:lnTo>
                    <a:lnTo>
                      <a:pt x="256" y="150"/>
                    </a:lnTo>
                    <a:lnTo>
                      <a:pt x="254" y="151"/>
                    </a:lnTo>
                    <a:lnTo>
                      <a:pt x="247" y="153"/>
                    </a:lnTo>
                    <a:lnTo>
                      <a:pt x="238" y="157"/>
                    </a:lnTo>
                    <a:lnTo>
                      <a:pt x="225" y="163"/>
                    </a:lnTo>
                    <a:lnTo>
                      <a:pt x="211" y="166"/>
                    </a:lnTo>
                    <a:lnTo>
                      <a:pt x="193" y="172"/>
                    </a:lnTo>
                    <a:lnTo>
                      <a:pt x="174" y="174"/>
                    </a:lnTo>
                    <a:lnTo>
                      <a:pt x="154" y="177"/>
                    </a:lnTo>
                    <a:lnTo>
                      <a:pt x="134" y="177"/>
                    </a:lnTo>
                    <a:lnTo>
                      <a:pt x="112" y="174"/>
                    </a:lnTo>
                    <a:lnTo>
                      <a:pt x="92" y="168"/>
                    </a:lnTo>
                    <a:lnTo>
                      <a:pt x="72" y="159"/>
                    </a:lnTo>
                    <a:lnTo>
                      <a:pt x="54" y="146"/>
                    </a:lnTo>
                    <a:lnTo>
                      <a:pt x="37" y="127"/>
                    </a:lnTo>
                    <a:lnTo>
                      <a:pt x="22" y="105"/>
                    </a:lnTo>
                    <a:lnTo>
                      <a:pt x="9" y="77"/>
                    </a:lnTo>
                    <a:lnTo>
                      <a:pt x="0" y="42"/>
                    </a:lnTo>
                    <a:lnTo>
                      <a:pt x="2" y="44"/>
                    </a:lnTo>
                    <a:lnTo>
                      <a:pt x="5" y="52"/>
                    </a:lnTo>
                    <a:lnTo>
                      <a:pt x="12" y="63"/>
                    </a:lnTo>
                    <a:lnTo>
                      <a:pt x="21" y="76"/>
                    </a:lnTo>
                    <a:lnTo>
                      <a:pt x="33" y="90"/>
                    </a:lnTo>
                    <a:lnTo>
                      <a:pt x="48" y="104"/>
                    </a:lnTo>
                    <a:lnTo>
                      <a:pt x="65" y="117"/>
                    </a:lnTo>
                    <a:lnTo>
                      <a:pt x="87" y="126"/>
                    </a:lnTo>
                    <a:lnTo>
                      <a:pt x="112" y="133"/>
                    </a:lnTo>
                    <a:lnTo>
                      <a:pt x="109" y="131"/>
                    </a:lnTo>
                    <a:lnTo>
                      <a:pt x="100" y="127"/>
                    </a:lnTo>
                    <a:lnTo>
                      <a:pt x="89" y="120"/>
                    </a:lnTo>
                    <a:lnTo>
                      <a:pt x="73" y="109"/>
                    </a:lnTo>
                    <a:lnTo>
                      <a:pt x="57" y="96"/>
                    </a:lnTo>
                    <a:lnTo>
                      <a:pt x="42" y="81"/>
                    </a:lnTo>
                    <a:lnTo>
                      <a:pt x="28" y="63"/>
                    </a:lnTo>
                    <a:lnTo>
                      <a:pt x="17" y="42"/>
                    </a:lnTo>
                    <a:lnTo>
                      <a:pt x="11" y="18"/>
                    </a:lnTo>
                    <a:lnTo>
                      <a:pt x="12" y="18"/>
                    </a:lnTo>
                    <a:lnTo>
                      <a:pt x="18" y="16"/>
                    </a:lnTo>
                    <a:lnTo>
                      <a:pt x="28" y="12"/>
                    </a:lnTo>
                    <a:lnTo>
                      <a:pt x="39" y="8"/>
                    </a:lnTo>
                    <a:lnTo>
                      <a:pt x="54" y="4"/>
                    </a:lnTo>
                    <a:lnTo>
                      <a:pt x="70" y="2"/>
                    </a:lnTo>
                    <a:lnTo>
                      <a:pt x="89" y="0"/>
                    </a:lnTo>
                    <a:close/>
                  </a:path>
                </a:pathLst>
              </a:custGeom>
              <a:solidFill>
                <a:srgbClr val="0070C0"/>
              </a:solidFill>
              <a:ln w="0">
                <a:noFill/>
                <a:prstDash val="solid"/>
                <a:round/>
              </a:ln>
            </p:spPr>
            <p:txBody>
              <a:bodyPr anchor="ctr"/>
              <a:lstStyle/>
              <a:p>
                <a:pPr algn="ctr"/>
                <a:endParaRPr/>
              </a:p>
            </p:txBody>
          </p:sp>
          <p:sp>
            <p:nvSpPr>
              <p:cNvPr id="49" name="任意多边形: 形状 45"/>
              <p:cNvSpPr/>
              <p:nvPr/>
            </p:nvSpPr>
            <p:spPr bwMode="auto">
              <a:xfrm>
                <a:off x="3925540" y="4442619"/>
                <a:ext cx="280988" cy="422275"/>
              </a:xfrm>
              <a:custGeom>
                <a:avLst/>
                <a:gdLst>
                  <a:gd name="T0" fmla="*/ 60 w 177"/>
                  <a:gd name="T1" fmla="*/ 0 h 266"/>
                  <a:gd name="T2" fmla="*/ 61 w 177"/>
                  <a:gd name="T3" fmla="*/ 1 h 266"/>
                  <a:gd name="T4" fmla="*/ 66 w 177"/>
                  <a:gd name="T5" fmla="*/ 3 h 266"/>
                  <a:gd name="T6" fmla="*/ 75 w 177"/>
                  <a:gd name="T7" fmla="*/ 7 h 266"/>
                  <a:gd name="T8" fmla="*/ 86 w 177"/>
                  <a:gd name="T9" fmla="*/ 12 h 266"/>
                  <a:gd name="T10" fmla="*/ 97 w 177"/>
                  <a:gd name="T11" fmla="*/ 18 h 266"/>
                  <a:gd name="T12" fmla="*/ 110 w 177"/>
                  <a:gd name="T13" fmla="*/ 27 h 266"/>
                  <a:gd name="T14" fmla="*/ 123 w 177"/>
                  <a:gd name="T15" fmla="*/ 38 h 266"/>
                  <a:gd name="T16" fmla="*/ 136 w 177"/>
                  <a:gd name="T17" fmla="*/ 49 h 266"/>
                  <a:gd name="T18" fmla="*/ 148 w 177"/>
                  <a:gd name="T19" fmla="*/ 64 h 266"/>
                  <a:gd name="T20" fmla="*/ 160 w 177"/>
                  <a:gd name="T21" fmla="*/ 81 h 266"/>
                  <a:gd name="T22" fmla="*/ 168 w 177"/>
                  <a:gd name="T23" fmla="*/ 100 h 266"/>
                  <a:gd name="T24" fmla="*/ 174 w 177"/>
                  <a:gd name="T25" fmla="*/ 121 h 266"/>
                  <a:gd name="T26" fmla="*/ 177 w 177"/>
                  <a:gd name="T27" fmla="*/ 144 h 266"/>
                  <a:gd name="T28" fmla="*/ 175 w 177"/>
                  <a:gd name="T29" fmla="*/ 171 h 266"/>
                  <a:gd name="T30" fmla="*/ 169 w 177"/>
                  <a:gd name="T31" fmla="*/ 200 h 266"/>
                  <a:gd name="T32" fmla="*/ 157 w 177"/>
                  <a:gd name="T33" fmla="*/ 231 h 266"/>
                  <a:gd name="T34" fmla="*/ 142 w 177"/>
                  <a:gd name="T35" fmla="*/ 266 h 266"/>
                  <a:gd name="T36" fmla="*/ 139 w 177"/>
                  <a:gd name="T37" fmla="*/ 265 h 266"/>
                  <a:gd name="T38" fmla="*/ 133 w 177"/>
                  <a:gd name="T39" fmla="*/ 264 h 266"/>
                  <a:gd name="T40" fmla="*/ 123 w 177"/>
                  <a:gd name="T41" fmla="*/ 260 h 266"/>
                  <a:gd name="T42" fmla="*/ 110 w 177"/>
                  <a:gd name="T43" fmla="*/ 253 h 266"/>
                  <a:gd name="T44" fmla="*/ 96 w 177"/>
                  <a:gd name="T45" fmla="*/ 247 h 266"/>
                  <a:gd name="T46" fmla="*/ 82 w 177"/>
                  <a:gd name="T47" fmla="*/ 236 h 266"/>
                  <a:gd name="T48" fmla="*/ 65 w 177"/>
                  <a:gd name="T49" fmla="*/ 226 h 266"/>
                  <a:gd name="T50" fmla="*/ 51 w 177"/>
                  <a:gd name="T51" fmla="*/ 213 h 266"/>
                  <a:gd name="T52" fmla="*/ 35 w 177"/>
                  <a:gd name="T53" fmla="*/ 199 h 266"/>
                  <a:gd name="T54" fmla="*/ 22 w 177"/>
                  <a:gd name="T55" fmla="*/ 182 h 266"/>
                  <a:gd name="T56" fmla="*/ 12 w 177"/>
                  <a:gd name="T57" fmla="*/ 164 h 266"/>
                  <a:gd name="T58" fmla="*/ 4 w 177"/>
                  <a:gd name="T59" fmla="*/ 143 h 266"/>
                  <a:gd name="T60" fmla="*/ 0 w 177"/>
                  <a:gd name="T61" fmla="*/ 121 h 266"/>
                  <a:gd name="T62" fmla="*/ 1 w 177"/>
                  <a:gd name="T63" fmla="*/ 96 h 266"/>
                  <a:gd name="T64" fmla="*/ 7 w 177"/>
                  <a:gd name="T65" fmla="*/ 69 h 266"/>
                  <a:gd name="T66" fmla="*/ 18 w 177"/>
                  <a:gd name="T67" fmla="*/ 40 h 266"/>
                  <a:gd name="T68" fmla="*/ 36 w 177"/>
                  <a:gd name="T69" fmla="*/ 9 h 266"/>
                  <a:gd name="T70" fmla="*/ 36 w 177"/>
                  <a:gd name="T71" fmla="*/ 12 h 266"/>
                  <a:gd name="T72" fmla="*/ 34 w 177"/>
                  <a:gd name="T73" fmla="*/ 20 h 266"/>
                  <a:gd name="T74" fmla="*/ 30 w 177"/>
                  <a:gd name="T75" fmla="*/ 33 h 266"/>
                  <a:gd name="T76" fmla="*/ 27 w 177"/>
                  <a:gd name="T77" fmla="*/ 48 h 266"/>
                  <a:gd name="T78" fmla="*/ 26 w 177"/>
                  <a:gd name="T79" fmla="*/ 66 h 266"/>
                  <a:gd name="T80" fmla="*/ 26 w 177"/>
                  <a:gd name="T81" fmla="*/ 87 h 266"/>
                  <a:gd name="T82" fmla="*/ 30 w 177"/>
                  <a:gd name="T83" fmla="*/ 108 h 266"/>
                  <a:gd name="T84" fmla="*/ 38 w 177"/>
                  <a:gd name="T85" fmla="*/ 131 h 266"/>
                  <a:gd name="T86" fmla="*/ 51 w 177"/>
                  <a:gd name="T87" fmla="*/ 153 h 266"/>
                  <a:gd name="T88" fmla="*/ 49 w 177"/>
                  <a:gd name="T89" fmla="*/ 149 h 266"/>
                  <a:gd name="T90" fmla="*/ 47 w 177"/>
                  <a:gd name="T91" fmla="*/ 140 h 266"/>
                  <a:gd name="T92" fmla="*/ 44 w 177"/>
                  <a:gd name="T93" fmla="*/ 126 h 266"/>
                  <a:gd name="T94" fmla="*/ 40 w 177"/>
                  <a:gd name="T95" fmla="*/ 109 h 266"/>
                  <a:gd name="T96" fmla="*/ 39 w 177"/>
                  <a:gd name="T97" fmla="*/ 88 h 266"/>
                  <a:gd name="T98" fmla="*/ 39 w 177"/>
                  <a:gd name="T99" fmla="*/ 66 h 266"/>
                  <a:gd name="T100" fmla="*/ 42 w 177"/>
                  <a:gd name="T101" fmla="*/ 44 h 266"/>
                  <a:gd name="T102" fmla="*/ 48 w 177"/>
                  <a:gd name="T103" fmla="*/ 21 h 266"/>
                  <a:gd name="T104" fmla="*/ 60 w 177"/>
                  <a:gd name="T10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266">
                    <a:moveTo>
                      <a:pt x="60" y="0"/>
                    </a:moveTo>
                    <a:lnTo>
                      <a:pt x="61" y="1"/>
                    </a:lnTo>
                    <a:lnTo>
                      <a:pt x="66" y="3"/>
                    </a:lnTo>
                    <a:lnTo>
                      <a:pt x="75" y="7"/>
                    </a:lnTo>
                    <a:lnTo>
                      <a:pt x="86" y="12"/>
                    </a:lnTo>
                    <a:lnTo>
                      <a:pt x="97" y="18"/>
                    </a:lnTo>
                    <a:lnTo>
                      <a:pt x="110" y="27"/>
                    </a:lnTo>
                    <a:lnTo>
                      <a:pt x="123" y="38"/>
                    </a:lnTo>
                    <a:lnTo>
                      <a:pt x="136" y="49"/>
                    </a:lnTo>
                    <a:lnTo>
                      <a:pt x="148" y="64"/>
                    </a:lnTo>
                    <a:lnTo>
                      <a:pt x="160" y="81"/>
                    </a:lnTo>
                    <a:lnTo>
                      <a:pt x="168" y="100"/>
                    </a:lnTo>
                    <a:lnTo>
                      <a:pt x="174" y="121"/>
                    </a:lnTo>
                    <a:lnTo>
                      <a:pt x="177" y="144"/>
                    </a:lnTo>
                    <a:lnTo>
                      <a:pt x="175" y="171"/>
                    </a:lnTo>
                    <a:lnTo>
                      <a:pt x="169" y="200"/>
                    </a:lnTo>
                    <a:lnTo>
                      <a:pt x="157" y="231"/>
                    </a:lnTo>
                    <a:lnTo>
                      <a:pt x="142" y="266"/>
                    </a:lnTo>
                    <a:lnTo>
                      <a:pt x="139" y="265"/>
                    </a:lnTo>
                    <a:lnTo>
                      <a:pt x="133" y="264"/>
                    </a:lnTo>
                    <a:lnTo>
                      <a:pt x="123" y="260"/>
                    </a:lnTo>
                    <a:lnTo>
                      <a:pt x="110" y="253"/>
                    </a:lnTo>
                    <a:lnTo>
                      <a:pt x="96" y="247"/>
                    </a:lnTo>
                    <a:lnTo>
                      <a:pt x="82" y="236"/>
                    </a:lnTo>
                    <a:lnTo>
                      <a:pt x="65" y="226"/>
                    </a:lnTo>
                    <a:lnTo>
                      <a:pt x="51" y="213"/>
                    </a:lnTo>
                    <a:lnTo>
                      <a:pt x="35" y="199"/>
                    </a:lnTo>
                    <a:lnTo>
                      <a:pt x="22" y="182"/>
                    </a:lnTo>
                    <a:lnTo>
                      <a:pt x="12" y="164"/>
                    </a:lnTo>
                    <a:lnTo>
                      <a:pt x="4" y="143"/>
                    </a:lnTo>
                    <a:lnTo>
                      <a:pt x="0" y="121"/>
                    </a:lnTo>
                    <a:lnTo>
                      <a:pt x="1" y="96"/>
                    </a:lnTo>
                    <a:lnTo>
                      <a:pt x="7" y="69"/>
                    </a:lnTo>
                    <a:lnTo>
                      <a:pt x="18" y="40"/>
                    </a:lnTo>
                    <a:lnTo>
                      <a:pt x="36" y="9"/>
                    </a:lnTo>
                    <a:lnTo>
                      <a:pt x="36" y="12"/>
                    </a:lnTo>
                    <a:lnTo>
                      <a:pt x="34" y="20"/>
                    </a:lnTo>
                    <a:lnTo>
                      <a:pt x="30" y="33"/>
                    </a:lnTo>
                    <a:lnTo>
                      <a:pt x="27" y="48"/>
                    </a:lnTo>
                    <a:lnTo>
                      <a:pt x="26" y="66"/>
                    </a:lnTo>
                    <a:lnTo>
                      <a:pt x="26" y="87"/>
                    </a:lnTo>
                    <a:lnTo>
                      <a:pt x="30" y="108"/>
                    </a:lnTo>
                    <a:lnTo>
                      <a:pt x="38" y="131"/>
                    </a:lnTo>
                    <a:lnTo>
                      <a:pt x="51" y="153"/>
                    </a:lnTo>
                    <a:lnTo>
                      <a:pt x="49" y="149"/>
                    </a:lnTo>
                    <a:lnTo>
                      <a:pt x="47" y="140"/>
                    </a:lnTo>
                    <a:lnTo>
                      <a:pt x="44" y="126"/>
                    </a:lnTo>
                    <a:lnTo>
                      <a:pt x="40" y="109"/>
                    </a:lnTo>
                    <a:lnTo>
                      <a:pt x="39" y="88"/>
                    </a:lnTo>
                    <a:lnTo>
                      <a:pt x="39" y="66"/>
                    </a:lnTo>
                    <a:lnTo>
                      <a:pt x="42" y="44"/>
                    </a:lnTo>
                    <a:lnTo>
                      <a:pt x="48" y="21"/>
                    </a:lnTo>
                    <a:lnTo>
                      <a:pt x="60" y="0"/>
                    </a:lnTo>
                    <a:close/>
                  </a:path>
                </a:pathLst>
              </a:custGeom>
              <a:solidFill>
                <a:srgbClr val="0070C0"/>
              </a:solidFill>
              <a:ln w="0">
                <a:noFill/>
                <a:prstDash val="solid"/>
                <a:round/>
              </a:ln>
            </p:spPr>
            <p:txBody>
              <a:bodyPr anchor="ctr"/>
              <a:lstStyle/>
              <a:p>
                <a:pPr algn="ctr"/>
                <a:endParaRPr/>
              </a:p>
            </p:txBody>
          </p:sp>
          <p:sp>
            <p:nvSpPr>
              <p:cNvPr id="50" name="任意多边形: 形状 46"/>
              <p:cNvSpPr/>
              <p:nvPr/>
            </p:nvSpPr>
            <p:spPr bwMode="auto">
              <a:xfrm>
                <a:off x="3334990" y="2942431"/>
                <a:ext cx="280988" cy="406400"/>
              </a:xfrm>
              <a:custGeom>
                <a:avLst/>
                <a:gdLst>
                  <a:gd name="T0" fmla="*/ 135 w 177"/>
                  <a:gd name="T1" fmla="*/ 0 h 256"/>
                  <a:gd name="T2" fmla="*/ 133 w 177"/>
                  <a:gd name="T3" fmla="*/ 1 h 256"/>
                  <a:gd name="T4" fmla="*/ 125 w 177"/>
                  <a:gd name="T5" fmla="*/ 5 h 256"/>
                  <a:gd name="T6" fmla="*/ 115 w 177"/>
                  <a:gd name="T7" fmla="*/ 12 h 256"/>
                  <a:gd name="T8" fmla="*/ 102 w 177"/>
                  <a:gd name="T9" fmla="*/ 21 h 256"/>
                  <a:gd name="T10" fmla="*/ 87 w 177"/>
                  <a:gd name="T11" fmla="*/ 33 h 256"/>
                  <a:gd name="T12" fmla="*/ 73 w 177"/>
                  <a:gd name="T13" fmla="*/ 47 h 256"/>
                  <a:gd name="T14" fmla="*/ 60 w 177"/>
                  <a:gd name="T15" fmla="*/ 65 h 256"/>
                  <a:gd name="T16" fmla="*/ 51 w 177"/>
                  <a:gd name="T17" fmla="*/ 87 h 256"/>
                  <a:gd name="T18" fmla="*/ 44 w 177"/>
                  <a:gd name="T19" fmla="*/ 112 h 256"/>
                  <a:gd name="T20" fmla="*/ 46 w 177"/>
                  <a:gd name="T21" fmla="*/ 108 h 256"/>
                  <a:gd name="T22" fmla="*/ 50 w 177"/>
                  <a:gd name="T23" fmla="*/ 100 h 256"/>
                  <a:gd name="T24" fmla="*/ 57 w 177"/>
                  <a:gd name="T25" fmla="*/ 88 h 256"/>
                  <a:gd name="T26" fmla="*/ 68 w 177"/>
                  <a:gd name="T27" fmla="*/ 73 h 256"/>
                  <a:gd name="T28" fmla="*/ 81 w 177"/>
                  <a:gd name="T29" fmla="*/ 57 h 256"/>
                  <a:gd name="T30" fmla="*/ 96 w 177"/>
                  <a:gd name="T31" fmla="*/ 42 h 256"/>
                  <a:gd name="T32" fmla="*/ 115 w 177"/>
                  <a:gd name="T33" fmla="*/ 27 h 256"/>
                  <a:gd name="T34" fmla="*/ 135 w 177"/>
                  <a:gd name="T35" fmla="*/ 17 h 256"/>
                  <a:gd name="T36" fmla="*/ 158 w 177"/>
                  <a:gd name="T37" fmla="*/ 9 h 256"/>
                  <a:gd name="T38" fmla="*/ 159 w 177"/>
                  <a:gd name="T39" fmla="*/ 12 h 256"/>
                  <a:gd name="T40" fmla="*/ 161 w 177"/>
                  <a:gd name="T41" fmla="*/ 17 h 256"/>
                  <a:gd name="T42" fmla="*/ 165 w 177"/>
                  <a:gd name="T43" fmla="*/ 27 h 256"/>
                  <a:gd name="T44" fmla="*/ 169 w 177"/>
                  <a:gd name="T45" fmla="*/ 39 h 256"/>
                  <a:gd name="T46" fmla="*/ 173 w 177"/>
                  <a:gd name="T47" fmla="*/ 53 h 256"/>
                  <a:gd name="T48" fmla="*/ 176 w 177"/>
                  <a:gd name="T49" fmla="*/ 70 h 256"/>
                  <a:gd name="T50" fmla="*/ 177 w 177"/>
                  <a:gd name="T51" fmla="*/ 88 h 256"/>
                  <a:gd name="T52" fmla="*/ 177 w 177"/>
                  <a:gd name="T53" fmla="*/ 108 h 256"/>
                  <a:gd name="T54" fmla="*/ 173 w 177"/>
                  <a:gd name="T55" fmla="*/ 129 h 256"/>
                  <a:gd name="T56" fmla="*/ 167 w 177"/>
                  <a:gd name="T57" fmla="*/ 149 h 256"/>
                  <a:gd name="T58" fmla="*/ 158 w 177"/>
                  <a:gd name="T59" fmla="*/ 170 h 256"/>
                  <a:gd name="T60" fmla="*/ 142 w 177"/>
                  <a:gd name="T61" fmla="*/ 190 h 256"/>
                  <a:gd name="T62" fmla="*/ 122 w 177"/>
                  <a:gd name="T63" fmla="*/ 209 h 256"/>
                  <a:gd name="T64" fmla="*/ 98 w 177"/>
                  <a:gd name="T65" fmla="*/ 226 h 256"/>
                  <a:gd name="T66" fmla="*/ 65 w 177"/>
                  <a:gd name="T67" fmla="*/ 242 h 256"/>
                  <a:gd name="T68" fmla="*/ 28 w 177"/>
                  <a:gd name="T69" fmla="*/ 256 h 256"/>
                  <a:gd name="T70" fmla="*/ 26 w 177"/>
                  <a:gd name="T71" fmla="*/ 253 h 256"/>
                  <a:gd name="T72" fmla="*/ 24 w 177"/>
                  <a:gd name="T73" fmla="*/ 247 h 256"/>
                  <a:gd name="T74" fmla="*/ 20 w 177"/>
                  <a:gd name="T75" fmla="*/ 238 h 256"/>
                  <a:gd name="T76" fmla="*/ 15 w 177"/>
                  <a:gd name="T77" fmla="*/ 225 h 256"/>
                  <a:gd name="T78" fmla="*/ 11 w 177"/>
                  <a:gd name="T79" fmla="*/ 209 h 256"/>
                  <a:gd name="T80" fmla="*/ 5 w 177"/>
                  <a:gd name="T81" fmla="*/ 192 h 256"/>
                  <a:gd name="T82" fmla="*/ 3 w 177"/>
                  <a:gd name="T83" fmla="*/ 174 h 256"/>
                  <a:gd name="T84" fmla="*/ 0 w 177"/>
                  <a:gd name="T85" fmla="*/ 153 h 256"/>
                  <a:gd name="T86" fmla="*/ 0 w 177"/>
                  <a:gd name="T87" fmla="*/ 132 h 256"/>
                  <a:gd name="T88" fmla="*/ 3 w 177"/>
                  <a:gd name="T89" fmla="*/ 112 h 256"/>
                  <a:gd name="T90" fmla="*/ 8 w 177"/>
                  <a:gd name="T91" fmla="*/ 91 h 256"/>
                  <a:gd name="T92" fmla="*/ 17 w 177"/>
                  <a:gd name="T93" fmla="*/ 71 h 256"/>
                  <a:gd name="T94" fmla="*/ 31 w 177"/>
                  <a:gd name="T95" fmla="*/ 53 h 256"/>
                  <a:gd name="T96" fmla="*/ 48 w 177"/>
                  <a:gd name="T97" fmla="*/ 36 h 256"/>
                  <a:gd name="T98" fmla="*/ 72 w 177"/>
                  <a:gd name="T99" fmla="*/ 21 h 256"/>
                  <a:gd name="T100" fmla="*/ 100 w 177"/>
                  <a:gd name="T101" fmla="*/ 9 h 256"/>
                  <a:gd name="T102" fmla="*/ 135 w 177"/>
                  <a:gd name="T10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7" h="256">
                    <a:moveTo>
                      <a:pt x="135" y="0"/>
                    </a:moveTo>
                    <a:lnTo>
                      <a:pt x="133" y="1"/>
                    </a:lnTo>
                    <a:lnTo>
                      <a:pt x="125" y="5"/>
                    </a:lnTo>
                    <a:lnTo>
                      <a:pt x="115" y="12"/>
                    </a:lnTo>
                    <a:lnTo>
                      <a:pt x="102" y="21"/>
                    </a:lnTo>
                    <a:lnTo>
                      <a:pt x="87" y="33"/>
                    </a:lnTo>
                    <a:lnTo>
                      <a:pt x="73" y="47"/>
                    </a:lnTo>
                    <a:lnTo>
                      <a:pt x="60" y="65"/>
                    </a:lnTo>
                    <a:lnTo>
                      <a:pt x="51" y="87"/>
                    </a:lnTo>
                    <a:lnTo>
                      <a:pt x="44" y="112"/>
                    </a:lnTo>
                    <a:lnTo>
                      <a:pt x="46" y="108"/>
                    </a:lnTo>
                    <a:lnTo>
                      <a:pt x="50" y="100"/>
                    </a:lnTo>
                    <a:lnTo>
                      <a:pt x="57" y="88"/>
                    </a:lnTo>
                    <a:lnTo>
                      <a:pt x="68" y="73"/>
                    </a:lnTo>
                    <a:lnTo>
                      <a:pt x="81" y="57"/>
                    </a:lnTo>
                    <a:lnTo>
                      <a:pt x="96" y="42"/>
                    </a:lnTo>
                    <a:lnTo>
                      <a:pt x="115" y="27"/>
                    </a:lnTo>
                    <a:lnTo>
                      <a:pt x="135" y="17"/>
                    </a:lnTo>
                    <a:lnTo>
                      <a:pt x="158" y="9"/>
                    </a:lnTo>
                    <a:lnTo>
                      <a:pt x="159" y="12"/>
                    </a:lnTo>
                    <a:lnTo>
                      <a:pt x="161" y="17"/>
                    </a:lnTo>
                    <a:lnTo>
                      <a:pt x="165" y="27"/>
                    </a:lnTo>
                    <a:lnTo>
                      <a:pt x="169" y="39"/>
                    </a:lnTo>
                    <a:lnTo>
                      <a:pt x="173" y="53"/>
                    </a:lnTo>
                    <a:lnTo>
                      <a:pt x="176" y="70"/>
                    </a:lnTo>
                    <a:lnTo>
                      <a:pt x="177" y="88"/>
                    </a:lnTo>
                    <a:lnTo>
                      <a:pt x="177" y="108"/>
                    </a:lnTo>
                    <a:lnTo>
                      <a:pt x="173" y="129"/>
                    </a:lnTo>
                    <a:lnTo>
                      <a:pt x="167" y="149"/>
                    </a:lnTo>
                    <a:lnTo>
                      <a:pt x="158" y="170"/>
                    </a:lnTo>
                    <a:lnTo>
                      <a:pt x="142" y="190"/>
                    </a:lnTo>
                    <a:lnTo>
                      <a:pt x="122" y="209"/>
                    </a:lnTo>
                    <a:lnTo>
                      <a:pt x="98" y="226"/>
                    </a:lnTo>
                    <a:lnTo>
                      <a:pt x="65" y="242"/>
                    </a:lnTo>
                    <a:lnTo>
                      <a:pt x="28" y="256"/>
                    </a:lnTo>
                    <a:lnTo>
                      <a:pt x="26" y="253"/>
                    </a:lnTo>
                    <a:lnTo>
                      <a:pt x="24" y="247"/>
                    </a:lnTo>
                    <a:lnTo>
                      <a:pt x="20" y="238"/>
                    </a:lnTo>
                    <a:lnTo>
                      <a:pt x="15" y="225"/>
                    </a:lnTo>
                    <a:lnTo>
                      <a:pt x="11" y="209"/>
                    </a:lnTo>
                    <a:lnTo>
                      <a:pt x="5" y="192"/>
                    </a:lnTo>
                    <a:lnTo>
                      <a:pt x="3" y="174"/>
                    </a:lnTo>
                    <a:lnTo>
                      <a:pt x="0" y="153"/>
                    </a:lnTo>
                    <a:lnTo>
                      <a:pt x="0" y="132"/>
                    </a:lnTo>
                    <a:lnTo>
                      <a:pt x="3" y="112"/>
                    </a:lnTo>
                    <a:lnTo>
                      <a:pt x="8" y="91"/>
                    </a:lnTo>
                    <a:lnTo>
                      <a:pt x="17" y="71"/>
                    </a:lnTo>
                    <a:lnTo>
                      <a:pt x="31" y="53"/>
                    </a:lnTo>
                    <a:lnTo>
                      <a:pt x="48" y="36"/>
                    </a:lnTo>
                    <a:lnTo>
                      <a:pt x="72" y="21"/>
                    </a:lnTo>
                    <a:lnTo>
                      <a:pt x="100" y="9"/>
                    </a:lnTo>
                    <a:lnTo>
                      <a:pt x="135" y="0"/>
                    </a:lnTo>
                    <a:close/>
                  </a:path>
                </a:pathLst>
              </a:custGeom>
              <a:solidFill>
                <a:srgbClr val="92D050"/>
              </a:solidFill>
              <a:ln w="0">
                <a:noFill/>
                <a:prstDash val="solid"/>
                <a:round/>
              </a:ln>
            </p:spPr>
            <p:txBody>
              <a:bodyPr anchor="ctr"/>
              <a:lstStyle/>
              <a:p>
                <a:pPr algn="ctr"/>
                <a:endParaRPr/>
              </a:p>
            </p:txBody>
          </p:sp>
          <p:sp>
            <p:nvSpPr>
              <p:cNvPr id="51" name="任意多边形: 形状 47"/>
              <p:cNvSpPr/>
              <p:nvPr/>
            </p:nvSpPr>
            <p:spPr bwMode="auto">
              <a:xfrm>
                <a:off x="2347565" y="2512219"/>
                <a:ext cx="277813" cy="422275"/>
              </a:xfrm>
              <a:custGeom>
                <a:avLst/>
                <a:gdLst>
                  <a:gd name="T0" fmla="*/ 60 w 175"/>
                  <a:gd name="T1" fmla="*/ 0 h 266"/>
                  <a:gd name="T2" fmla="*/ 61 w 175"/>
                  <a:gd name="T3" fmla="*/ 1 h 266"/>
                  <a:gd name="T4" fmla="*/ 66 w 175"/>
                  <a:gd name="T5" fmla="*/ 2 h 266"/>
                  <a:gd name="T6" fmla="*/ 75 w 175"/>
                  <a:gd name="T7" fmla="*/ 6 h 266"/>
                  <a:gd name="T8" fmla="*/ 84 w 175"/>
                  <a:gd name="T9" fmla="*/ 11 h 266"/>
                  <a:gd name="T10" fmla="*/ 97 w 175"/>
                  <a:gd name="T11" fmla="*/ 18 h 266"/>
                  <a:gd name="T12" fmla="*/ 110 w 175"/>
                  <a:gd name="T13" fmla="*/ 27 h 266"/>
                  <a:gd name="T14" fmla="*/ 123 w 175"/>
                  <a:gd name="T15" fmla="*/ 37 h 266"/>
                  <a:gd name="T16" fmla="*/ 136 w 175"/>
                  <a:gd name="T17" fmla="*/ 49 h 266"/>
                  <a:gd name="T18" fmla="*/ 148 w 175"/>
                  <a:gd name="T19" fmla="*/ 65 h 266"/>
                  <a:gd name="T20" fmla="*/ 158 w 175"/>
                  <a:gd name="T21" fmla="*/ 80 h 266"/>
                  <a:gd name="T22" fmla="*/ 167 w 175"/>
                  <a:gd name="T23" fmla="*/ 100 h 266"/>
                  <a:gd name="T24" fmla="*/ 173 w 175"/>
                  <a:gd name="T25" fmla="*/ 120 h 266"/>
                  <a:gd name="T26" fmla="*/ 175 w 175"/>
                  <a:gd name="T27" fmla="*/ 145 h 266"/>
                  <a:gd name="T28" fmla="*/ 174 w 175"/>
                  <a:gd name="T29" fmla="*/ 171 h 266"/>
                  <a:gd name="T30" fmla="*/ 169 w 175"/>
                  <a:gd name="T31" fmla="*/ 200 h 266"/>
                  <a:gd name="T32" fmla="*/ 157 w 175"/>
                  <a:gd name="T33" fmla="*/ 232 h 266"/>
                  <a:gd name="T34" fmla="*/ 140 w 175"/>
                  <a:gd name="T35" fmla="*/ 266 h 266"/>
                  <a:gd name="T36" fmla="*/ 139 w 175"/>
                  <a:gd name="T37" fmla="*/ 266 h 266"/>
                  <a:gd name="T38" fmla="*/ 132 w 175"/>
                  <a:gd name="T39" fmla="*/ 263 h 266"/>
                  <a:gd name="T40" fmla="*/ 122 w 175"/>
                  <a:gd name="T41" fmla="*/ 259 h 266"/>
                  <a:gd name="T42" fmla="*/ 110 w 175"/>
                  <a:gd name="T43" fmla="*/ 253 h 266"/>
                  <a:gd name="T44" fmla="*/ 96 w 175"/>
                  <a:gd name="T45" fmla="*/ 246 h 266"/>
                  <a:gd name="T46" fmla="*/ 80 w 175"/>
                  <a:gd name="T47" fmla="*/ 237 h 266"/>
                  <a:gd name="T48" fmla="*/ 65 w 175"/>
                  <a:gd name="T49" fmla="*/ 226 h 266"/>
                  <a:gd name="T50" fmla="*/ 49 w 175"/>
                  <a:gd name="T51" fmla="*/ 213 h 266"/>
                  <a:gd name="T52" fmla="*/ 35 w 175"/>
                  <a:gd name="T53" fmla="*/ 198 h 266"/>
                  <a:gd name="T54" fmla="*/ 22 w 175"/>
                  <a:gd name="T55" fmla="*/ 181 h 266"/>
                  <a:gd name="T56" fmla="*/ 11 w 175"/>
                  <a:gd name="T57" fmla="*/ 163 h 266"/>
                  <a:gd name="T58" fmla="*/ 4 w 175"/>
                  <a:gd name="T59" fmla="*/ 143 h 266"/>
                  <a:gd name="T60" fmla="*/ 0 w 175"/>
                  <a:gd name="T61" fmla="*/ 120 h 266"/>
                  <a:gd name="T62" fmla="*/ 1 w 175"/>
                  <a:gd name="T63" fmla="*/ 96 h 266"/>
                  <a:gd name="T64" fmla="*/ 6 w 175"/>
                  <a:gd name="T65" fmla="*/ 70 h 266"/>
                  <a:gd name="T66" fmla="*/ 18 w 175"/>
                  <a:gd name="T67" fmla="*/ 40 h 266"/>
                  <a:gd name="T68" fmla="*/ 36 w 175"/>
                  <a:gd name="T69" fmla="*/ 9 h 266"/>
                  <a:gd name="T70" fmla="*/ 35 w 175"/>
                  <a:gd name="T71" fmla="*/ 11 h 266"/>
                  <a:gd name="T72" fmla="*/ 32 w 175"/>
                  <a:gd name="T73" fmla="*/ 21 h 266"/>
                  <a:gd name="T74" fmla="*/ 30 w 175"/>
                  <a:gd name="T75" fmla="*/ 32 h 266"/>
                  <a:gd name="T76" fmla="*/ 27 w 175"/>
                  <a:gd name="T77" fmla="*/ 48 h 266"/>
                  <a:gd name="T78" fmla="*/ 24 w 175"/>
                  <a:gd name="T79" fmla="*/ 66 h 266"/>
                  <a:gd name="T80" fmla="*/ 26 w 175"/>
                  <a:gd name="T81" fmla="*/ 87 h 266"/>
                  <a:gd name="T82" fmla="*/ 30 w 175"/>
                  <a:gd name="T83" fmla="*/ 109 h 266"/>
                  <a:gd name="T84" fmla="*/ 37 w 175"/>
                  <a:gd name="T85" fmla="*/ 131 h 266"/>
                  <a:gd name="T86" fmla="*/ 50 w 175"/>
                  <a:gd name="T87" fmla="*/ 153 h 266"/>
                  <a:gd name="T88" fmla="*/ 49 w 175"/>
                  <a:gd name="T89" fmla="*/ 149 h 266"/>
                  <a:gd name="T90" fmla="*/ 47 w 175"/>
                  <a:gd name="T91" fmla="*/ 140 h 266"/>
                  <a:gd name="T92" fmla="*/ 43 w 175"/>
                  <a:gd name="T93" fmla="*/ 127 h 266"/>
                  <a:gd name="T94" fmla="*/ 40 w 175"/>
                  <a:gd name="T95" fmla="*/ 109 h 266"/>
                  <a:gd name="T96" fmla="*/ 37 w 175"/>
                  <a:gd name="T97" fmla="*/ 88 h 266"/>
                  <a:gd name="T98" fmla="*/ 37 w 175"/>
                  <a:gd name="T99" fmla="*/ 66 h 266"/>
                  <a:gd name="T100" fmla="*/ 41 w 175"/>
                  <a:gd name="T101" fmla="*/ 44 h 266"/>
                  <a:gd name="T102" fmla="*/ 48 w 175"/>
                  <a:gd name="T103" fmla="*/ 22 h 266"/>
                  <a:gd name="T104" fmla="*/ 60 w 175"/>
                  <a:gd name="T10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5" h="266">
                    <a:moveTo>
                      <a:pt x="60" y="0"/>
                    </a:moveTo>
                    <a:lnTo>
                      <a:pt x="61" y="1"/>
                    </a:lnTo>
                    <a:lnTo>
                      <a:pt x="66" y="2"/>
                    </a:lnTo>
                    <a:lnTo>
                      <a:pt x="75" y="6"/>
                    </a:lnTo>
                    <a:lnTo>
                      <a:pt x="84" y="11"/>
                    </a:lnTo>
                    <a:lnTo>
                      <a:pt x="97" y="18"/>
                    </a:lnTo>
                    <a:lnTo>
                      <a:pt x="110" y="27"/>
                    </a:lnTo>
                    <a:lnTo>
                      <a:pt x="123" y="37"/>
                    </a:lnTo>
                    <a:lnTo>
                      <a:pt x="136" y="49"/>
                    </a:lnTo>
                    <a:lnTo>
                      <a:pt x="148" y="65"/>
                    </a:lnTo>
                    <a:lnTo>
                      <a:pt x="158" y="80"/>
                    </a:lnTo>
                    <a:lnTo>
                      <a:pt x="167" y="100"/>
                    </a:lnTo>
                    <a:lnTo>
                      <a:pt x="173" y="120"/>
                    </a:lnTo>
                    <a:lnTo>
                      <a:pt x="175" y="145"/>
                    </a:lnTo>
                    <a:lnTo>
                      <a:pt x="174" y="171"/>
                    </a:lnTo>
                    <a:lnTo>
                      <a:pt x="169" y="200"/>
                    </a:lnTo>
                    <a:lnTo>
                      <a:pt x="157" y="232"/>
                    </a:lnTo>
                    <a:lnTo>
                      <a:pt x="140" y="266"/>
                    </a:lnTo>
                    <a:lnTo>
                      <a:pt x="139" y="266"/>
                    </a:lnTo>
                    <a:lnTo>
                      <a:pt x="132" y="263"/>
                    </a:lnTo>
                    <a:lnTo>
                      <a:pt x="122" y="259"/>
                    </a:lnTo>
                    <a:lnTo>
                      <a:pt x="110" y="253"/>
                    </a:lnTo>
                    <a:lnTo>
                      <a:pt x="96" y="246"/>
                    </a:lnTo>
                    <a:lnTo>
                      <a:pt x="80" y="237"/>
                    </a:lnTo>
                    <a:lnTo>
                      <a:pt x="65" y="226"/>
                    </a:lnTo>
                    <a:lnTo>
                      <a:pt x="49" y="213"/>
                    </a:lnTo>
                    <a:lnTo>
                      <a:pt x="35" y="198"/>
                    </a:lnTo>
                    <a:lnTo>
                      <a:pt x="22" y="181"/>
                    </a:lnTo>
                    <a:lnTo>
                      <a:pt x="11" y="163"/>
                    </a:lnTo>
                    <a:lnTo>
                      <a:pt x="4" y="143"/>
                    </a:lnTo>
                    <a:lnTo>
                      <a:pt x="0" y="120"/>
                    </a:lnTo>
                    <a:lnTo>
                      <a:pt x="1" y="96"/>
                    </a:lnTo>
                    <a:lnTo>
                      <a:pt x="6" y="70"/>
                    </a:lnTo>
                    <a:lnTo>
                      <a:pt x="18" y="40"/>
                    </a:lnTo>
                    <a:lnTo>
                      <a:pt x="36" y="9"/>
                    </a:lnTo>
                    <a:lnTo>
                      <a:pt x="35" y="11"/>
                    </a:lnTo>
                    <a:lnTo>
                      <a:pt x="32" y="21"/>
                    </a:lnTo>
                    <a:lnTo>
                      <a:pt x="30" y="32"/>
                    </a:lnTo>
                    <a:lnTo>
                      <a:pt x="27" y="48"/>
                    </a:lnTo>
                    <a:lnTo>
                      <a:pt x="24" y="66"/>
                    </a:lnTo>
                    <a:lnTo>
                      <a:pt x="26" y="87"/>
                    </a:lnTo>
                    <a:lnTo>
                      <a:pt x="30" y="109"/>
                    </a:lnTo>
                    <a:lnTo>
                      <a:pt x="37" y="131"/>
                    </a:lnTo>
                    <a:lnTo>
                      <a:pt x="50" y="153"/>
                    </a:lnTo>
                    <a:lnTo>
                      <a:pt x="49" y="149"/>
                    </a:lnTo>
                    <a:lnTo>
                      <a:pt x="47" y="140"/>
                    </a:lnTo>
                    <a:lnTo>
                      <a:pt x="43" y="127"/>
                    </a:lnTo>
                    <a:lnTo>
                      <a:pt x="40" y="109"/>
                    </a:lnTo>
                    <a:lnTo>
                      <a:pt x="37" y="88"/>
                    </a:lnTo>
                    <a:lnTo>
                      <a:pt x="37" y="66"/>
                    </a:lnTo>
                    <a:lnTo>
                      <a:pt x="41" y="44"/>
                    </a:lnTo>
                    <a:lnTo>
                      <a:pt x="48" y="22"/>
                    </a:lnTo>
                    <a:lnTo>
                      <a:pt x="60" y="0"/>
                    </a:lnTo>
                    <a:close/>
                  </a:path>
                </a:pathLst>
              </a:custGeom>
              <a:solidFill>
                <a:schemeClr val="accent2">
                  <a:lumMod val="100000"/>
                </a:schemeClr>
              </a:solidFill>
              <a:ln w="0">
                <a:noFill/>
                <a:prstDash val="solid"/>
                <a:round/>
              </a:ln>
            </p:spPr>
            <p:txBody>
              <a:bodyPr anchor="ctr"/>
              <a:lstStyle/>
              <a:p>
                <a:pPr algn="ctr"/>
                <a:endParaRPr/>
              </a:p>
            </p:txBody>
          </p:sp>
          <p:sp>
            <p:nvSpPr>
              <p:cNvPr id="52" name="任意多边形: 形状 48"/>
              <p:cNvSpPr/>
              <p:nvPr/>
            </p:nvSpPr>
            <p:spPr bwMode="auto">
              <a:xfrm>
                <a:off x="2658715" y="2934494"/>
                <a:ext cx="280988" cy="406400"/>
              </a:xfrm>
              <a:custGeom>
                <a:avLst/>
                <a:gdLst>
                  <a:gd name="T0" fmla="*/ 135 w 177"/>
                  <a:gd name="T1" fmla="*/ 0 h 256"/>
                  <a:gd name="T2" fmla="*/ 133 w 177"/>
                  <a:gd name="T3" fmla="*/ 1 h 256"/>
                  <a:gd name="T4" fmla="*/ 125 w 177"/>
                  <a:gd name="T5" fmla="*/ 5 h 256"/>
                  <a:gd name="T6" fmla="*/ 114 w 177"/>
                  <a:gd name="T7" fmla="*/ 12 h 256"/>
                  <a:gd name="T8" fmla="*/ 101 w 177"/>
                  <a:gd name="T9" fmla="*/ 21 h 256"/>
                  <a:gd name="T10" fmla="*/ 87 w 177"/>
                  <a:gd name="T11" fmla="*/ 32 h 256"/>
                  <a:gd name="T12" fmla="*/ 73 w 177"/>
                  <a:gd name="T13" fmla="*/ 48 h 256"/>
                  <a:gd name="T14" fmla="*/ 61 w 177"/>
                  <a:gd name="T15" fmla="*/ 66 h 256"/>
                  <a:gd name="T16" fmla="*/ 51 w 177"/>
                  <a:gd name="T17" fmla="*/ 87 h 256"/>
                  <a:gd name="T18" fmla="*/ 44 w 177"/>
                  <a:gd name="T19" fmla="*/ 112 h 256"/>
                  <a:gd name="T20" fmla="*/ 45 w 177"/>
                  <a:gd name="T21" fmla="*/ 109 h 256"/>
                  <a:gd name="T22" fmla="*/ 49 w 177"/>
                  <a:gd name="T23" fmla="*/ 100 h 256"/>
                  <a:gd name="T24" fmla="*/ 57 w 177"/>
                  <a:gd name="T25" fmla="*/ 88 h 256"/>
                  <a:gd name="T26" fmla="*/ 68 w 177"/>
                  <a:gd name="T27" fmla="*/ 74 h 256"/>
                  <a:gd name="T28" fmla="*/ 81 w 177"/>
                  <a:gd name="T29" fmla="*/ 57 h 256"/>
                  <a:gd name="T30" fmla="*/ 96 w 177"/>
                  <a:gd name="T31" fmla="*/ 41 h 256"/>
                  <a:gd name="T32" fmla="*/ 114 w 177"/>
                  <a:gd name="T33" fmla="*/ 27 h 256"/>
                  <a:gd name="T34" fmla="*/ 135 w 177"/>
                  <a:gd name="T35" fmla="*/ 17 h 256"/>
                  <a:gd name="T36" fmla="*/ 159 w 177"/>
                  <a:gd name="T37" fmla="*/ 10 h 256"/>
                  <a:gd name="T38" fmla="*/ 159 w 177"/>
                  <a:gd name="T39" fmla="*/ 12 h 256"/>
                  <a:gd name="T40" fmla="*/ 161 w 177"/>
                  <a:gd name="T41" fmla="*/ 18 h 256"/>
                  <a:gd name="T42" fmla="*/ 165 w 177"/>
                  <a:gd name="T43" fmla="*/ 27 h 256"/>
                  <a:gd name="T44" fmla="*/ 169 w 177"/>
                  <a:gd name="T45" fmla="*/ 39 h 256"/>
                  <a:gd name="T46" fmla="*/ 173 w 177"/>
                  <a:gd name="T47" fmla="*/ 54 h 256"/>
                  <a:gd name="T48" fmla="*/ 175 w 177"/>
                  <a:gd name="T49" fmla="*/ 70 h 256"/>
                  <a:gd name="T50" fmla="*/ 177 w 177"/>
                  <a:gd name="T51" fmla="*/ 89 h 256"/>
                  <a:gd name="T52" fmla="*/ 177 w 177"/>
                  <a:gd name="T53" fmla="*/ 109 h 256"/>
                  <a:gd name="T54" fmla="*/ 174 w 177"/>
                  <a:gd name="T55" fmla="*/ 128 h 256"/>
                  <a:gd name="T56" fmla="*/ 168 w 177"/>
                  <a:gd name="T57" fmla="*/ 149 h 256"/>
                  <a:gd name="T58" fmla="*/ 157 w 177"/>
                  <a:gd name="T59" fmla="*/ 170 h 256"/>
                  <a:gd name="T60" fmla="*/ 143 w 177"/>
                  <a:gd name="T61" fmla="*/ 189 h 256"/>
                  <a:gd name="T62" fmla="*/ 122 w 177"/>
                  <a:gd name="T63" fmla="*/ 209 h 256"/>
                  <a:gd name="T64" fmla="*/ 97 w 177"/>
                  <a:gd name="T65" fmla="*/ 226 h 256"/>
                  <a:gd name="T66" fmla="*/ 66 w 177"/>
                  <a:gd name="T67" fmla="*/ 243 h 256"/>
                  <a:gd name="T68" fmla="*/ 27 w 177"/>
                  <a:gd name="T69" fmla="*/ 256 h 256"/>
                  <a:gd name="T70" fmla="*/ 26 w 177"/>
                  <a:gd name="T71" fmla="*/ 253 h 256"/>
                  <a:gd name="T72" fmla="*/ 23 w 177"/>
                  <a:gd name="T73" fmla="*/ 248 h 256"/>
                  <a:gd name="T74" fmla="*/ 19 w 177"/>
                  <a:gd name="T75" fmla="*/ 237 h 256"/>
                  <a:gd name="T76" fmla="*/ 14 w 177"/>
                  <a:gd name="T77" fmla="*/ 224 h 256"/>
                  <a:gd name="T78" fmla="*/ 10 w 177"/>
                  <a:gd name="T79" fmla="*/ 210 h 256"/>
                  <a:gd name="T80" fmla="*/ 5 w 177"/>
                  <a:gd name="T81" fmla="*/ 192 h 256"/>
                  <a:gd name="T82" fmla="*/ 3 w 177"/>
                  <a:gd name="T83" fmla="*/ 174 h 256"/>
                  <a:gd name="T84" fmla="*/ 0 w 177"/>
                  <a:gd name="T85" fmla="*/ 154 h 256"/>
                  <a:gd name="T86" fmla="*/ 0 w 177"/>
                  <a:gd name="T87" fmla="*/ 134 h 256"/>
                  <a:gd name="T88" fmla="*/ 3 w 177"/>
                  <a:gd name="T89" fmla="*/ 113 h 256"/>
                  <a:gd name="T90" fmla="*/ 9 w 177"/>
                  <a:gd name="T91" fmla="*/ 92 h 256"/>
                  <a:gd name="T92" fmla="*/ 18 w 177"/>
                  <a:gd name="T93" fmla="*/ 71 h 256"/>
                  <a:gd name="T94" fmla="*/ 31 w 177"/>
                  <a:gd name="T95" fmla="*/ 53 h 256"/>
                  <a:gd name="T96" fmla="*/ 49 w 177"/>
                  <a:gd name="T97" fmla="*/ 36 h 256"/>
                  <a:gd name="T98" fmla="*/ 71 w 177"/>
                  <a:gd name="T99" fmla="*/ 22 h 256"/>
                  <a:gd name="T100" fmla="*/ 100 w 177"/>
                  <a:gd name="T101" fmla="*/ 9 h 256"/>
                  <a:gd name="T102" fmla="*/ 135 w 177"/>
                  <a:gd name="T10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7" h="256">
                    <a:moveTo>
                      <a:pt x="135" y="0"/>
                    </a:moveTo>
                    <a:lnTo>
                      <a:pt x="133" y="1"/>
                    </a:lnTo>
                    <a:lnTo>
                      <a:pt x="125" y="5"/>
                    </a:lnTo>
                    <a:lnTo>
                      <a:pt x="114" y="12"/>
                    </a:lnTo>
                    <a:lnTo>
                      <a:pt x="101" y="21"/>
                    </a:lnTo>
                    <a:lnTo>
                      <a:pt x="87" y="32"/>
                    </a:lnTo>
                    <a:lnTo>
                      <a:pt x="73" y="48"/>
                    </a:lnTo>
                    <a:lnTo>
                      <a:pt x="61" y="66"/>
                    </a:lnTo>
                    <a:lnTo>
                      <a:pt x="51" y="87"/>
                    </a:lnTo>
                    <a:lnTo>
                      <a:pt x="44" y="112"/>
                    </a:lnTo>
                    <a:lnTo>
                      <a:pt x="45" y="109"/>
                    </a:lnTo>
                    <a:lnTo>
                      <a:pt x="49" y="100"/>
                    </a:lnTo>
                    <a:lnTo>
                      <a:pt x="57" y="88"/>
                    </a:lnTo>
                    <a:lnTo>
                      <a:pt x="68" y="74"/>
                    </a:lnTo>
                    <a:lnTo>
                      <a:pt x="81" y="57"/>
                    </a:lnTo>
                    <a:lnTo>
                      <a:pt x="96" y="41"/>
                    </a:lnTo>
                    <a:lnTo>
                      <a:pt x="114" y="27"/>
                    </a:lnTo>
                    <a:lnTo>
                      <a:pt x="135" y="17"/>
                    </a:lnTo>
                    <a:lnTo>
                      <a:pt x="159" y="10"/>
                    </a:lnTo>
                    <a:lnTo>
                      <a:pt x="159" y="12"/>
                    </a:lnTo>
                    <a:lnTo>
                      <a:pt x="161" y="18"/>
                    </a:lnTo>
                    <a:lnTo>
                      <a:pt x="165" y="27"/>
                    </a:lnTo>
                    <a:lnTo>
                      <a:pt x="169" y="39"/>
                    </a:lnTo>
                    <a:lnTo>
                      <a:pt x="173" y="54"/>
                    </a:lnTo>
                    <a:lnTo>
                      <a:pt x="175" y="70"/>
                    </a:lnTo>
                    <a:lnTo>
                      <a:pt x="177" y="89"/>
                    </a:lnTo>
                    <a:lnTo>
                      <a:pt x="177" y="109"/>
                    </a:lnTo>
                    <a:lnTo>
                      <a:pt x="174" y="128"/>
                    </a:lnTo>
                    <a:lnTo>
                      <a:pt x="168" y="149"/>
                    </a:lnTo>
                    <a:lnTo>
                      <a:pt x="157" y="170"/>
                    </a:lnTo>
                    <a:lnTo>
                      <a:pt x="143" y="189"/>
                    </a:lnTo>
                    <a:lnTo>
                      <a:pt x="122" y="209"/>
                    </a:lnTo>
                    <a:lnTo>
                      <a:pt x="97" y="226"/>
                    </a:lnTo>
                    <a:lnTo>
                      <a:pt x="66" y="243"/>
                    </a:lnTo>
                    <a:lnTo>
                      <a:pt x="27" y="256"/>
                    </a:lnTo>
                    <a:lnTo>
                      <a:pt x="26" y="253"/>
                    </a:lnTo>
                    <a:lnTo>
                      <a:pt x="23" y="248"/>
                    </a:lnTo>
                    <a:lnTo>
                      <a:pt x="19" y="237"/>
                    </a:lnTo>
                    <a:lnTo>
                      <a:pt x="14" y="224"/>
                    </a:lnTo>
                    <a:lnTo>
                      <a:pt x="10" y="210"/>
                    </a:lnTo>
                    <a:lnTo>
                      <a:pt x="5" y="192"/>
                    </a:lnTo>
                    <a:lnTo>
                      <a:pt x="3" y="174"/>
                    </a:lnTo>
                    <a:lnTo>
                      <a:pt x="0" y="154"/>
                    </a:lnTo>
                    <a:lnTo>
                      <a:pt x="0" y="134"/>
                    </a:lnTo>
                    <a:lnTo>
                      <a:pt x="3" y="113"/>
                    </a:lnTo>
                    <a:lnTo>
                      <a:pt x="9" y="92"/>
                    </a:lnTo>
                    <a:lnTo>
                      <a:pt x="18" y="71"/>
                    </a:lnTo>
                    <a:lnTo>
                      <a:pt x="31" y="53"/>
                    </a:lnTo>
                    <a:lnTo>
                      <a:pt x="49" y="36"/>
                    </a:lnTo>
                    <a:lnTo>
                      <a:pt x="71" y="22"/>
                    </a:lnTo>
                    <a:lnTo>
                      <a:pt x="100" y="9"/>
                    </a:lnTo>
                    <a:lnTo>
                      <a:pt x="135" y="0"/>
                    </a:lnTo>
                    <a:close/>
                  </a:path>
                </a:pathLst>
              </a:custGeom>
              <a:solidFill>
                <a:srgbClr val="92D050"/>
              </a:solidFill>
              <a:ln w="0">
                <a:noFill/>
                <a:prstDash val="solid"/>
                <a:round/>
              </a:ln>
            </p:spPr>
            <p:txBody>
              <a:bodyPr anchor="ctr"/>
              <a:lstStyle/>
              <a:p>
                <a:pPr algn="ctr"/>
                <a:endParaRPr/>
              </a:p>
            </p:txBody>
          </p:sp>
          <p:sp>
            <p:nvSpPr>
              <p:cNvPr id="53" name="任意多边形: 形状 49"/>
              <p:cNvSpPr/>
              <p:nvPr/>
            </p:nvSpPr>
            <p:spPr bwMode="auto">
              <a:xfrm>
                <a:off x="582265" y="1702594"/>
                <a:ext cx="4622800" cy="3960813"/>
              </a:xfrm>
              <a:custGeom>
                <a:avLst/>
                <a:gdLst>
                  <a:gd name="T0" fmla="*/ 1771 w 2912"/>
                  <a:gd name="T1" fmla="*/ 212 h 2495"/>
                  <a:gd name="T2" fmla="*/ 1821 w 2912"/>
                  <a:gd name="T3" fmla="*/ 523 h 2495"/>
                  <a:gd name="T4" fmla="*/ 2166 w 2912"/>
                  <a:gd name="T5" fmla="*/ 719 h 2495"/>
                  <a:gd name="T6" fmla="*/ 2127 w 2912"/>
                  <a:gd name="T7" fmla="*/ 721 h 2495"/>
                  <a:gd name="T8" fmla="*/ 1993 w 2912"/>
                  <a:gd name="T9" fmla="*/ 734 h 2495"/>
                  <a:gd name="T10" fmla="*/ 1970 w 2912"/>
                  <a:gd name="T11" fmla="*/ 668 h 2495"/>
                  <a:gd name="T12" fmla="*/ 1784 w 2912"/>
                  <a:gd name="T13" fmla="*/ 579 h 2495"/>
                  <a:gd name="T14" fmla="*/ 1693 w 2912"/>
                  <a:gd name="T15" fmla="*/ 823 h 2495"/>
                  <a:gd name="T16" fmla="*/ 1672 w 2912"/>
                  <a:gd name="T17" fmla="*/ 1263 h 2495"/>
                  <a:gd name="T18" fmla="*/ 2279 w 2912"/>
                  <a:gd name="T19" fmla="*/ 1043 h 2495"/>
                  <a:gd name="T20" fmla="*/ 2512 w 2912"/>
                  <a:gd name="T21" fmla="*/ 751 h 2495"/>
                  <a:gd name="T22" fmla="*/ 2531 w 2912"/>
                  <a:gd name="T23" fmla="*/ 416 h 2495"/>
                  <a:gd name="T24" fmla="*/ 2540 w 2912"/>
                  <a:gd name="T25" fmla="*/ 680 h 2495"/>
                  <a:gd name="T26" fmla="*/ 2714 w 2912"/>
                  <a:gd name="T27" fmla="*/ 610 h 2495"/>
                  <a:gd name="T28" fmla="*/ 2812 w 2912"/>
                  <a:gd name="T29" fmla="*/ 553 h 2495"/>
                  <a:gd name="T30" fmla="*/ 2414 w 2912"/>
                  <a:gd name="T31" fmla="*/ 1060 h 2495"/>
                  <a:gd name="T32" fmla="*/ 2656 w 2912"/>
                  <a:gd name="T33" fmla="*/ 1202 h 2495"/>
                  <a:gd name="T34" fmla="*/ 2899 w 2912"/>
                  <a:gd name="T35" fmla="*/ 1204 h 2495"/>
                  <a:gd name="T36" fmla="*/ 2652 w 2912"/>
                  <a:gd name="T37" fmla="*/ 1277 h 2495"/>
                  <a:gd name="T38" fmla="*/ 2305 w 2912"/>
                  <a:gd name="T39" fmla="*/ 1129 h 2495"/>
                  <a:gd name="T40" fmla="*/ 1921 w 2912"/>
                  <a:gd name="T41" fmla="*/ 1342 h 2495"/>
                  <a:gd name="T42" fmla="*/ 1916 w 2912"/>
                  <a:gd name="T43" fmla="*/ 1456 h 2495"/>
                  <a:gd name="T44" fmla="*/ 2436 w 2912"/>
                  <a:gd name="T45" fmla="*/ 1563 h 2495"/>
                  <a:gd name="T46" fmla="*/ 2652 w 2912"/>
                  <a:gd name="T47" fmla="*/ 1526 h 2495"/>
                  <a:gd name="T48" fmla="*/ 2372 w 2912"/>
                  <a:gd name="T49" fmla="*/ 1620 h 2495"/>
                  <a:gd name="T50" fmla="*/ 2395 w 2912"/>
                  <a:gd name="T51" fmla="*/ 1808 h 2495"/>
                  <a:gd name="T52" fmla="*/ 2223 w 2912"/>
                  <a:gd name="T53" fmla="*/ 1608 h 2495"/>
                  <a:gd name="T54" fmla="*/ 1763 w 2912"/>
                  <a:gd name="T55" fmla="*/ 1592 h 2495"/>
                  <a:gd name="T56" fmla="*/ 1711 w 2912"/>
                  <a:gd name="T57" fmla="*/ 2043 h 2495"/>
                  <a:gd name="T58" fmla="*/ 1944 w 2912"/>
                  <a:gd name="T59" fmla="*/ 2432 h 2495"/>
                  <a:gd name="T60" fmla="*/ 1675 w 2912"/>
                  <a:gd name="T61" fmla="*/ 2448 h 2495"/>
                  <a:gd name="T62" fmla="*/ 1097 w 2912"/>
                  <a:gd name="T63" fmla="*/ 2487 h 2495"/>
                  <a:gd name="T64" fmla="*/ 1415 w 2912"/>
                  <a:gd name="T65" fmla="*/ 2369 h 2495"/>
                  <a:gd name="T66" fmla="*/ 1296 w 2912"/>
                  <a:gd name="T67" fmla="*/ 1765 h 2495"/>
                  <a:gd name="T68" fmla="*/ 867 w 2912"/>
                  <a:gd name="T69" fmla="*/ 1553 h 2495"/>
                  <a:gd name="T70" fmla="*/ 596 w 2912"/>
                  <a:gd name="T71" fmla="*/ 1669 h 2495"/>
                  <a:gd name="T72" fmla="*/ 372 w 2912"/>
                  <a:gd name="T73" fmla="*/ 1769 h 2495"/>
                  <a:gd name="T74" fmla="*/ 574 w 2912"/>
                  <a:gd name="T75" fmla="*/ 1595 h 2495"/>
                  <a:gd name="T76" fmla="*/ 281 w 2912"/>
                  <a:gd name="T77" fmla="*/ 1443 h 2495"/>
                  <a:gd name="T78" fmla="*/ 2 w 2912"/>
                  <a:gd name="T79" fmla="*/ 1182 h 2495"/>
                  <a:gd name="T80" fmla="*/ 232 w 2912"/>
                  <a:gd name="T81" fmla="*/ 1374 h 2495"/>
                  <a:gd name="T82" fmla="*/ 367 w 2912"/>
                  <a:gd name="T83" fmla="*/ 1342 h 2495"/>
                  <a:gd name="T84" fmla="*/ 420 w 2912"/>
                  <a:gd name="T85" fmla="*/ 1194 h 2495"/>
                  <a:gd name="T86" fmla="*/ 488 w 2912"/>
                  <a:gd name="T87" fmla="*/ 1417 h 2495"/>
                  <a:gd name="T88" fmla="*/ 984 w 2912"/>
                  <a:gd name="T89" fmla="*/ 1443 h 2495"/>
                  <a:gd name="T90" fmla="*/ 1199 w 2912"/>
                  <a:gd name="T91" fmla="*/ 1196 h 2495"/>
                  <a:gd name="T92" fmla="*/ 926 w 2912"/>
                  <a:gd name="T93" fmla="*/ 678 h 2495"/>
                  <a:gd name="T94" fmla="*/ 648 w 2912"/>
                  <a:gd name="T95" fmla="*/ 566 h 2495"/>
                  <a:gd name="T96" fmla="*/ 849 w 2912"/>
                  <a:gd name="T97" fmla="*/ 630 h 2495"/>
                  <a:gd name="T98" fmla="*/ 837 w 2912"/>
                  <a:gd name="T99" fmla="*/ 342 h 2495"/>
                  <a:gd name="T100" fmla="*/ 912 w 2912"/>
                  <a:gd name="T101" fmla="*/ 194 h 2495"/>
                  <a:gd name="T102" fmla="*/ 940 w 2912"/>
                  <a:gd name="T103" fmla="*/ 460 h 2495"/>
                  <a:gd name="T104" fmla="*/ 1181 w 2912"/>
                  <a:gd name="T105" fmla="*/ 331 h 2495"/>
                  <a:gd name="T106" fmla="*/ 947 w 2912"/>
                  <a:gd name="T107" fmla="*/ 528 h 2495"/>
                  <a:gd name="T108" fmla="*/ 1166 w 2912"/>
                  <a:gd name="T109" fmla="*/ 904 h 2495"/>
                  <a:gd name="T110" fmla="*/ 1496 w 2912"/>
                  <a:gd name="T111" fmla="*/ 1139 h 2495"/>
                  <a:gd name="T112" fmla="*/ 1564 w 2912"/>
                  <a:gd name="T113" fmla="*/ 746 h 2495"/>
                  <a:gd name="T114" fmla="*/ 1334 w 2912"/>
                  <a:gd name="T115" fmla="*/ 449 h 2495"/>
                  <a:gd name="T116" fmla="*/ 1517 w 2912"/>
                  <a:gd name="T117" fmla="*/ 654 h 2495"/>
                  <a:gd name="T118" fmla="*/ 1701 w 2912"/>
                  <a:gd name="T119" fmla="*/ 386 h 2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2" h="2495">
                    <a:moveTo>
                      <a:pt x="1750" y="0"/>
                    </a:moveTo>
                    <a:lnTo>
                      <a:pt x="1750" y="2"/>
                    </a:lnTo>
                    <a:lnTo>
                      <a:pt x="1752" y="7"/>
                    </a:lnTo>
                    <a:lnTo>
                      <a:pt x="1755" y="16"/>
                    </a:lnTo>
                    <a:lnTo>
                      <a:pt x="1759" y="31"/>
                    </a:lnTo>
                    <a:lnTo>
                      <a:pt x="1763" y="49"/>
                    </a:lnTo>
                    <a:lnTo>
                      <a:pt x="1765" y="72"/>
                    </a:lnTo>
                    <a:lnTo>
                      <a:pt x="1768" y="100"/>
                    </a:lnTo>
                    <a:lnTo>
                      <a:pt x="1771" y="132"/>
                    </a:lnTo>
                    <a:lnTo>
                      <a:pt x="1772" y="170"/>
                    </a:lnTo>
                    <a:lnTo>
                      <a:pt x="1771" y="212"/>
                    </a:lnTo>
                    <a:lnTo>
                      <a:pt x="1768" y="262"/>
                    </a:lnTo>
                    <a:lnTo>
                      <a:pt x="1763" y="315"/>
                    </a:lnTo>
                    <a:lnTo>
                      <a:pt x="1756" y="376"/>
                    </a:lnTo>
                    <a:lnTo>
                      <a:pt x="1746" y="442"/>
                    </a:lnTo>
                    <a:lnTo>
                      <a:pt x="1732" y="515"/>
                    </a:lnTo>
                    <a:lnTo>
                      <a:pt x="1734" y="515"/>
                    </a:lnTo>
                    <a:lnTo>
                      <a:pt x="1743" y="515"/>
                    </a:lnTo>
                    <a:lnTo>
                      <a:pt x="1756" y="516"/>
                    </a:lnTo>
                    <a:lnTo>
                      <a:pt x="1775" y="518"/>
                    </a:lnTo>
                    <a:lnTo>
                      <a:pt x="1797" y="519"/>
                    </a:lnTo>
                    <a:lnTo>
                      <a:pt x="1821" y="523"/>
                    </a:lnTo>
                    <a:lnTo>
                      <a:pt x="1850" y="528"/>
                    </a:lnTo>
                    <a:lnTo>
                      <a:pt x="1880" y="534"/>
                    </a:lnTo>
                    <a:lnTo>
                      <a:pt x="1912" y="543"/>
                    </a:lnTo>
                    <a:lnTo>
                      <a:pt x="1946" y="555"/>
                    </a:lnTo>
                    <a:lnTo>
                      <a:pt x="1980" y="568"/>
                    </a:lnTo>
                    <a:lnTo>
                      <a:pt x="2014" y="585"/>
                    </a:lnTo>
                    <a:lnTo>
                      <a:pt x="2048" y="604"/>
                    </a:lnTo>
                    <a:lnTo>
                      <a:pt x="2080" y="628"/>
                    </a:lnTo>
                    <a:lnTo>
                      <a:pt x="2111" y="654"/>
                    </a:lnTo>
                    <a:lnTo>
                      <a:pt x="2140" y="685"/>
                    </a:lnTo>
                    <a:lnTo>
                      <a:pt x="2166" y="719"/>
                    </a:lnTo>
                    <a:lnTo>
                      <a:pt x="2189" y="758"/>
                    </a:lnTo>
                    <a:lnTo>
                      <a:pt x="2207" y="802"/>
                    </a:lnTo>
                    <a:lnTo>
                      <a:pt x="2223" y="850"/>
                    </a:lnTo>
                    <a:lnTo>
                      <a:pt x="2222" y="847"/>
                    </a:lnTo>
                    <a:lnTo>
                      <a:pt x="2216" y="838"/>
                    </a:lnTo>
                    <a:lnTo>
                      <a:pt x="2209" y="825"/>
                    </a:lnTo>
                    <a:lnTo>
                      <a:pt x="2197" y="807"/>
                    </a:lnTo>
                    <a:lnTo>
                      <a:pt x="2183" y="788"/>
                    </a:lnTo>
                    <a:lnTo>
                      <a:pt x="2167" y="765"/>
                    </a:lnTo>
                    <a:lnTo>
                      <a:pt x="2148" y="743"/>
                    </a:lnTo>
                    <a:lnTo>
                      <a:pt x="2127" y="721"/>
                    </a:lnTo>
                    <a:lnTo>
                      <a:pt x="2103" y="699"/>
                    </a:lnTo>
                    <a:lnTo>
                      <a:pt x="2077" y="681"/>
                    </a:lnTo>
                    <a:lnTo>
                      <a:pt x="2051" y="666"/>
                    </a:lnTo>
                    <a:lnTo>
                      <a:pt x="2022" y="654"/>
                    </a:lnTo>
                    <a:lnTo>
                      <a:pt x="1992" y="647"/>
                    </a:lnTo>
                    <a:lnTo>
                      <a:pt x="1993" y="650"/>
                    </a:lnTo>
                    <a:lnTo>
                      <a:pt x="1996" y="659"/>
                    </a:lnTo>
                    <a:lnTo>
                      <a:pt x="1997" y="672"/>
                    </a:lnTo>
                    <a:lnTo>
                      <a:pt x="1998" y="690"/>
                    </a:lnTo>
                    <a:lnTo>
                      <a:pt x="1997" y="711"/>
                    </a:lnTo>
                    <a:lnTo>
                      <a:pt x="1993" y="734"/>
                    </a:lnTo>
                    <a:lnTo>
                      <a:pt x="1984" y="759"/>
                    </a:lnTo>
                    <a:lnTo>
                      <a:pt x="1968" y="785"/>
                    </a:lnTo>
                    <a:lnTo>
                      <a:pt x="1946" y="812"/>
                    </a:lnTo>
                    <a:lnTo>
                      <a:pt x="1949" y="810"/>
                    </a:lnTo>
                    <a:lnTo>
                      <a:pt x="1953" y="802"/>
                    </a:lnTo>
                    <a:lnTo>
                      <a:pt x="1960" y="790"/>
                    </a:lnTo>
                    <a:lnTo>
                      <a:pt x="1967" y="773"/>
                    </a:lnTo>
                    <a:lnTo>
                      <a:pt x="1972" y="751"/>
                    </a:lnTo>
                    <a:lnTo>
                      <a:pt x="1976" y="727"/>
                    </a:lnTo>
                    <a:lnTo>
                      <a:pt x="1976" y="699"/>
                    </a:lnTo>
                    <a:lnTo>
                      <a:pt x="1970" y="668"/>
                    </a:lnTo>
                    <a:lnTo>
                      <a:pt x="1958" y="633"/>
                    </a:lnTo>
                    <a:lnTo>
                      <a:pt x="1955" y="632"/>
                    </a:lnTo>
                    <a:lnTo>
                      <a:pt x="1947" y="628"/>
                    </a:lnTo>
                    <a:lnTo>
                      <a:pt x="1934" y="623"/>
                    </a:lnTo>
                    <a:lnTo>
                      <a:pt x="1919" y="615"/>
                    </a:lnTo>
                    <a:lnTo>
                      <a:pt x="1899" y="607"/>
                    </a:lnTo>
                    <a:lnTo>
                      <a:pt x="1877" y="599"/>
                    </a:lnTo>
                    <a:lnTo>
                      <a:pt x="1855" y="592"/>
                    </a:lnTo>
                    <a:lnTo>
                      <a:pt x="1830" y="585"/>
                    </a:lnTo>
                    <a:lnTo>
                      <a:pt x="1807" y="581"/>
                    </a:lnTo>
                    <a:lnTo>
                      <a:pt x="1784" y="579"/>
                    </a:lnTo>
                    <a:lnTo>
                      <a:pt x="1763" y="580"/>
                    </a:lnTo>
                    <a:lnTo>
                      <a:pt x="1742" y="584"/>
                    </a:lnTo>
                    <a:lnTo>
                      <a:pt x="1725" y="593"/>
                    </a:lnTo>
                    <a:lnTo>
                      <a:pt x="1725" y="597"/>
                    </a:lnTo>
                    <a:lnTo>
                      <a:pt x="1724" y="610"/>
                    </a:lnTo>
                    <a:lnTo>
                      <a:pt x="1721" y="629"/>
                    </a:lnTo>
                    <a:lnTo>
                      <a:pt x="1717" y="655"/>
                    </a:lnTo>
                    <a:lnTo>
                      <a:pt x="1712" y="689"/>
                    </a:lnTo>
                    <a:lnTo>
                      <a:pt x="1707" y="728"/>
                    </a:lnTo>
                    <a:lnTo>
                      <a:pt x="1701" y="773"/>
                    </a:lnTo>
                    <a:lnTo>
                      <a:pt x="1693" y="823"/>
                    </a:lnTo>
                    <a:lnTo>
                      <a:pt x="1684" y="877"/>
                    </a:lnTo>
                    <a:lnTo>
                      <a:pt x="1673" y="936"/>
                    </a:lnTo>
                    <a:lnTo>
                      <a:pt x="1662" y="998"/>
                    </a:lnTo>
                    <a:lnTo>
                      <a:pt x="1650" y="1063"/>
                    </a:lnTo>
                    <a:lnTo>
                      <a:pt x="1636" y="1130"/>
                    </a:lnTo>
                    <a:lnTo>
                      <a:pt x="1621" y="1199"/>
                    </a:lnTo>
                    <a:lnTo>
                      <a:pt x="1606" y="1269"/>
                    </a:lnTo>
                    <a:lnTo>
                      <a:pt x="1611" y="1269"/>
                    </a:lnTo>
                    <a:lnTo>
                      <a:pt x="1623" y="1268"/>
                    </a:lnTo>
                    <a:lnTo>
                      <a:pt x="1643" y="1267"/>
                    </a:lnTo>
                    <a:lnTo>
                      <a:pt x="1672" y="1263"/>
                    </a:lnTo>
                    <a:lnTo>
                      <a:pt x="1706" y="1257"/>
                    </a:lnTo>
                    <a:lnTo>
                      <a:pt x="1746" y="1250"/>
                    </a:lnTo>
                    <a:lnTo>
                      <a:pt x="1791" y="1241"/>
                    </a:lnTo>
                    <a:lnTo>
                      <a:pt x="1842" y="1228"/>
                    </a:lnTo>
                    <a:lnTo>
                      <a:pt x="1897" y="1213"/>
                    </a:lnTo>
                    <a:lnTo>
                      <a:pt x="1955" y="1195"/>
                    </a:lnTo>
                    <a:lnTo>
                      <a:pt x="2016" y="1173"/>
                    </a:lnTo>
                    <a:lnTo>
                      <a:pt x="2080" y="1147"/>
                    </a:lnTo>
                    <a:lnTo>
                      <a:pt x="2146" y="1117"/>
                    </a:lnTo>
                    <a:lnTo>
                      <a:pt x="2213" y="1082"/>
                    </a:lnTo>
                    <a:lnTo>
                      <a:pt x="2279" y="1043"/>
                    </a:lnTo>
                    <a:lnTo>
                      <a:pt x="2346" y="999"/>
                    </a:lnTo>
                    <a:lnTo>
                      <a:pt x="2413" y="950"/>
                    </a:lnTo>
                    <a:lnTo>
                      <a:pt x="2478" y="895"/>
                    </a:lnTo>
                    <a:lnTo>
                      <a:pt x="2541" y="833"/>
                    </a:lnTo>
                    <a:lnTo>
                      <a:pt x="2543" y="830"/>
                    </a:lnTo>
                    <a:lnTo>
                      <a:pt x="2540" y="824"/>
                    </a:lnTo>
                    <a:lnTo>
                      <a:pt x="2538" y="815"/>
                    </a:lnTo>
                    <a:lnTo>
                      <a:pt x="2531" y="803"/>
                    </a:lnTo>
                    <a:lnTo>
                      <a:pt x="2526" y="789"/>
                    </a:lnTo>
                    <a:lnTo>
                      <a:pt x="2518" y="772"/>
                    </a:lnTo>
                    <a:lnTo>
                      <a:pt x="2512" y="751"/>
                    </a:lnTo>
                    <a:lnTo>
                      <a:pt x="2505" y="728"/>
                    </a:lnTo>
                    <a:lnTo>
                      <a:pt x="2500" y="701"/>
                    </a:lnTo>
                    <a:lnTo>
                      <a:pt x="2496" y="671"/>
                    </a:lnTo>
                    <a:lnTo>
                      <a:pt x="2493" y="636"/>
                    </a:lnTo>
                    <a:lnTo>
                      <a:pt x="2495" y="598"/>
                    </a:lnTo>
                    <a:lnTo>
                      <a:pt x="2499" y="555"/>
                    </a:lnTo>
                    <a:lnTo>
                      <a:pt x="2505" y="510"/>
                    </a:lnTo>
                    <a:lnTo>
                      <a:pt x="2517" y="459"/>
                    </a:lnTo>
                    <a:lnTo>
                      <a:pt x="2532" y="405"/>
                    </a:lnTo>
                    <a:lnTo>
                      <a:pt x="2532" y="407"/>
                    </a:lnTo>
                    <a:lnTo>
                      <a:pt x="2531" y="416"/>
                    </a:lnTo>
                    <a:lnTo>
                      <a:pt x="2531" y="429"/>
                    </a:lnTo>
                    <a:lnTo>
                      <a:pt x="2531" y="446"/>
                    </a:lnTo>
                    <a:lnTo>
                      <a:pt x="2530" y="467"/>
                    </a:lnTo>
                    <a:lnTo>
                      <a:pt x="2530" y="490"/>
                    </a:lnTo>
                    <a:lnTo>
                      <a:pt x="2530" y="515"/>
                    </a:lnTo>
                    <a:lnTo>
                      <a:pt x="2530" y="542"/>
                    </a:lnTo>
                    <a:lnTo>
                      <a:pt x="2531" y="571"/>
                    </a:lnTo>
                    <a:lnTo>
                      <a:pt x="2532" y="599"/>
                    </a:lnTo>
                    <a:lnTo>
                      <a:pt x="2534" y="627"/>
                    </a:lnTo>
                    <a:lnTo>
                      <a:pt x="2536" y="654"/>
                    </a:lnTo>
                    <a:lnTo>
                      <a:pt x="2540" y="680"/>
                    </a:lnTo>
                    <a:lnTo>
                      <a:pt x="2544" y="703"/>
                    </a:lnTo>
                    <a:lnTo>
                      <a:pt x="2551" y="724"/>
                    </a:lnTo>
                    <a:lnTo>
                      <a:pt x="2557" y="742"/>
                    </a:lnTo>
                    <a:lnTo>
                      <a:pt x="2565" y="755"/>
                    </a:lnTo>
                    <a:lnTo>
                      <a:pt x="2573" y="763"/>
                    </a:lnTo>
                    <a:lnTo>
                      <a:pt x="2583" y="767"/>
                    </a:lnTo>
                    <a:lnTo>
                      <a:pt x="2596" y="764"/>
                    </a:lnTo>
                    <a:lnTo>
                      <a:pt x="2609" y="755"/>
                    </a:lnTo>
                    <a:lnTo>
                      <a:pt x="2625" y="740"/>
                    </a:lnTo>
                    <a:lnTo>
                      <a:pt x="2671" y="677"/>
                    </a:lnTo>
                    <a:lnTo>
                      <a:pt x="2714" y="610"/>
                    </a:lnTo>
                    <a:lnTo>
                      <a:pt x="2756" y="538"/>
                    </a:lnTo>
                    <a:lnTo>
                      <a:pt x="2794" y="462"/>
                    </a:lnTo>
                    <a:lnTo>
                      <a:pt x="2827" y="380"/>
                    </a:lnTo>
                    <a:lnTo>
                      <a:pt x="2829" y="384"/>
                    </a:lnTo>
                    <a:lnTo>
                      <a:pt x="2829" y="393"/>
                    </a:lnTo>
                    <a:lnTo>
                      <a:pt x="2830" y="407"/>
                    </a:lnTo>
                    <a:lnTo>
                      <a:pt x="2829" y="428"/>
                    </a:lnTo>
                    <a:lnTo>
                      <a:pt x="2827" y="453"/>
                    </a:lnTo>
                    <a:lnTo>
                      <a:pt x="2825" y="482"/>
                    </a:lnTo>
                    <a:lnTo>
                      <a:pt x="2820" y="515"/>
                    </a:lnTo>
                    <a:lnTo>
                      <a:pt x="2812" y="553"/>
                    </a:lnTo>
                    <a:lnTo>
                      <a:pt x="2801" y="592"/>
                    </a:lnTo>
                    <a:lnTo>
                      <a:pt x="2787" y="634"/>
                    </a:lnTo>
                    <a:lnTo>
                      <a:pt x="2768" y="678"/>
                    </a:lnTo>
                    <a:lnTo>
                      <a:pt x="2745" y="725"/>
                    </a:lnTo>
                    <a:lnTo>
                      <a:pt x="2717" y="773"/>
                    </a:lnTo>
                    <a:lnTo>
                      <a:pt x="2683" y="821"/>
                    </a:lnTo>
                    <a:lnTo>
                      <a:pt x="2643" y="869"/>
                    </a:lnTo>
                    <a:lnTo>
                      <a:pt x="2597" y="919"/>
                    </a:lnTo>
                    <a:lnTo>
                      <a:pt x="2544" y="967"/>
                    </a:lnTo>
                    <a:lnTo>
                      <a:pt x="2483" y="1015"/>
                    </a:lnTo>
                    <a:lnTo>
                      <a:pt x="2414" y="1060"/>
                    </a:lnTo>
                    <a:lnTo>
                      <a:pt x="2418" y="1063"/>
                    </a:lnTo>
                    <a:lnTo>
                      <a:pt x="2426" y="1068"/>
                    </a:lnTo>
                    <a:lnTo>
                      <a:pt x="2437" y="1078"/>
                    </a:lnTo>
                    <a:lnTo>
                      <a:pt x="2456" y="1090"/>
                    </a:lnTo>
                    <a:lnTo>
                      <a:pt x="2476" y="1104"/>
                    </a:lnTo>
                    <a:lnTo>
                      <a:pt x="2500" y="1121"/>
                    </a:lnTo>
                    <a:lnTo>
                      <a:pt x="2527" y="1138"/>
                    </a:lnTo>
                    <a:lnTo>
                      <a:pt x="2557" y="1155"/>
                    </a:lnTo>
                    <a:lnTo>
                      <a:pt x="2588" y="1172"/>
                    </a:lnTo>
                    <a:lnTo>
                      <a:pt x="2622" y="1187"/>
                    </a:lnTo>
                    <a:lnTo>
                      <a:pt x="2656" y="1202"/>
                    </a:lnTo>
                    <a:lnTo>
                      <a:pt x="2691" y="1215"/>
                    </a:lnTo>
                    <a:lnTo>
                      <a:pt x="2725" y="1225"/>
                    </a:lnTo>
                    <a:lnTo>
                      <a:pt x="2760" y="1230"/>
                    </a:lnTo>
                    <a:lnTo>
                      <a:pt x="2794" y="1233"/>
                    </a:lnTo>
                    <a:lnTo>
                      <a:pt x="2826" y="1232"/>
                    </a:lnTo>
                    <a:lnTo>
                      <a:pt x="2857" y="1224"/>
                    </a:lnTo>
                    <a:lnTo>
                      <a:pt x="2886" y="1211"/>
                    </a:lnTo>
                    <a:lnTo>
                      <a:pt x="2912" y="1191"/>
                    </a:lnTo>
                    <a:lnTo>
                      <a:pt x="2911" y="1194"/>
                    </a:lnTo>
                    <a:lnTo>
                      <a:pt x="2907" y="1198"/>
                    </a:lnTo>
                    <a:lnTo>
                      <a:pt x="2899" y="1204"/>
                    </a:lnTo>
                    <a:lnTo>
                      <a:pt x="2890" y="1213"/>
                    </a:lnTo>
                    <a:lnTo>
                      <a:pt x="2877" y="1224"/>
                    </a:lnTo>
                    <a:lnTo>
                      <a:pt x="2862" y="1234"/>
                    </a:lnTo>
                    <a:lnTo>
                      <a:pt x="2844" y="1245"/>
                    </a:lnTo>
                    <a:lnTo>
                      <a:pt x="2825" y="1255"/>
                    </a:lnTo>
                    <a:lnTo>
                      <a:pt x="2801" y="1264"/>
                    </a:lnTo>
                    <a:lnTo>
                      <a:pt x="2777" y="1272"/>
                    </a:lnTo>
                    <a:lnTo>
                      <a:pt x="2748" y="1277"/>
                    </a:lnTo>
                    <a:lnTo>
                      <a:pt x="2718" y="1281"/>
                    </a:lnTo>
                    <a:lnTo>
                      <a:pt x="2687" y="1281"/>
                    </a:lnTo>
                    <a:lnTo>
                      <a:pt x="2652" y="1277"/>
                    </a:lnTo>
                    <a:lnTo>
                      <a:pt x="2615" y="1269"/>
                    </a:lnTo>
                    <a:lnTo>
                      <a:pt x="2575" y="1256"/>
                    </a:lnTo>
                    <a:lnTo>
                      <a:pt x="2535" y="1238"/>
                    </a:lnTo>
                    <a:lnTo>
                      <a:pt x="2491" y="1215"/>
                    </a:lnTo>
                    <a:lnTo>
                      <a:pt x="2445" y="1185"/>
                    </a:lnTo>
                    <a:lnTo>
                      <a:pt x="2398" y="1147"/>
                    </a:lnTo>
                    <a:lnTo>
                      <a:pt x="2349" y="1102"/>
                    </a:lnTo>
                    <a:lnTo>
                      <a:pt x="2345" y="1104"/>
                    </a:lnTo>
                    <a:lnTo>
                      <a:pt x="2337" y="1109"/>
                    </a:lnTo>
                    <a:lnTo>
                      <a:pt x="2323" y="1117"/>
                    </a:lnTo>
                    <a:lnTo>
                      <a:pt x="2305" y="1129"/>
                    </a:lnTo>
                    <a:lnTo>
                      <a:pt x="2283" y="1143"/>
                    </a:lnTo>
                    <a:lnTo>
                      <a:pt x="2257" y="1159"/>
                    </a:lnTo>
                    <a:lnTo>
                      <a:pt x="2227" y="1176"/>
                    </a:lnTo>
                    <a:lnTo>
                      <a:pt x="2194" y="1195"/>
                    </a:lnTo>
                    <a:lnTo>
                      <a:pt x="2159" y="1216"/>
                    </a:lnTo>
                    <a:lnTo>
                      <a:pt x="2122" y="1237"/>
                    </a:lnTo>
                    <a:lnTo>
                      <a:pt x="2083" y="1257"/>
                    </a:lnTo>
                    <a:lnTo>
                      <a:pt x="2044" y="1280"/>
                    </a:lnTo>
                    <a:lnTo>
                      <a:pt x="2002" y="1300"/>
                    </a:lnTo>
                    <a:lnTo>
                      <a:pt x="1962" y="1321"/>
                    </a:lnTo>
                    <a:lnTo>
                      <a:pt x="1921" y="1342"/>
                    </a:lnTo>
                    <a:lnTo>
                      <a:pt x="1881" y="1360"/>
                    </a:lnTo>
                    <a:lnTo>
                      <a:pt x="1842" y="1378"/>
                    </a:lnTo>
                    <a:lnTo>
                      <a:pt x="1804" y="1392"/>
                    </a:lnTo>
                    <a:lnTo>
                      <a:pt x="1769" y="1405"/>
                    </a:lnTo>
                    <a:lnTo>
                      <a:pt x="1773" y="1407"/>
                    </a:lnTo>
                    <a:lnTo>
                      <a:pt x="1782" y="1411"/>
                    </a:lnTo>
                    <a:lnTo>
                      <a:pt x="1799" y="1417"/>
                    </a:lnTo>
                    <a:lnTo>
                      <a:pt x="1821" y="1425"/>
                    </a:lnTo>
                    <a:lnTo>
                      <a:pt x="1849" y="1434"/>
                    </a:lnTo>
                    <a:lnTo>
                      <a:pt x="1880" y="1444"/>
                    </a:lnTo>
                    <a:lnTo>
                      <a:pt x="1916" y="1456"/>
                    </a:lnTo>
                    <a:lnTo>
                      <a:pt x="1955" y="1468"/>
                    </a:lnTo>
                    <a:lnTo>
                      <a:pt x="1998" y="1481"/>
                    </a:lnTo>
                    <a:lnTo>
                      <a:pt x="2042" y="1494"/>
                    </a:lnTo>
                    <a:lnTo>
                      <a:pt x="2090" y="1505"/>
                    </a:lnTo>
                    <a:lnTo>
                      <a:pt x="2139" y="1518"/>
                    </a:lnTo>
                    <a:lnTo>
                      <a:pt x="2188" y="1529"/>
                    </a:lnTo>
                    <a:lnTo>
                      <a:pt x="2239" y="1539"/>
                    </a:lnTo>
                    <a:lnTo>
                      <a:pt x="2289" y="1548"/>
                    </a:lnTo>
                    <a:lnTo>
                      <a:pt x="2339" y="1555"/>
                    </a:lnTo>
                    <a:lnTo>
                      <a:pt x="2388" y="1560"/>
                    </a:lnTo>
                    <a:lnTo>
                      <a:pt x="2436" y="1563"/>
                    </a:lnTo>
                    <a:lnTo>
                      <a:pt x="2482" y="1564"/>
                    </a:lnTo>
                    <a:lnTo>
                      <a:pt x="2525" y="1561"/>
                    </a:lnTo>
                    <a:lnTo>
                      <a:pt x="2564" y="1556"/>
                    </a:lnTo>
                    <a:lnTo>
                      <a:pt x="2601" y="1547"/>
                    </a:lnTo>
                    <a:lnTo>
                      <a:pt x="2634" y="1534"/>
                    </a:lnTo>
                    <a:lnTo>
                      <a:pt x="2661" y="1518"/>
                    </a:lnTo>
                    <a:lnTo>
                      <a:pt x="2684" y="1498"/>
                    </a:lnTo>
                    <a:lnTo>
                      <a:pt x="2682" y="1499"/>
                    </a:lnTo>
                    <a:lnTo>
                      <a:pt x="2677" y="1505"/>
                    </a:lnTo>
                    <a:lnTo>
                      <a:pt x="2666" y="1515"/>
                    </a:lnTo>
                    <a:lnTo>
                      <a:pt x="2652" y="1526"/>
                    </a:lnTo>
                    <a:lnTo>
                      <a:pt x="2635" y="1540"/>
                    </a:lnTo>
                    <a:lnTo>
                      <a:pt x="2613" y="1555"/>
                    </a:lnTo>
                    <a:lnTo>
                      <a:pt x="2588" y="1569"/>
                    </a:lnTo>
                    <a:lnTo>
                      <a:pt x="2560" y="1582"/>
                    </a:lnTo>
                    <a:lnTo>
                      <a:pt x="2527" y="1594"/>
                    </a:lnTo>
                    <a:lnTo>
                      <a:pt x="2492" y="1603"/>
                    </a:lnTo>
                    <a:lnTo>
                      <a:pt x="2453" y="1609"/>
                    </a:lnTo>
                    <a:lnTo>
                      <a:pt x="2411" y="1612"/>
                    </a:lnTo>
                    <a:lnTo>
                      <a:pt x="2366" y="1609"/>
                    </a:lnTo>
                    <a:lnTo>
                      <a:pt x="2369" y="1612"/>
                    </a:lnTo>
                    <a:lnTo>
                      <a:pt x="2372" y="1620"/>
                    </a:lnTo>
                    <a:lnTo>
                      <a:pt x="2379" y="1633"/>
                    </a:lnTo>
                    <a:lnTo>
                      <a:pt x="2387" y="1650"/>
                    </a:lnTo>
                    <a:lnTo>
                      <a:pt x="2393" y="1670"/>
                    </a:lnTo>
                    <a:lnTo>
                      <a:pt x="2400" y="1696"/>
                    </a:lnTo>
                    <a:lnTo>
                      <a:pt x="2405" y="1726"/>
                    </a:lnTo>
                    <a:lnTo>
                      <a:pt x="2408" y="1760"/>
                    </a:lnTo>
                    <a:lnTo>
                      <a:pt x="2406" y="1798"/>
                    </a:lnTo>
                    <a:lnTo>
                      <a:pt x="2400" y="1838"/>
                    </a:lnTo>
                    <a:lnTo>
                      <a:pt x="2400" y="1835"/>
                    </a:lnTo>
                    <a:lnTo>
                      <a:pt x="2397" y="1825"/>
                    </a:lnTo>
                    <a:lnTo>
                      <a:pt x="2395" y="1808"/>
                    </a:lnTo>
                    <a:lnTo>
                      <a:pt x="2391" y="1788"/>
                    </a:lnTo>
                    <a:lnTo>
                      <a:pt x="2384" y="1765"/>
                    </a:lnTo>
                    <a:lnTo>
                      <a:pt x="2378" y="1740"/>
                    </a:lnTo>
                    <a:lnTo>
                      <a:pt x="2367" y="1714"/>
                    </a:lnTo>
                    <a:lnTo>
                      <a:pt x="2357" y="1688"/>
                    </a:lnTo>
                    <a:lnTo>
                      <a:pt x="2344" y="1665"/>
                    </a:lnTo>
                    <a:lnTo>
                      <a:pt x="2328" y="1644"/>
                    </a:lnTo>
                    <a:lnTo>
                      <a:pt x="2310" y="1627"/>
                    </a:lnTo>
                    <a:lnTo>
                      <a:pt x="2291" y="1616"/>
                    </a:lnTo>
                    <a:lnTo>
                      <a:pt x="2268" y="1611"/>
                    </a:lnTo>
                    <a:lnTo>
                      <a:pt x="2223" y="1608"/>
                    </a:lnTo>
                    <a:lnTo>
                      <a:pt x="2172" y="1604"/>
                    </a:lnTo>
                    <a:lnTo>
                      <a:pt x="2118" y="1600"/>
                    </a:lnTo>
                    <a:lnTo>
                      <a:pt x="2059" y="1594"/>
                    </a:lnTo>
                    <a:lnTo>
                      <a:pt x="1999" y="1586"/>
                    </a:lnTo>
                    <a:lnTo>
                      <a:pt x="1940" y="1576"/>
                    </a:lnTo>
                    <a:lnTo>
                      <a:pt x="1881" y="1563"/>
                    </a:lnTo>
                    <a:lnTo>
                      <a:pt x="1851" y="1557"/>
                    </a:lnTo>
                    <a:lnTo>
                      <a:pt x="1824" y="1559"/>
                    </a:lnTo>
                    <a:lnTo>
                      <a:pt x="1801" y="1565"/>
                    </a:lnTo>
                    <a:lnTo>
                      <a:pt x="1780" y="1576"/>
                    </a:lnTo>
                    <a:lnTo>
                      <a:pt x="1763" y="1592"/>
                    </a:lnTo>
                    <a:lnTo>
                      <a:pt x="1749" y="1613"/>
                    </a:lnTo>
                    <a:lnTo>
                      <a:pt x="1737" y="1639"/>
                    </a:lnTo>
                    <a:lnTo>
                      <a:pt x="1726" y="1669"/>
                    </a:lnTo>
                    <a:lnTo>
                      <a:pt x="1719" y="1704"/>
                    </a:lnTo>
                    <a:lnTo>
                      <a:pt x="1713" y="1742"/>
                    </a:lnTo>
                    <a:lnTo>
                      <a:pt x="1710" y="1785"/>
                    </a:lnTo>
                    <a:lnTo>
                      <a:pt x="1708" y="1830"/>
                    </a:lnTo>
                    <a:lnTo>
                      <a:pt x="1707" y="1879"/>
                    </a:lnTo>
                    <a:lnTo>
                      <a:pt x="1707" y="1931"/>
                    </a:lnTo>
                    <a:lnTo>
                      <a:pt x="1708" y="1986"/>
                    </a:lnTo>
                    <a:lnTo>
                      <a:pt x="1711" y="2043"/>
                    </a:lnTo>
                    <a:lnTo>
                      <a:pt x="1713" y="2104"/>
                    </a:lnTo>
                    <a:lnTo>
                      <a:pt x="1716" y="2166"/>
                    </a:lnTo>
                    <a:lnTo>
                      <a:pt x="1719" y="2231"/>
                    </a:lnTo>
                    <a:lnTo>
                      <a:pt x="1721" y="2297"/>
                    </a:lnTo>
                    <a:lnTo>
                      <a:pt x="1724" y="2365"/>
                    </a:lnTo>
                    <a:lnTo>
                      <a:pt x="1764" y="2371"/>
                    </a:lnTo>
                    <a:lnTo>
                      <a:pt x="1803" y="2382"/>
                    </a:lnTo>
                    <a:lnTo>
                      <a:pt x="1841" y="2392"/>
                    </a:lnTo>
                    <a:lnTo>
                      <a:pt x="1877" y="2405"/>
                    </a:lnTo>
                    <a:lnTo>
                      <a:pt x="1912" y="2418"/>
                    </a:lnTo>
                    <a:lnTo>
                      <a:pt x="1944" y="2432"/>
                    </a:lnTo>
                    <a:lnTo>
                      <a:pt x="1972" y="2445"/>
                    </a:lnTo>
                    <a:lnTo>
                      <a:pt x="1997" y="2458"/>
                    </a:lnTo>
                    <a:lnTo>
                      <a:pt x="2019" y="2470"/>
                    </a:lnTo>
                    <a:lnTo>
                      <a:pt x="2036" y="2480"/>
                    </a:lnTo>
                    <a:lnTo>
                      <a:pt x="2049" y="2487"/>
                    </a:lnTo>
                    <a:lnTo>
                      <a:pt x="2057" y="2492"/>
                    </a:lnTo>
                    <a:lnTo>
                      <a:pt x="2059" y="2495"/>
                    </a:lnTo>
                    <a:lnTo>
                      <a:pt x="1955" y="2478"/>
                    </a:lnTo>
                    <a:lnTo>
                      <a:pt x="1855" y="2465"/>
                    </a:lnTo>
                    <a:lnTo>
                      <a:pt x="1763" y="2454"/>
                    </a:lnTo>
                    <a:lnTo>
                      <a:pt x="1675" y="2448"/>
                    </a:lnTo>
                    <a:lnTo>
                      <a:pt x="1593" y="2445"/>
                    </a:lnTo>
                    <a:lnTo>
                      <a:pt x="1516" y="2444"/>
                    </a:lnTo>
                    <a:lnTo>
                      <a:pt x="1446" y="2445"/>
                    </a:lnTo>
                    <a:lnTo>
                      <a:pt x="1381" y="2448"/>
                    </a:lnTo>
                    <a:lnTo>
                      <a:pt x="1322" y="2452"/>
                    </a:lnTo>
                    <a:lnTo>
                      <a:pt x="1270" y="2457"/>
                    </a:lnTo>
                    <a:lnTo>
                      <a:pt x="1224" y="2462"/>
                    </a:lnTo>
                    <a:lnTo>
                      <a:pt x="1183" y="2469"/>
                    </a:lnTo>
                    <a:lnTo>
                      <a:pt x="1148" y="2475"/>
                    </a:lnTo>
                    <a:lnTo>
                      <a:pt x="1120" y="2482"/>
                    </a:lnTo>
                    <a:lnTo>
                      <a:pt x="1097" y="2487"/>
                    </a:lnTo>
                    <a:lnTo>
                      <a:pt x="1082" y="2491"/>
                    </a:lnTo>
                    <a:lnTo>
                      <a:pt x="1073" y="2493"/>
                    </a:lnTo>
                    <a:lnTo>
                      <a:pt x="1069" y="2495"/>
                    </a:lnTo>
                    <a:lnTo>
                      <a:pt x="1127" y="2463"/>
                    </a:lnTo>
                    <a:lnTo>
                      <a:pt x="1182" y="2439"/>
                    </a:lnTo>
                    <a:lnTo>
                      <a:pt x="1233" y="2419"/>
                    </a:lnTo>
                    <a:lnTo>
                      <a:pt x="1279" y="2402"/>
                    </a:lnTo>
                    <a:lnTo>
                      <a:pt x="1321" y="2391"/>
                    </a:lnTo>
                    <a:lnTo>
                      <a:pt x="1357" y="2382"/>
                    </a:lnTo>
                    <a:lnTo>
                      <a:pt x="1390" y="2374"/>
                    </a:lnTo>
                    <a:lnTo>
                      <a:pt x="1415" y="2369"/>
                    </a:lnTo>
                    <a:lnTo>
                      <a:pt x="1434" y="2365"/>
                    </a:lnTo>
                    <a:lnTo>
                      <a:pt x="1433" y="2280"/>
                    </a:lnTo>
                    <a:lnTo>
                      <a:pt x="1429" y="2204"/>
                    </a:lnTo>
                    <a:lnTo>
                      <a:pt x="1422" y="2134"/>
                    </a:lnTo>
                    <a:lnTo>
                      <a:pt x="1413" y="2069"/>
                    </a:lnTo>
                    <a:lnTo>
                      <a:pt x="1402" y="2009"/>
                    </a:lnTo>
                    <a:lnTo>
                      <a:pt x="1387" y="1953"/>
                    </a:lnTo>
                    <a:lnTo>
                      <a:pt x="1370" y="1903"/>
                    </a:lnTo>
                    <a:lnTo>
                      <a:pt x="1350" y="1855"/>
                    </a:lnTo>
                    <a:lnTo>
                      <a:pt x="1325" y="1809"/>
                    </a:lnTo>
                    <a:lnTo>
                      <a:pt x="1296" y="1765"/>
                    </a:lnTo>
                    <a:lnTo>
                      <a:pt x="1264" y="1724"/>
                    </a:lnTo>
                    <a:lnTo>
                      <a:pt x="1227" y="1682"/>
                    </a:lnTo>
                    <a:lnTo>
                      <a:pt x="1187" y="1640"/>
                    </a:lnTo>
                    <a:lnTo>
                      <a:pt x="1161" y="1621"/>
                    </a:lnTo>
                    <a:lnTo>
                      <a:pt x="1130" y="1604"/>
                    </a:lnTo>
                    <a:lnTo>
                      <a:pt x="1095" y="1590"/>
                    </a:lnTo>
                    <a:lnTo>
                      <a:pt x="1056" y="1579"/>
                    </a:lnTo>
                    <a:lnTo>
                      <a:pt x="1013" y="1570"/>
                    </a:lnTo>
                    <a:lnTo>
                      <a:pt x="967" y="1564"/>
                    </a:lnTo>
                    <a:lnTo>
                      <a:pt x="918" y="1559"/>
                    </a:lnTo>
                    <a:lnTo>
                      <a:pt x="867" y="1553"/>
                    </a:lnTo>
                    <a:lnTo>
                      <a:pt x="814" y="1550"/>
                    </a:lnTo>
                    <a:lnTo>
                      <a:pt x="760" y="1546"/>
                    </a:lnTo>
                    <a:lnTo>
                      <a:pt x="704" y="1542"/>
                    </a:lnTo>
                    <a:lnTo>
                      <a:pt x="702" y="1544"/>
                    </a:lnTo>
                    <a:lnTo>
                      <a:pt x="697" y="1552"/>
                    </a:lnTo>
                    <a:lnTo>
                      <a:pt x="691" y="1565"/>
                    </a:lnTo>
                    <a:lnTo>
                      <a:pt x="679" y="1581"/>
                    </a:lnTo>
                    <a:lnTo>
                      <a:pt x="665" y="1600"/>
                    </a:lnTo>
                    <a:lnTo>
                      <a:pt x="646" y="1622"/>
                    </a:lnTo>
                    <a:lnTo>
                      <a:pt x="623" y="1646"/>
                    </a:lnTo>
                    <a:lnTo>
                      <a:pt x="596" y="1669"/>
                    </a:lnTo>
                    <a:lnTo>
                      <a:pt x="563" y="1694"/>
                    </a:lnTo>
                    <a:lnTo>
                      <a:pt x="526" y="1718"/>
                    </a:lnTo>
                    <a:lnTo>
                      <a:pt x="483" y="1742"/>
                    </a:lnTo>
                    <a:lnTo>
                      <a:pt x="435" y="1764"/>
                    </a:lnTo>
                    <a:lnTo>
                      <a:pt x="380" y="1783"/>
                    </a:lnTo>
                    <a:lnTo>
                      <a:pt x="319" y="1799"/>
                    </a:lnTo>
                    <a:lnTo>
                      <a:pt x="322" y="1798"/>
                    </a:lnTo>
                    <a:lnTo>
                      <a:pt x="329" y="1794"/>
                    </a:lnTo>
                    <a:lnTo>
                      <a:pt x="340" y="1787"/>
                    </a:lnTo>
                    <a:lnTo>
                      <a:pt x="355" y="1779"/>
                    </a:lnTo>
                    <a:lnTo>
                      <a:pt x="372" y="1769"/>
                    </a:lnTo>
                    <a:lnTo>
                      <a:pt x="392" y="1757"/>
                    </a:lnTo>
                    <a:lnTo>
                      <a:pt x="414" y="1744"/>
                    </a:lnTo>
                    <a:lnTo>
                      <a:pt x="436" y="1730"/>
                    </a:lnTo>
                    <a:lnTo>
                      <a:pt x="458" y="1714"/>
                    </a:lnTo>
                    <a:lnTo>
                      <a:pt x="480" y="1698"/>
                    </a:lnTo>
                    <a:lnTo>
                      <a:pt x="502" y="1681"/>
                    </a:lnTo>
                    <a:lnTo>
                      <a:pt x="522" y="1664"/>
                    </a:lnTo>
                    <a:lnTo>
                      <a:pt x="540" y="1647"/>
                    </a:lnTo>
                    <a:lnTo>
                      <a:pt x="554" y="1629"/>
                    </a:lnTo>
                    <a:lnTo>
                      <a:pt x="566" y="1612"/>
                    </a:lnTo>
                    <a:lnTo>
                      <a:pt x="574" y="1595"/>
                    </a:lnTo>
                    <a:lnTo>
                      <a:pt x="576" y="1579"/>
                    </a:lnTo>
                    <a:lnTo>
                      <a:pt x="574" y="1565"/>
                    </a:lnTo>
                    <a:lnTo>
                      <a:pt x="566" y="1551"/>
                    </a:lnTo>
                    <a:lnTo>
                      <a:pt x="550" y="1538"/>
                    </a:lnTo>
                    <a:lnTo>
                      <a:pt x="528" y="1528"/>
                    </a:lnTo>
                    <a:lnTo>
                      <a:pt x="487" y="1511"/>
                    </a:lnTo>
                    <a:lnTo>
                      <a:pt x="445" y="1496"/>
                    </a:lnTo>
                    <a:lnTo>
                      <a:pt x="403" y="1483"/>
                    </a:lnTo>
                    <a:lnTo>
                      <a:pt x="362" y="1470"/>
                    </a:lnTo>
                    <a:lnTo>
                      <a:pt x="322" y="1456"/>
                    </a:lnTo>
                    <a:lnTo>
                      <a:pt x="281" y="1443"/>
                    </a:lnTo>
                    <a:lnTo>
                      <a:pt x="244" y="1429"/>
                    </a:lnTo>
                    <a:lnTo>
                      <a:pt x="207" y="1412"/>
                    </a:lnTo>
                    <a:lnTo>
                      <a:pt x="172" y="1395"/>
                    </a:lnTo>
                    <a:lnTo>
                      <a:pt x="140" y="1374"/>
                    </a:lnTo>
                    <a:lnTo>
                      <a:pt x="108" y="1351"/>
                    </a:lnTo>
                    <a:lnTo>
                      <a:pt x="81" y="1325"/>
                    </a:lnTo>
                    <a:lnTo>
                      <a:pt x="55" y="1295"/>
                    </a:lnTo>
                    <a:lnTo>
                      <a:pt x="33" y="1261"/>
                    </a:lnTo>
                    <a:lnTo>
                      <a:pt x="15" y="1224"/>
                    </a:lnTo>
                    <a:lnTo>
                      <a:pt x="0" y="1180"/>
                    </a:lnTo>
                    <a:lnTo>
                      <a:pt x="2" y="1182"/>
                    </a:lnTo>
                    <a:lnTo>
                      <a:pt x="8" y="1191"/>
                    </a:lnTo>
                    <a:lnTo>
                      <a:pt x="16" y="1204"/>
                    </a:lnTo>
                    <a:lnTo>
                      <a:pt x="29" y="1220"/>
                    </a:lnTo>
                    <a:lnTo>
                      <a:pt x="45" y="1239"/>
                    </a:lnTo>
                    <a:lnTo>
                      <a:pt x="63" y="1260"/>
                    </a:lnTo>
                    <a:lnTo>
                      <a:pt x="85" y="1281"/>
                    </a:lnTo>
                    <a:lnTo>
                      <a:pt x="108" y="1303"/>
                    </a:lnTo>
                    <a:lnTo>
                      <a:pt x="136" y="1324"/>
                    </a:lnTo>
                    <a:lnTo>
                      <a:pt x="166" y="1343"/>
                    </a:lnTo>
                    <a:lnTo>
                      <a:pt x="198" y="1360"/>
                    </a:lnTo>
                    <a:lnTo>
                      <a:pt x="232" y="1374"/>
                    </a:lnTo>
                    <a:lnTo>
                      <a:pt x="268" y="1383"/>
                    </a:lnTo>
                    <a:lnTo>
                      <a:pt x="307" y="1387"/>
                    </a:lnTo>
                    <a:lnTo>
                      <a:pt x="309" y="1387"/>
                    </a:lnTo>
                    <a:lnTo>
                      <a:pt x="312" y="1387"/>
                    </a:lnTo>
                    <a:lnTo>
                      <a:pt x="316" y="1387"/>
                    </a:lnTo>
                    <a:lnTo>
                      <a:pt x="323" y="1386"/>
                    </a:lnTo>
                    <a:lnTo>
                      <a:pt x="331" y="1382"/>
                    </a:lnTo>
                    <a:lnTo>
                      <a:pt x="340" y="1377"/>
                    </a:lnTo>
                    <a:lnTo>
                      <a:pt x="349" y="1369"/>
                    </a:lnTo>
                    <a:lnTo>
                      <a:pt x="358" y="1357"/>
                    </a:lnTo>
                    <a:lnTo>
                      <a:pt x="367" y="1342"/>
                    </a:lnTo>
                    <a:lnTo>
                      <a:pt x="376" y="1322"/>
                    </a:lnTo>
                    <a:lnTo>
                      <a:pt x="384" y="1298"/>
                    </a:lnTo>
                    <a:lnTo>
                      <a:pt x="392" y="1268"/>
                    </a:lnTo>
                    <a:lnTo>
                      <a:pt x="398" y="1232"/>
                    </a:lnTo>
                    <a:lnTo>
                      <a:pt x="403" y="1189"/>
                    </a:lnTo>
                    <a:lnTo>
                      <a:pt x="406" y="1138"/>
                    </a:lnTo>
                    <a:lnTo>
                      <a:pt x="407" y="1141"/>
                    </a:lnTo>
                    <a:lnTo>
                      <a:pt x="410" y="1147"/>
                    </a:lnTo>
                    <a:lnTo>
                      <a:pt x="414" y="1159"/>
                    </a:lnTo>
                    <a:lnTo>
                      <a:pt x="418" y="1174"/>
                    </a:lnTo>
                    <a:lnTo>
                      <a:pt x="420" y="1194"/>
                    </a:lnTo>
                    <a:lnTo>
                      <a:pt x="423" y="1219"/>
                    </a:lnTo>
                    <a:lnTo>
                      <a:pt x="424" y="1247"/>
                    </a:lnTo>
                    <a:lnTo>
                      <a:pt x="422" y="1281"/>
                    </a:lnTo>
                    <a:lnTo>
                      <a:pt x="418" y="1318"/>
                    </a:lnTo>
                    <a:lnTo>
                      <a:pt x="409" y="1361"/>
                    </a:lnTo>
                    <a:lnTo>
                      <a:pt x="396" y="1407"/>
                    </a:lnTo>
                    <a:lnTo>
                      <a:pt x="399" y="1408"/>
                    </a:lnTo>
                    <a:lnTo>
                      <a:pt x="412" y="1409"/>
                    </a:lnTo>
                    <a:lnTo>
                      <a:pt x="431" y="1411"/>
                    </a:lnTo>
                    <a:lnTo>
                      <a:pt x="457" y="1413"/>
                    </a:lnTo>
                    <a:lnTo>
                      <a:pt x="488" y="1417"/>
                    </a:lnTo>
                    <a:lnTo>
                      <a:pt x="524" y="1420"/>
                    </a:lnTo>
                    <a:lnTo>
                      <a:pt x="563" y="1424"/>
                    </a:lnTo>
                    <a:lnTo>
                      <a:pt x="607" y="1428"/>
                    </a:lnTo>
                    <a:lnTo>
                      <a:pt x="653" y="1430"/>
                    </a:lnTo>
                    <a:lnTo>
                      <a:pt x="701" y="1434"/>
                    </a:lnTo>
                    <a:lnTo>
                      <a:pt x="750" y="1437"/>
                    </a:lnTo>
                    <a:lnTo>
                      <a:pt x="800" y="1439"/>
                    </a:lnTo>
                    <a:lnTo>
                      <a:pt x="848" y="1442"/>
                    </a:lnTo>
                    <a:lnTo>
                      <a:pt x="896" y="1443"/>
                    </a:lnTo>
                    <a:lnTo>
                      <a:pt x="941" y="1443"/>
                    </a:lnTo>
                    <a:lnTo>
                      <a:pt x="984" y="1443"/>
                    </a:lnTo>
                    <a:lnTo>
                      <a:pt x="1025" y="1442"/>
                    </a:lnTo>
                    <a:lnTo>
                      <a:pt x="1060" y="1439"/>
                    </a:lnTo>
                    <a:lnTo>
                      <a:pt x="1090" y="1435"/>
                    </a:lnTo>
                    <a:lnTo>
                      <a:pt x="1116" y="1429"/>
                    </a:lnTo>
                    <a:lnTo>
                      <a:pt x="1134" y="1422"/>
                    </a:lnTo>
                    <a:lnTo>
                      <a:pt x="1144" y="1413"/>
                    </a:lnTo>
                    <a:lnTo>
                      <a:pt x="1172" y="1370"/>
                    </a:lnTo>
                    <a:lnTo>
                      <a:pt x="1190" y="1328"/>
                    </a:lnTo>
                    <a:lnTo>
                      <a:pt x="1200" y="1285"/>
                    </a:lnTo>
                    <a:lnTo>
                      <a:pt x="1203" y="1241"/>
                    </a:lnTo>
                    <a:lnTo>
                      <a:pt x="1199" y="1196"/>
                    </a:lnTo>
                    <a:lnTo>
                      <a:pt x="1188" y="1152"/>
                    </a:lnTo>
                    <a:lnTo>
                      <a:pt x="1173" y="1108"/>
                    </a:lnTo>
                    <a:lnTo>
                      <a:pt x="1153" y="1063"/>
                    </a:lnTo>
                    <a:lnTo>
                      <a:pt x="1130" y="1017"/>
                    </a:lnTo>
                    <a:lnTo>
                      <a:pt x="1104" y="971"/>
                    </a:lnTo>
                    <a:lnTo>
                      <a:pt x="1075" y="924"/>
                    </a:lnTo>
                    <a:lnTo>
                      <a:pt x="1044" y="876"/>
                    </a:lnTo>
                    <a:lnTo>
                      <a:pt x="1014" y="828"/>
                    </a:lnTo>
                    <a:lnTo>
                      <a:pt x="983" y="780"/>
                    </a:lnTo>
                    <a:lnTo>
                      <a:pt x="954" y="729"/>
                    </a:lnTo>
                    <a:lnTo>
                      <a:pt x="926" y="678"/>
                    </a:lnTo>
                    <a:lnTo>
                      <a:pt x="923" y="678"/>
                    </a:lnTo>
                    <a:lnTo>
                      <a:pt x="915" y="678"/>
                    </a:lnTo>
                    <a:lnTo>
                      <a:pt x="904" y="677"/>
                    </a:lnTo>
                    <a:lnTo>
                      <a:pt x="887" y="675"/>
                    </a:lnTo>
                    <a:lnTo>
                      <a:pt x="865" y="669"/>
                    </a:lnTo>
                    <a:lnTo>
                      <a:pt x="839" y="662"/>
                    </a:lnTo>
                    <a:lnTo>
                      <a:pt x="809" y="651"/>
                    </a:lnTo>
                    <a:lnTo>
                      <a:pt x="775" y="637"/>
                    </a:lnTo>
                    <a:lnTo>
                      <a:pt x="736" y="619"/>
                    </a:lnTo>
                    <a:lnTo>
                      <a:pt x="693" y="595"/>
                    </a:lnTo>
                    <a:lnTo>
                      <a:pt x="648" y="566"/>
                    </a:lnTo>
                    <a:lnTo>
                      <a:pt x="650" y="567"/>
                    </a:lnTo>
                    <a:lnTo>
                      <a:pt x="658" y="571"/>
                    </a:lnTo>
                    <a:lnTo>
                      <a:pt x="672" y="575"/>
                    </a:lnTo>
                    <a:lnTo>
                      <a:pt x="689" y="581"/>
                    </a:lnTo>
                    <a:lnTo>
                      <a:pt x="709" y="588"/>
                    </a:lnTo>
                    <a:lnTo>
                      <a:pt x="732" y="595"/>
                    </a:lnTo>
                    <a:lnTo>
                      <a:pt x="756" y="603"/>
                    </a:lnTo>
                    <a:lnTo>
                      <a:pt x="780" y="611"/>
                    </a:lnTo>
                    <a:lnTo>
                      <a:pt x="805" y="619"/>
                    </a:lnTo>
                    <a:lnTo>
                      <a:pt x="828" y="625"/>
                    </a:lnTo>
                    <a:lnTo>
                      <a:pt x="849" y="630"/>
                    </a:lnTo>
                    <a:lnTo>
                      <a:pt x="869" y="634"/>
                    </a:lnTo>
                    <a:lnTo>
                      <a:pt x="884" y="637"/>
                    </a:lnTo>
                    <a:lnTo>
                      <a:pt x="896" y="638"/>
                    </a:lnTo>
                    <a:lnTo>
                      <a:pt x="901" y="636"/>
                    </a:lnTo>
                    <a:lnTo>
                      <a:pt x="902" y="632"/>
                    </a:lnTo>
                    <a:lnTo>
                      <a:pt x="883" y="585"/>
                    </a:lnTo>
                    <a:lnTo>
                      <a:pt x="866" y="538"/>
                    </a:lnTo>
                    <a:lnTo>
                      <a:pt x="853" y="490"/>
                    </a:lnTo>
                    <a:lnTo>
                      <a:pt x="843" y="442"/>
                    </a:lnTo>
                    <a:lnTo>
                      <a:pt x="837" y="393"/>
                    </a:lnTo>
                    <a:lnTo>
                      <a:pt x="837" y="342"/>
                    </a:lnTo>
                    <a:lnTo>
                      <a:pt x="843" y="292"/>
                    </a:lnTo>
                    <a:lnTo>
                      <a:pt x="853" y="240"/>
                    </a:lnTo>
                    <a:lnTo>
                      <a:pt x="871" y="188"/>
                    </a:lnTo>
                    <a:lnTo>
                      <a:pt x="896" y="133"/>
                    </a:lnTo>
                    <a:lnTo>
                      <a:pt x="928" y="79"/>
                    </a:lnTo>
                    <a:lnTo>
                      <a:pt x="928" y="83"/>
                    </a:lnTo>
                    <a:lnTo>
                      <a:pt x="926" y="94"/>
                    </a:lnTo>
                    <a:lnTo>
                      <a:pt x="923" y="112"/>
                    </a:lnTo>
                    <a:lnTo>
                      <a:pt x="919" y="136"/>
                    </a:lnTo>
                    <a:lnTo>
                      <a:pt x="915" y="163"/>
                    </a:lnTo>
                    <a:lnTo>
                      <a:pt x="912" y="194"/>
                    </a:lnTo>
                    <a:lnTo>
                      <a:pt x="909" y="228"/>
                    </a:lnTo>
                    <a:lnTo>
                      <a:pt x="906" y="263"/>
                    </a:lnTo>
                    <a:lnTo>
                      <a:pt x="904" y="298"/>
                    </a:lnTo>
                    <a:lnTo>
                      <a:pt x="904" y="332"/>
                    </a:lnTo>
                    <a:lnTo>
                      <a:pt x="905" y="366"/>
                    </a:lnTo>
                    <a:lnTo>
                      <a:pt x="909" y="395"/>
                    </a:lnTo>
                    <a:lnTo>
                      <a:pt x="915" y="421"/>
                    </a:lnTo>
                    <a:lnTo>
                      <a:pt x="923" y="444"/>
                    </a:lnTo>
                    <a:lnTo>
                      <a:pt x="935" y="459"/>
                    </a:lnTo>
                    <a:lnTo>
                      <a:pt x="936" y="459"/>
                    </a:lnTo>
                    <a:lnTo>
                      <a:pt x="940" y="460"/>
                    </a:lnTo>
                    <a:lnTo>
                      <a:pt x="947" y="460"/>
                    </a:lnTo>
                    <a:lnTo>
                      <a:pt x="957" y="460"/>
                    </a:lnTo>
                    <a:lnTo>
                      <a:pt x="969" y="459"/>
                    </a:lnTo>
                    <a:lnTo>
                      <a:pt x="984" y="457"/>
                    </a:lnTo>
                    <a:lnTo>
                      <a:pt x="1003" y="450"/>
                    </a:lnTo>
                    <a:lnTo>
                      <a:pt x="1025" y="441"/>
                    </a:lnTo>
                    <a:lnTo>
                      <a:pt x="1049" y="429"/>
                    </a:lnTo>
                    <a:lnTo>
                      <a:pt x="1077" y="412"/>
                    </a:lnTo>
                    <a:lnTo>
                      <a:pt x="1108" y="390"/>
                    </a:lnTo>
                    <a:lnTo>
                      <a:pt x="1143" y="363"/>
                    </a:lnTo>
                    <a:lnTo>
                      <a:pt x="1181" y="331"/>
                    </a:lnTo>
                    <a:lnTo>
                      <a:pt x="1179" y="334"/>
                    </a:lnTo>
                    <a:lnTo>
                      <a:pt x="1175" y="342"/>
                    </a:lnTo>
                    <a:lnTo>
                      <a:pt x="1168" y="357"/>
                    </a:lnTo>
                    <a:lnTo>
                      <a:pt x="1156" y="375"/>
                    </a:lnTo>
                    <a:lnTo>
                      <a:pt x="1140" y="395"/>
                    </a:lnTo>
                    <a:lnTo>
                      <a:pt x="1121" y="418"/>
                    </a:lnTo>
                    <a:lnTo>
                      <a:pt x="1096" y="441"/>
                    </a:lnTo>
                    <a:lnTo>
                      <a:pt x="1066" y="466"/>
                    </a:lnTo>
                    <a:lnTo>
                      <a:pt x="1032" y="488"/>
                    </a:lnTo>
                    <a:lnTo>
                      <a:pt x="992" y="510"/>
                    </a:lnTo>
                    <a:lnTo>
                      <a:pt x="947" y="528"/>
                    </a:lnTo>
                    <a:lnTo>
                      <a:pt x="948" y="532"/>
                    </a:lnTo>
                    <a:lnTo>
                      <a:pt x="953" y="542"/>
                    </a:lnTo>
                    <a:lnTo>
                      <a:pt x="961" y="560"/>
                    </a:lnTo>
                    <a:lnTo>
                      <a:pt x="971" y="584"/>
                    </a:lnTo>
                    <a:lnTo>
                      <a:pt x="987" y="614"/>
                    </a:lnTo>
                    <a:lnTo>
                      <a:pt x="1005" y="649"/>
                    </a:lnTo>
                    <a:lnTo>
                      <a:pt x="1029" y="690"/>
                    </a:lnTo>
                    <a:lnTo>
                      <a:pt x="1056" y="737"/>
                    </a:lnTo>
                    <a:lnTo>
                      <a:pt x="1087" y="788"/>
                    </a:lnTo>
                    <a:lnTo>
                      <a:pt x="1125" y="843"/>
                    </a:lnTo>
                    <a:lnTo>
                      <a:pt x="1166" y="904"/>
                    </a:lnTo>
                    <a:lnTo>
                      <a:pt x="1213" y="968"/>
                    </a:lnTo>
                    <a:lnTo>
                      <a:pt x="1265" y="1035"/>
                    </a:lnTo>
                    <a:lnTo>
                      <a:pt x="1322" y="1107"/>
                    </a:lnTo>
                    <a:lnTo>
                      <a:pt x="1386" y="1181"/>
                    </a:lnTo>
                    <a:lnTo>
                      <a:pt x="1456" y="1257"/>
                    </a:lnTo>
                    <a:lnTo>
                      <a:pt x="1457" y="1254"/>
                    </a:lnTo>
                    <a:lnTo>
                      <a:pt x="1461" y="1243"/>
                    </a:lnTo>
                    <a:lnTo>
                      <a:pt x="1467" y="1226"/>
                    </a:lnTo>
                    <a:lnTo>
                      <a:pt x="1476" y="1203"/>
                    </a:lnTo>
                    <a:lnTo>
                      <a:pt x="1485" y="1174"/>
                    </a:lnTo>
                    <a:lnTo>
                      <a:pt x="1496" y="1139"/>
                    </a:lnTo>
                    <a:lnTo>
                      <a:pt x="1509" y="1100"/>
                    </a:lnTo>
                    <a:lnTo>
                      <a:pt x="1524" y="1056"/>
                    </a:lnTo>
                    <a:lnTo>
                      <a:pt x="1539" y="1008"/>
                    </a:lnTo>
                    <a:lnTo>
                      <a:pt x="1555" y="956"/>
                    </a:lnTo>
                    <a:lnTo>
                      <a:pt x="1572" y="900"/>
                    </a:lnTo>
                    <a:lnTo>
                      <a:pt x="1589" y="842"/>
                    </a:lnTo>
                    <a:lnTo>
                      <a:pt x="1606" y="781"/>
                    </a:lnTo>
                    <a:lnTo>
                      <a:pt x="1603" y="776"/>
                    </a:lnTo>
                    <a:lnTo>
                      <a:pt x="1595" y="768"/>
                    </a:lnTo>
                    <a:lnTo>
                      <a:pt x="1582" y="759"/>
                    </a:lnTo>
                    <a:lnTo>
                      <a:pt x="1564" y="746"/>
                    </a:lnTo>
                    <a:lnTo>
                      <a:pt x="1542" y="730"/>
                    </a:lnTo>
                    <a:lnTo>
                      <a:pt x="1519" y="711"/>
                    </a:lnTo>
                    <a:lnTo>
                      <a:pt x="1491" y="688"/>
                    </a:lnTo>
                    <a:lnTo>
                      <a:pt x="1464" y="660"/>
                    </a:lnTo>
                    <a:lnTo>
                      <a:pt x="1434" y="628"/>
                    </a:lnTo>
                    <a:lnTo>
                      <a:pt x="1405" y="590"/>
                    </a:lnTo>
                    <a:lnTo>
                      <a:pt x="1378" y="547"/>
                    </a:lnTo>
                    <a:lnTo>
                      <a:pt x="1352" y="498"/>
                    </a:lnTo>
                    <a:lnTo>
                      <a:pt x="1329" y="444"/>
                    </a:lnTo>
                    <a:lnTo>
                      <a:pt x="1329" y="444"/>
                    </a:lnTo>
                    <a:lnTo>
                      <a:pt x="1334" y="449"/>
                    </a:lnTo>
                    <a:lnTo>
                      <a:pt x="1342" y="459"/>
                    </a:lnTo>
                    <a:lnTo>
                      <a:pt x="1352" y="472"/>
                    </a:lnTo>
                    <a:lnTo>
                      <a:pt x="1365" y="488"/>
                    </a:lnTo>
                    <a:lnTo>
                      <a:pt x="1381" y="506"/>
                    </a:lnTo>
                    <a:lnTo>
                      <a:pt x="1398" y="527"/>
                    </a:lnTo>
                    <a:lnTo>
                      <a:pt x="1416" y="547"/>
                    </a:lnTo>
                    <a:lnTo>
                      <a:pt x="1435" y="569"/>
                    </a:lnTo>
                    <a:lnTo>
                      <a:pt x="1455" y="592"/>
                    </a:lnTo>
                    <a:lnTo>
                      <a:pt x="1476" y="614"/>
                    </a:lnTo>
                    <a:lnTo>
                      <a:pt x="1496" y="634"/>
                    </a:lnTo>
                    <a:lnTo>
                      <a:pt x="1517" y="654"/>
                    </a:lnTo>
                    <a:lnTo>
                      <a:pt x="1537" y="671"/>
                    </a:lnTo>
                    <a:lnTo>
                      <a:pt x="1556" y="685"/>
                    </a:lnTo>
                    <a:lnTo>
                      <a:pt x="1574" y="695"/>
                    </a:lnTo>
                    <a:lnTo>
                      <a:pt x="1590" y="703"/>
                    </a:lnTo>
                    <a:lnTo>
                      <a:pt x="1604" y="706"/>
                    </a:lnTo>
                    <a:lnTo>
                      <a:pt x="1616" y="703"/>
                    </a:lnTo>
                    <a:lnTo>
                      <a:pt x="1626" y="694"/>
                    </a:lnTo>
                    <a:lnTo>
                      <a:pt x="1632" y="680"/>
                    </a:lnTo>
                    <a:lnTo>
                      <a:pt x="1656" y="584"/>
                    </a:lnTo>
                    <a:lnTo>
                      <a:pt x="1680" y="486"/>
                    </a:lnTo>
                    <a:lnTo>
                      <a:pt x="1701" y="386"/>
                    </a:lnTo>
                    <a:lnTo>
                      <a:pt x="1717" y="286"/>
                    </a:lnTo>
                    <a:lnTo>
                      <a:pt x="1733" y="188"/>
                    </a:lnTo>
                    <a:lnTo>
                      <a:pt x="1743" y="92"/>
                    </a:lnTo>
                    <a:lnTo>
                      <a:pt x="1750" y="0"/>
                    </a:lnTo>
                    <a:close/>
                  </a:path>
                </a:pathLst>
              </a:custGeom>
              <a:solidFill>
                <a:srgbClr val="0070C0"/>
              </a:solidFill>
              <a:ln w="0">
                <a:noFill/>
                <a:prstDash val="solid"/>
                <a:round/>
              </a:ln>
            </p:spPr>
            <p:txBody>
              <a:bodyPr anchor="ctr"/>
              <a:lstStyle/>
              <a:p>
                <a:pPr algn="ctr"/>
                <a:endParaRPr/>
              </a:p>
            </p:txBody>
          </p:sp>
        </p:grpSp>
        <p:grpSp>
          <p:nvGrpSpPr>
            <p:cNvPr id="5" name="组合 4"/>
            <p:cNvGrpSpPr/>
            <p:nvPr/>
          </p:nvGrpSpPr>
          <p:grpSpPr>
            <a:xfrm>
              <a:off x="6645053" y="2180884"/>
              <a:ext cx="4676354" cy="2823984"/>
              <a:chOff x="7252121" y="2352118"/>
              <a:chExt cx="4676354" cy="2823984"/>
            </a:xfrm>
          </p:grpSpPr>
          <p:grpSp>
            <p:nvGrpSpPr>
              <p:cNvPr id="8" name="组合 7"/>
              <p:cNvGrpSpPr/>
              <p:nvPr/>
            </p:nvGrpSpPr>
            <p:grpSpPr>
              <a:xfrm>
                <a:off x="7252121" y="2352118"/>
                <a:ext cx="4676354" cy="616730"/>
                <a:chOff x="7252121" y="2352118"/>
                <a:chExt cx="4676354" cy="616730"/>
              </a:xfrm>
            </p:grpSpPr>
            <p:sp>
              <p:nvSpPr>
                <p:cNvPr id="15" name="任意多边形: 形状 11"/>
                <p:cNvSpPr/>
                <p:nvPr/>
              </p:nvSpPr>
              <p:spPr bwMode="auto">
                <a:xfrm>
                  <a:off x="7252121" y="2458077"/>
                  <a:ext cx="280988" cy="404813"/>
                </a:xfrm>
                <a:custGeom>
                  <a:avLst/>
                  <a:gdLst>
                    <a:gd name="T0" fmla="*/ 149 w 177"/>
                    <a:gd name="T1" fmla="*/ 0 h 255"/>
                    <a:gd name="T2" fmla="*/ 151 w 177"/>
                    <a:gd name="T3" fmla="*/ 2 h 255"/>
                    <a:gd name="T4" fmla="*/ 153 w 177"/>
                    <a:gd name="T5" fmla="*/ 8 h 255"/>
                    <a:gd name="T6" fmla="*/ 157 w 177"/>
                    <a:gd name="T7" fmla="*/ 17 h 255"/>
                    <a:gd name="T8" fmla="*/ 162 w 177"/>
                    <a:gd name="T9" fmla="*/ 30 h 255"/>
                    <a:gd name="T10" fmla="*/ 166 w 177"/>
                    <a:gd name="T11" fmla="*/ 46 h 255"/>
                    <a:gd name="T12" fmla="*/ 170 w 177"/>
                    <a:gd name="T13" fmla="*/ 63 h 255"/>
                    <a:gd name="T14" fmla="*/ 174 w 177"/>
                    <a:gd name="T15" fmla="*/ 82 h 255"/>
                    <a:gd name="T16" fmla="*/ 177 w 177"/>
                    <a:gd name="T17" fmla="*/ 102 h 255"/>
                    <a:gd name="T18" fmla="*/ 177 w 177"/>
                    <a:gd name="T19" fmla="*/ 122 h 255"/>
                    <a:gd name="T20" fmla="*/ 174 w 177"/>
                    <a:gd name="T21" fmla="*/ 143 h 255"/>
                    <a:gd name="T22" fmla="*/ 168 w 177"/>
                    <a:gd name="T23" fmla="*/ 164 h 255"/>
                    <a:gd name="T24" fmla="*/ 159 w 177"/>
                    <a:gd name="T25" fmla="*/ 183 h 255"/>
                    <a:gd name="T26" fmla="*/ 146 w 177"/>
                    <a:gd name="T27" fmla="*/ 203 h 255"/>
                    <a:gd name="T28" fmla="*/ 127 w 177"/>
                    <a:gd name="T29" fmla="*/ 220 h 255"/>
                    <a:gd name="T30" fmla="*/ 105 w 177"/>
                    <a:gd name="T31" fmla="*/ 234 h 255"/>
                    <a:gd name="T32" fmla="*/ 77 w 177"/>
                    <a:gd name="T33" fmla="*/ 246 h 255"/>
                    <a:gd name="T34" fmla="*/ 42 w 177"/>
                    <a:gd name="T35" fmla="*/ 255 h 255"/>
                    <a:gd name="T36" fmla="*/ 44 w 177"/>
                    <a:gd name="T37" fmla="*/ 253 h 255"/>
                    <a:gd name="T38" fmla="*/ 51 w 177"/>
                    <a:gd name="T39" fmla="*/ 250 h 255"/>
                    <a:gd name="T40" fmla="*/ 62 w 177"/>
                    <a:gd name="T41" fmla="*/ 244 h 255"/>
                    <a:gd name="T42" fmla="*/ 75 w 177"/>
                    <a:gd name="T43" fmla="*/ 235 h 255"/>
                    <a:gd name="T44" fmla="*/ 90 w 177"/>
                    <a:gd name="T45" fmla="*/ 222 h 255"/>
                    <a:gd name="T46" fmla="*/ 104 w 177"/>
                    <a:gd name="T47" fmla="*/ 208 h 255"/>
                    <a:gd name="T48" fmla="*/ 116 w 177"/>
                    <a:gd name="T49" fmla="*/ 190 h 255"/>
                    <a:gd name="T50" fmla="*/ 126 w 177"/>
                    <a:gd name="T51" fmla="*/ 169 h 255"/>
                    <a:gd name="T52" fmla="*/ 133 w 177"/>
                    <a:gd name="T53" fmla="*/ 143 h 255"/>
                    <a:gd name="T54" fmla="*/ 131 w 177"/>
                    <a:gd name="T55" fmla="*/ 147 h 255"/>
                    <a:gd name="T56" fmla="*/ 127 w 177"/>
                    <a:gd name="T57" fmla="*/ 155 h 255"/>
                    <a:gd name="T58" fmla="*/ 120 w 177"/>
                    <a:gd name="T59" fmla="*/ 168 h 255"/>
                    <a:gd name="T60" fmla="*/ 109 w 177"/>
                    <a:gd name="T61" fmla="*/ 182 h 255"/>
                    <a:gd name="T62" fmla="*/ 96 w 177"/>
                    <a:gd name="T63" fmla="*/ 198 h 255"/>
                    <a:gd name="T64" fmla="*/ 81 w 177"/>
                    <a:gd name="T65" fmla="*/ 213 h 255"/>
                    <a:gd name="T66" fmla="*/ 62 w 177"/>
                    <a:gd name="T67" fmla="*/ 227 h 255"/>
                    <a:gd name="T68" fmla="*/ 42 w 177"/>
                    <a:gd name="T69" fmla="*/ 239 h 255"/>
                    <a:gd name="T70" fmla="*/ 18 w 177"/>
                    <a:gd name="T71" fmla="*/ 246 h 255"/>
                    <a:gd name="T72" fmla="*/ 18 w 177"/>
                    <a:gd name="T73" fmla="*/ 243 h 255"/>
                    <a:gd name="T74" fmla="*/ 16 w 177"/>
                    <a:gd name="T75" fmla="*/ 238 h 255"/>
                    <a:gd name="T76" fmla="*/ 12 w 177"/>
                    <a:gd name="T77" fmla="*/ 229 h 255"/>
                    <a:gd name="T78" fmla="*/ 8 w 177"/>
                    <a:gd name="T79" fmla="*/ 216 h 255"/>
                    <a:gd name="T80" fmla="*/ 4 w 177"/>
                    <a:gd name="T81" fmla="*/ 201 h 255"/>
                    <a:gd name="T82" fmla="*/ 1 w 177"/>
                    <a:gd name="T83" fmla="*/ 185 h 255"/>
                    <a:gd name="T84" fmla="*/ 0 w 177"/>
                    <a:gd name="T85" fmla="*/ 166 h 255"/>
                    <a:gd name="T86" fmla="*/ 0 w 177"/>
                    <a:gd name="T87" fmla="*/ 147 h 255"/>
                    <a:gd name="T88" fmla="*/ 3 w 177"/>
                    <a:gd name="T89" fmla="*/ 126 h 255"/>
                    <a:gd name="T90" fmla="*/ 9 w 177"/>
                    <a:gd name="T91" fmla="*/ 105 h 255"/>
                    <a:gd name="T92" fmla="*/ 19 w 177"/>
                    <a:gd name="T93" fmla="*/ 86 h 255"/>
                    <a:gd name="T94" fmla="*/ 34 w 177"/>
                    <a:gd name="T95" fmla="*/ 65 h 255"/>
                    <a:gd name="T96" fmla="*/ 55 w 177"/>
                    <a:gd name="T97" fmla="*/ 47 h 255"/>
                    <a:gd name="T98" fmla="*/ 79 w 177"/>
                    <a:gd name="T99" fmla="*/ 29 h 255"/>
                    <a:gd name="T100" fmla="*/ 110 w 177"/>
                    <a:gd name="T101" fmla="*/ 13 h 255"/>
                    <a:gd name="T102" fmla="*/ 149 w 177"/>
                    <a:gd name="T103"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7" h="255">
                      <a:moveTo>
                        <a:pt x="149" y="0"/>
                      </a:moveTo>
                      <a:lnTo>
                        <a:pt x="151" y="2"/>
                      </a:lnTo>
                      <a:lnTo>
                        <a:pt x="153" y="8"/>
                      </a:lnTo>
                      <a:lnTo>
                        <a:pt x="157" y="17"/>
                      </a:lnTo>
                      <a:lnTo>
                        <a:pt x="162" y="30"/>
                      </a:lnTo>
                      <a:lnTo>
                        <a:pt x="166" y="46"/>
                      </a:lnTo>
                      <a:lnTo>
                        <a:pt x="170" y="63"/>
                      </a:lnTo>
                      <a:lnTo>
                        <a:pt x="174" y="82"/>
                      </a:lnTo>
                      <a:lnTo>
                        <a:pt x="177" y="102"/>
                      </a:lnTo>
                      <a:lnTo>
                        <a:pt x="177" y="122"/>
                      </a:lnTo>
                      <a:lnTo>
                        <a:pt x="174" y="143"/>
                      </a:lnTo>
                      <a:lnTo>
                        <a:pt x="168" y="164"/>
                      </a:lnTo>
                      <a:lnTo>
                        <a:pt x="159" y="183"/>
                      </a:lnTo>
                      <a:lnTo>
                        <a:pt x="146" y="203"/>
                      </a:lnTo>
                      <a:lnTo>
                        <a:pt x="127" y="220"/>
                      </a:lnTo>
                      <a:lnTo>
                        <a:pt x="105" y="234"/>
                      </a:lnTo>
                      <a:lnTo>
                        <a:pt x="77" y="246"/>
                      </a:lnTo>
                      <a:lnTo>
                        <a:pt x="42" y="255"/>
                      </a:lnTo>
                      <a:lnTo>
                        <a:pt x="44" y="253"/>
                      </a:lnTo>
                      <a:lnTo>
                        <a:pt x="51" y="250"/>
                      </a:lnTo>
                      <a:lnTo>
                        <a:pt x="62" y="244"/>
                      </a:lnTo>
                      <a:lnTo>
                        <a:pt x="75" y="235"/>
                      </a:lnTo>
                      <a:lnTo>
                        <a:pt x="90" y="222"/>
                      </a:lnTo>
                      <a:lnTo>
                        <a:pt x="104" y="208"/>
                      </a:lnTo>
                      <a:lnTo>
                        <a:pt x="116" y="190"/>
                      </a:lnTo>
                      <a:lnTo>
                        <a:pt x="126" y="169"/>
                      </a:lnTo>
                      <a:lnTo>
                        <a:pt x="133" y="143"/>
                      </a:lnTo>
                      <a:lnTo>
                        <a:pt x="131" y="147"/>
                      </a:lnTo>
                      <a:lnTo>
                        <a:pt x="127" y="155"/>
                      </a:lnTo>
                      <a:lnTo>
                        <a:pt x="120" y="168"/>
                      </a:lnTo>
                      <a:lnTo>
                        <a:pt x="109" y="182"/>
                      </a:lnTo>
                      <a:lnTo>
                        <a:pt x="96" y="198"/>
                      </a:lnTo>
                      <a:lnTo>
                        <a:pt x="81" y="213"/>
                      </a:lnTo>
                      <a:lnTo>
                        <a:pt x="62" y="227"/>
                      </a:lnTo>
                      <a:lnTo>
                        <a:pt x="42" y="239"/>
                      </a:lnTo>
                      <a:lnTo>
                        <a:pt x="18" y="246"/>
                      </a:lnTo>
                      <a:lnTo>
                        <a:pt x="18" y="243"/>
                      </a:lnTo>
                      <a:lnTo>
                        <a:pt x="16" y="238"/>
                      </a:lnTo>
                      <a:lnTo>
                        <a:pt x="12" y="229"/>
                      </a:lnTo>
                      <a:lnTo>
                        <a:pt x="8" y="216"/>
                      </a:lnTo>
                      <a:lnTo>
                        <a:pt x="4" y="201"/>
                      </a:lnTo>
                      <a:lnTo>
                        <a:pt x="1" y="185"/>
                      </a:lnTo>
                      <a:lnTo>
                        <a:pt x="0" y="166"/>
                      </a:lnTo>
                      <a:lnTo>
                        <a:pt x="0" y="147"/>
                      </a:lnTo>
                      <a:lnTo>
                        <a:pt x="3" y="126"/>
                      </a:lnTo>
                      <a:lnTo>
                        <a:pt x="9" y="105"/>
                      </a:lnTo>
                      <a:lnTo>
                        <a:pt x="19" y="86"/>
                      </a:lnTo>
                      <a:lnTo>
                        <a:pt x="34" y="65"/>
                      </a:lnTo>
                      <a:lnTo>
                        <a:pt x="55" y="47"/>
                      </a:lnTo>
                      <a:lnTo>
                        <a:pt x="79" y="29"/>
                      </a:lnTo>
                      <a:lnTo>
                        <a:pt x="110" y="13"/>
                      </a:lnTo>
                      <a:lnTo>
                        <a:pt x="149" y="0"/>
                      </a:lnTo>
                      <a:close/>
                    </a:path>
                  </a:pathLst>
                </a:custGeom>
                <a:solidFill>
                  <a:srgbClr val="C00000"/>
                </a:solidFill>
                <a:ln w="0">
                  <a:noFill/>
                  <a:prstDash val="solid"/>
                  <a:round/>
                </a:ln>
              </p:spPr>
              <p:txBody>
                <a:bodyPr anchor="ctr"/>
                <a:lstStyle/>
                <a:p>
                  <a:pPr algn="ctr"/>
                  <a:endParaRPr/>
                </a:p>
              </p:txBody>
            </p:sp>
            <p:sp>
              <p:nvSpPr>
                <p:cNvPr id="16" name="文本框 12"/>
                <p:cNvSpPr txBox="1"/>
                <p:nvPr/>
              </p:nvSpPr>
              <p:spPr>
                <a:xfrm>
                  <a:off x="7613322" y="2352118"/>
                  <a:ext cx="4315153" cy="616730"/>
                </a:xfrm>
                <a:prstGeom prst="rect">
                  <a:avLst/>
                </a:prstGeom>
              </p:spPr>
              <p:txBody>
                <a:bodyPr vert="horz" wrap="square" lIns="109728" tIns="54864" rIns="109728" bIns="54864" anchor="ctr" anchorCtr="0">
                  <a:noAutofit/>
                </a:bodyPr>
                <a:lstStyle/>
                <a:p>
                  <a:pPr marL="0" indent="0" algn="just">
                    <a:lnSpc>
                      <a:spcPct val="150000"/>
                    </a:lnSpc>
                    <a:spcBef>
                      <a:spcPts val="450"/>
                    </a:spcBef>
                    <a:buClr>
                      <a:srgbClr val="FF0000"/>
                    </a:buClr>
                  </a:pPr>
                  <a:r>
                    <a:rPr lang="zh-CN" altLang="en-US" dirty="0">
                      <a:latin typeface="+mj-ea"/>
                      <a:ea typeface="+mj-ea"/>
                    </a:rPr>
                    <a:t>生产中的知识产权创造和保护</a:t>
                  </a:r>
                </a:p>
              </p:txBody>
            </p:sp>
          </p:grpSp>
          <p:grpSp>
            <p:nvGrpSpPr>
              <p:cNvPr id="9" name="组合 8"/>
              <p:cNvGrpSpPr/>
              <p:nvPr/>
            </p:nvGrpSpPr>
            <p:grpSpPr>
              <a:xfrm>
                <a:off x="7252121" y="3455745"/>
                <a:ext cx="4676354" cy="616730"/>
                <a:chOff x="7252121" y="3455745"/>
                <a:chExt cx="4676354" cy="616730"/>
              </a:xfrm>
            </p:grpSpPr>
            <p:sp>
              <p:nvSpPr>
                <p:cNvPr id="13" name="任意多边形: 形状 9"/>
                <p:cNvSpPr/>
                <p:nvPr/>
              </p:nvSpPr>
              <p:spPr bwMode="auto">
                <a:xfrm>
                  <a:off x="7252121" y="3561704"/>
                  <a:ext cx="280988" cy="404813"/>
                </a:xfrm>
                <a:custGeom>
                  <a:avLst/>
                  <a:gdLst>
                    <a:gd name="T0" fmla="*/ 149 w 177"/>
                    <a:gd name="T1" fmla="*/ 0 h 255"/>
                    <a:gd name="T2" fmla="*/ 151 w 177"/>
                    <a:gd name="T3" fmla="*/ 2 h 255"/>
                    <a:gd name="T4" fmla="*/ 153 w 177"/>
                    <a:gd name="T5" fmla="*/ 8 h 255"/>
                    <a:gd name="T6" fmla="*/ 157 w 177"/>
                    <a:gd name="T7" fmla="*/ 17 h 255"/>
                    <a:gd name="T8" fmla="*/ 162 w 177"/>
                    <a:gd name="T9" fmla="*/ 30 h 255"/>
                    <a:gd name="T10" fmla="*/ 166 w 177"/>
                    <a:gd name="T11" fmla="*/ 46 h 255"/>
                    <a:gd name="T12" fmla="*/ 170 w 177"/>
                    <a:gd name="T13" fmla="*/ 63 h 255"/>
                    <a:gd name="T14" fmla="*/ 174 w 177"/>
                    <a:gd name="T15" fmla="*/ 82 h 255"/>
                    <a:gd name="T16" fmla="*/ 177 w 177"/>
                    <a:gd name="T17" fmla="*/ 102 h 255"/>
                    <a:gd name="T18" fmla="*/ 177 w 177"/>
                    <a:gd name="T19" fmla="*/ 122 h 255"/>
                    <a:gd name="T20" fmla="*/ 174 w 177"/>
                    <a:gd name="T21" fmla="*/ 143 h 255"/>
                    <a:gd name="T22" fmla="*/ 168 w 177"/>
                    <a:gd name="T23" fmla="*/ 164 h 255"/>
                    <a:gd name="T24" fmla="*/ 159 w 177"/>
                    <a:gd name="T25" fmla="*/ 183 h 255"/>
                    <a:gd name="T26" fmla="*/ 146 w 177"/>
                    <a:gd name="T27" fmla="*/ 203 h 255"/>
                    <a:gd name="T28" fmla="*/ 127 w 177"/>
                    <a:gd name="T29" fmla="*/ 220 h 255"/>
                    <a:gd name="T30" fmla="*/ 105 w 177"/>
                    <a:gd name="T31" fmla="*/ 234 h 255"/>
                    <a:gd name="T32" fmla="*/ 77 w 177"/>
                    <a:gd name="T33" fmla="*/ 246 h 255"/>
                    <a:gd name="T34" fmla="*/ 42 w 177"/>
                    <a:gd name="T35" fmla="*/ 255 h 255"/>
                    <a:gd name="T36" fmla="*/ 44 w 177"/>
                    <a:gd name="T37" fmla="*/ 253 h 255"/>
                    <a:gd name="T38" fmla="*/ 51 w 177"/>
                    <a:gd name="T39" fmla="*/ 250 h 255"/>
                    <a:gd name="T40" fmla="*/ 62 w 177"/>
                    <a:gd name="T41" fmla="*/ 244 h 255"/>
                    <a:gd name="T42" fmla="*/ 75 w 177"/>
                    <a:gd name="T43" fmla="*/ 235 h 255"/>
                    <a:gd name="T44" fmla="*/ 90 w 177"/>
                    <a:gd name="T45" fmla="*/ 222 h 255"/>
                    <a:gd name="T46" fmla="*/ 104 w 177"/>
                    <a:gd name="T47" fmla="*/ 208 h 255"/>
                    <a:gd name="T48" fmla="*/ 116 w 177"/>
                    <a:gd name="T49" fmla="*/ 190 h 255"/>
                    <a:gd name="T50" fmla="*/ 126 w 177"/>
                    <a:gd name="T51" fmla="*/ 169 h 255"/>
                    <a:gd name="T52" fmla="*/ 133 w 177"/>
                    <a:gd name="T53" fmla="*/ 143 h 255"/>
                    <a:gd name="T54" fmla="*/ 131 w 177"/>
                    <a:gd name="T55" fmla="*/ 147 h 255"/>
                    <a:gd name="T56" fmla="*/ 127 w 177"/>
                    <a:gd name="T57" fmla="*/ 155 h 255"/>
                    <a:gd name="T58" fmla="*/ 120 w 177"/>
                    <a:gd name="T59" fmla="*/ 168 h 255"/>
                    <a:gd name="T60" fmla="*/ 109 w 177"/>
                    <a:gd name="T61" fmla="*/ 182 h 255"/>
                    <a:gd name="T62" fmla="*/ 96 w 177"/>
                    <a:gd name="T63" fmla="*/ 198 h 255"/>
                    <a:gd name="T64" fmla="*/ 81 w 177"/>
                    <a:gd name="T65" fmla="*/ 213 h 255"/>
                    <a:gd name="T66" fmla="*/ 62 w 177"/>
                    <a:gd name="T67" fmla="*/ 227 h 255"/>
                    <a:gd name="T68" fmla="*/ 42 w 177"/>
                    <a:gd name="T69" fmla="*/ 239 h 255"/>
                    <a:gd name="T70" fmla="*/ 18 w 177"/>
                    <a:gd name="T71" fmla="*/ 246 h 255"/>
                    <a:gd name="T72" fmla="*/ 18 w 177"/>
                    <a:gd name="T73" fmla="*/ 243 h 255"/>
                    <a:gd name="T74" fmla="*/ 16 w 177"/>
                    <a:gd name="T75" fmla="*/ 238 h 255"/>
                    <a:gd name="T76" fmla="*/ 12 w 177"/>
                    <a:gd name="T77" fmla="*/ 229 h 255"/>
                    <a:gd name="T78" fmla="*/ 8 w 177"/>
                    <a:gd name="T79" fmla="*/ 216 h 255"/>
                    <a:gd name="T80" fmla="*/ 4 w 177"/>
                    <a:gd name="T81" fmla="*/ 201 h 255"/>
                    <a:gd name="T82" fmla="*/ 1 w 177"/>
                    <a:gd name="T83" fmla="*/ 185 h 255"/>
                    <a:gd name="T84" fmla="*/ 0 w 177"/>
                    <a:gd name="T85" fmla="*/ 166 h 255"/>
                    <a:gd name="T86" fmla="*/ 0 w 177"/>
                    <a:gd name="T87" fmla="*/ 147 h 255"/>
                    <a:gd name="T88" fmla="*/ 3 w 177"/>
                    <a:gd name="T89" fmla="*/ 126 h 255"/>
                    <a:gd name="T90" fmla="*/ 9 w 177"/>
                    <a:gd name="T91" fmla="*/ 105 h 255"/>
                    <a:gd name="T92" fmla="*/ 19 w 177"/>
                    <a:gd name="T93" fmla="*/ 86 h 255"/>
                    <a:gd name="T94" fmla="*/ 34 w 177"/>
                    <a:gd name="T95" fmla="*/ 65 h 255"/>
                    <a:gd name="T96" fmla="*/ 55 w 177"/>
                    <a:gd name="T97" fmla="*/ 47 h 255"/>
                    <a:gd name="T98" fmla="*/ 79 w 177"/>
                    <a:gd name="T99" fmla="*/ 29 h 255"/>
                    <a:gd name="T100" fmla="*/ 110 w 177"/>
                    <a:gd name="T101" fmla="*/ 13 h 255"/>
                    <a:gd name="T102" fmla="*/ 149 w 177"/>
                    <a:gd name="T103"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7" h="255">
                      <a:moveTo>
                        <a:pt x="149" y="0"/>
                      </a:moveTo>
                      <a:lnTo>
                        <a:pt x="151" y="2"/>
                      </a:lnTo>
                      <a:lnTo>
                        <a:pt x="153" y="8"/>
                      </a:lnTo>
                      <a:lnTo>
                        <a:pt x="157" y="17"/>
                      </a:lnTo>
                      <a:lnTo>
                        <a:pt x="162" y="30"/>
                      </a:lnTo>
                      <a:lnTo>
                        <a:pt x="166" y="46"/>
                      </a:lnTo>
                      <a:lnTo>
                        <a:pt x="170" y="63"/>
                      </a:lnTo>
                      <a:lnTo>
                        <a:pt x="174" y="82"/>
                      </a:lnTo>
                      <a:lnTo>
                        <a:pt x="177" y="102"/>
                      </a:lnTo>
                      <a:lnTo>
                        <a:pt x="177" y="122"/>
                      </a:lnTo>
                      <a:lnTo>
                        <a:pt x="174" y="143"/>
                      </a:lnTo>
                      <a:lnTo>
                        <a:pt x="168" y="164"/>
                      </a:lnTo>
                      <a:lnTo>
                        <a:pt x="159" y="183"/>
                      </a:lnTo>
                      <a:lnTo>
                        <a:pt x="146" y="203"/>
                      </a:lnTo>
                      <a:lnTo>
                        <a:pt x="127" y="220"/>
                      </a:lnTo>
                      <a:lnTo>
                        <a:pt x="105" y="234"/>
                      </a:lnTo>
                      <a:lnTo>
                        <a:pt x="77" y="246"/>
                      </a:lnTo>
                      <a:lnTo>
                        <a:pt x="42" y="255"/>
                      </a:lnTo>
                      <a:lnTo>
                        <a:pt x="44" y="253"/>
                      </a:lnTo>
                      <a:lnTo>
                        <a:pt x="51" y="250"/>
                      </a:lnTo>
                      <a:lnTo>
                        <a:pt x="62" y="244"/>
                      </a:lnTo>
                      <a:lnTo>
                        <a:pt x="75" y="235"/>
                      </a:lnTo>
                      <a:lnTo>
                        <a:pt x="90" y="222"/>
                      </a:lnTo>
                      <a:lnTo>
                        <a:pt x="104" y="208"/>
                      </a:lnTo>
                      <a:lnTo>
                        <a:pt x="116" y="190"/>
                      </a:lnTo>
                      <a:lnTo>
                        <a:pt x="126" y="169"/>
                      </a:lnTo>
                      <a:lnTo>
                        <a:pt x="133" y="143"/>
                      </a:lnTo>
                      <a:lnTo>
                        <a:pt x="131" y="147"/>
                      </a:lnTo>
                      <a:lnTo>
                        <a:pt x="127" y="155"/>
                      </a:lnTo>
                      <a:lnTo>
                        <a:pt x="120" y="168"/>
                      </a:lnTo>
                      <a:lnTo>
                        <a:pt x="109" y="182"/>
                      </a:lnTo>
                      <a:lnTo>
                        <a:pt x="96" y="198"/>
                      </a:lnTo>
                      <a:lnTo>
                        <a:pt x="81" y="213"/>
                      </a:lnTo>
                      <a:lnTo>
                        <a:pt x="62" y="227"/>
                      </a:lnTo>
                      <a:lnTo>
                        <a:pt x="42" y="239"/>
                      </a:lnTo>
                      <a:lnTo>
                        <a:pt x="18" y="246"/>
                      </a:lnTo>
                      <a:lnTo>
                        <a:pt x="18" y="243"/>
                      </a:lnTo>
                      <a:lnTo>
                        <a:pt x="16" y="238"/>
                      </a:lnTo>
                      <a:lnTo>
                        <a:pt x="12" y="229"/>
                      </a:lnTo>
                      <a:lnTo>
                        <a:pt x="8" y="216"/>
                      </a:lnTo>
                      <a:lnTo>
                        <a:pt x="4" y="201"/>
                      </a:lnTo>
                      <a:lnTo>
                        <a:pt x="1" y="185"/>
                      </a:lnTo>
                      <a:lnTo>
                        <a:pt x="0" y="166"/>
                      </a:lnTo>
                      <a:lnTo>
                        <a:pt x="0" y="147"/>
                      </a:lnTo>
                      <a:lnTo>
                        <a:pt x="3" y="126"/>
                      </a:lnTo>
                      <a:lnTo>
                        <a:pt x="9" y="105"/>
                      </a:lnTo>
                      <a:lnTo>
                        <a:pt x="19" y="86"/>
                      </a:lnTo>
                      <a:lnTo>
                        <a:pt x="34" y="65"/>
                      </a:lnTo>
                      <a:lnTo>
                        <a:pt x="55" y="47"/>
                      </a:lnTo>
                      <a:lnTo>
                        <a:pt x="79" y="29"/>
                      </a:lnTo>
                      <a:lnTo>
                        <a:pt x="110" y="13"/>
                      </a:lnTo>
                      <a:lnTo>
                        <a:pt x="149" y="0"/>
                      </a:lnTo>
                      <a:close/>
                    </a:path>
                  </a:pathLst>
                </a:custGeom>
                <a:solidFill>
                  <a:schemeClr val="accent2">
                    <a:lumMod val="100000"/>
                  </a:schemeClr>
                </a:solidFill>
                <a:ln w="0">
                  <a:noFill/>
                  <a:prstDash val="solid"/>
                  <a:round/>
                </a:ln>
              </p:spPr>
              <p:txBody>
                <a:bodyPr anchor="ctr"/>
                <a:lstStyle/>
                <a:p>
                  <a:pPr algn="ctr"/>
                  <a:endParaRPr/>
                </a:p>
              </p:txBody>
            </p:sp>
            <p:sp>
              <p:nvSpPr>
                <p:cNvPr id="14" name="文本框 10"/>
                <p:cNvSpPr txBox="1"/>
                <p:nvPr/>
              </p:nvSpPr>
              <p:spPr>
                <a:xfrm>
                  <a:off x="7613322" y="3455745"/>
                  <a:ext cx="4315153" cy="616730"/>
                </a:xfrm>
                <a:prstGeom prst="rect">
                  <a:avLst/>
                </a:prstGeom>
              </p:spPr>
              <p:txBody>
                <a:bodyPr vert="horz" wrap="square" lIns="109728" tIns="54864" rIns="109728" bIns="54864" anchor="ctr" anchorCtr="0">
                  <a:normAutofit fontScale="92500" lnSpcReduction="20000"/>
                </a:bodyPr>
                <a:lstStyle/>
                <a:p>
                  <a:pPr marL="0" indent="0" algn="just">
                    <a:lnSpc>
                      <a:spcPct val="150000"/>
                    </a:lnSpc>
                    <a:spcBef>
                      <a:spcPts val="450"/>
                    </a:spcBef>
                    <a:buClr>
                      <a:srgbClr val="FF0000"/>
                    </a:buClr>
                  </a:pPr>
                  <a:r>
                    <a:rPr lang="zh-CN" altLang="en-US" dirty="0">
                      <a:latin typeface="+mj-ea"/>
                      <a:ea typeface="+mj-ea"/>
                    </a:rPr>
                    <a:t>委托开发和生产</a:t>
                  </a:r>
                </a:p>
              </p:txBody>
            </p:sp>
          </p:grpSp>
          <p:grpSp>
            <p:nvGrpSpPr>
              <p:cNvPr id="10" name="组合 9"/>
              <p:cNvGrpSpPr/>
              <p:nvPr/>
            </p:nvGrpSpPr>
            <p:grpSpPr>
              <a:xfrm>
                <a:off x="7252121" y="4559372"/>
                <a:ext cx="4676354" cy="616730"/>
                <a:chOff x="7252121" y="4559372"/>
                <a:chExt cx="4676354" cy="616730"/>
              </a:xfrm>
            </p:grpSpPr>
            <p:sp>
              <p:nvSpPr>
                <p:cNvPr id="11" name="任意多边形: 形状 7"/>
                <p:cNvSpPr/>
                <p:nvPr/>
              </p:nvSpPr>
              <p:spPr bwMode="auto">
                <a:xfrm>
                  <a:off x="7252121" y="4665331"/>
                  <a:ext cx="280988" cy="404813"/>
                </a:xfrm>
                <a:custGeom>
                  <a:avLst/>
                  <a:gdLst>
                    <a:gd name="T0" fmla="*/ 149 w 177"/>
                    <a:gd name="T1" fmla="*/ 0 h 255"/>
                    <a:gd name="T2" fmla="*/ 151 w 177"/>
                    <a:gd name="T3" fmla="*/ 2 h 255"/>
                    <a:gd name="T4" fmla="*/ 153 w 177"/>
                    <a:gd name="T5" fmla="*/ 8 h 255"/>
                    <a:gd name="T6" fmla="*/ 157 w 177"/>
                    <a:gd name="T7" fmla="*/ 17 h 255"/>
                    <a:gd name="T8" fmla="*/ 162 w 177"/>
                    <a:gd name="T9" fmla="*/ 30 h 255"/>
                    <a:gd name="T10" fmla="*/ 166 w 177"/>
                    <a:gd name="T11" fmla="*/ 46 h 255"/>
                    <a:gd name="T12" fmla="*/ 170 w 177"/>
                    <a:gd name="T13" fmla="*/ 63 h 255"/>
                    <a:gd name="T14" fmla="*/ 174 w 177"/>
                    <a:gd name="T15" fmla="*/ 82 h 255"/>
                    <a:gd name="T16" fmla="*/ 177 w 177"/>
                    <a:gd name="T17" fmla="*/ 102 h 255"/>
                    <a:gd name="T18" fmla="*/ 177 w 177"/>
                    <a:gd name="T19" fmla="*/ 122 h 255"/>
                    <a:gd name="T20" fmla="*/ 174 w 177"/>
                    <a:gd name="T21" fmla="*/ 143 h 255"/>
                    <a:gd name="T22" fmla="*/ 168 w 177"/>
                    <a:gd name="T23" fmla="*/ 164 h 255"/>
                    <a:gd name="T24" fmla="*/ 159 w 177"/>
                    <a:gd name="T25" fmla="*/ 183 h 255"/>
                    <a:gd name="T26" fmla="*/ 146 w 177"/>
                    <a:gd name="T27" fmla="*/ 203 h 255"/>
                    <a:gd name="T28" fmla="*/ 127 w 177"/>
                    <a:gd name="T29" fmla="*/ 220 h 255"/>
                    <a:gd name="T30" fmla="*/ 105 w 177"/>
                    <a:gd name="T31" fmla="*/ 234 h 255"/>
                    <a:gd name="T32" fmla="*/ 77 w 177"/>
                    <a:gd name="T33" fmla="*/ 246 h 255"/>
                    <a:gd name="T34" fmla="*/ 42 w 177"/>
                    <a:gd name="T35" fmla="*/ 255 h 255"/>
                    <a:gd name="T36" fmla="*/ 44 w 177"/>
                    <a:gd name="T37" fmla="*/ 253 h 255"/>
                    <a:gd name="T38" fmla="*/ 51 w 177"/>
                    <a:gd name="T39" fmla="*/ 250 h 255"/>
                    <a:gd name="T40" fmla="*/ 62 w 177"/>
                    <a:gd name="T41" fmla="*/ 244 h 255"/>
                    <a:gd name="T42" fmla="*/ 75 w 177"/>
                    <a:gd name="T43" fmla="*/ 235 h 255"/>
                    <a:gd name="T44" fmla="*/ 90 w 177"/>
                    <a:gd name="T45" fmla="*/ 222 h 255"/>
                    <a:gd name="T46" fmla="*/ 104 w 177"/>
                    <a:gd name="T47" fmla="*/ 208 h 255"/>
                    <a:gd name="T48" fmla="*/ 116 w 177"/>
                    <a:gd name="T49" fmla="*/ 190 h 255"/>
                    <a:gd name="T50" fmla="*/ 126 w 177"/>
                    <a:gd name="T51" fmla="*/ 169 h 255"/>
                    <a:gd name="T52" fmla="*/ 133 w 177"/>
                    <a:gd name="T53" fmla="*/ 143 h 255"/>
                    <a:gd name="T54" fmla="*/ 131 w 177"/>
                    <a:gd name="T55" fmla="*/ 147 h 255"/>
                    <a:gd name="T56" fmla="*/ 127 w 177"/>
                    <a:gd name="T57" fmla="*/ 155 h 255"/>
                    <a:gd name="T58" fmla="*/ 120 w 177"/>
                    <a:gd name="T59" fmla="*/ 168 h 255"/>
                    <a:gd name="T60" fmla="*/ 109 w 177"/>
                    <a:gd name="T61" fmla="*/ 182 h 255"/>
                    <a:gd name="T62" fmla="*/ 96 w 177"/>
                    <a:gd name="T63" fmla="*/ 198 h 255"/>
                    <a:gd name="T64" fmla="*/ 81 w 177"/>
                    <a:gd name="T65" fmla="*/ 213 h 255"/>
                    <a:gd name="T66" fmla="*/ 62 w 177"/>
                    <a:gd name="T67" fmla="*/ 227 h 255"/>
                    <a:gd name="T68" fmla="*/ 42 w 177"/>
                    <a:gd name="T69" fmla="*/ 239 h 255"/>
                    <a:gd name="T70" fmla="*/ 18 w 177"/>
                    <a:gd name="T71" fmla="*/ 246 h 255"/>
                    <a:gd name="T72" fmla="*/ 18 w 177"/>
                    <a:gd name="T73" fmla="*/ 243 h 255"/>
                    <a:gd name="T74" fmla="*/ 16 w 177"/>
                    <a:gd name="T75" fmla="*/ 238 h 255"/>
                    <a:gd name="T76" fmla="*/ 12 w 177"/>
                    <a:gd name="T77" fmla="*/ 229 h 255"/>
                    <a:gd name="T78" fmla="*/ 8 w 177"/>
                    <a:gd name="T79" fmla="*/ 216 h 255"/>
                    <a:gd name="T80" fmla="*/ 4 w 177"/>
                    <a:gd name="T81" fmla="*/ 201 h 255"/>
                    <a:gd name="T82" fmla="*/ 1 w 177"/>
                    <a:gd name="T83" fmla="*/ 185 h 255"/>
                    <a:gd name="T84" fmla="*/ 0 w 177"/>
                    <a:gd name="T85" fmla="*/ 166 h 255"/>
                    <a:gd name="T86" fmla="*/ 0 w 177"/>
                    <a:gd name="T87" fmla="*/ 147 h 255"/>
                    <a:gd name="T88" fmla="*/ 3 w 177"/>
                    <a:gd name="T89" fmla="*/ 126 h 255"/>
                    <a:gd name="T90" fmla="*/ 9 w 177"/>
                    <a:gd name="T91" fmla="*/ 105 h 255"/>
                    <a:gd name="T92" fmla="*/ 19 w 177"/>
                    <a:gd name="T93" fmla="*/ 86 h 255"/>
                    <a:gd name="T94" fmla="*/ 34 w 177"/>
                    <a:gd name="T95" fmla="*/ 65 h 255"/>
                    <a:gd name="T96" fmla="*/ 55 w 177"/>
                    <a:gd name="T97" fmla="*/ 47 h 255"/>
                    <a:gd name="T98" fmla="*/ 79 w 177"/>
                    <a:gd name="T99" fmla="*/ 29 h 255"/>
                    <a:gd name="T100" fmla="*/ 110 w 177"/>
                    <a:gd name="T101" fmla="*/ 13 h 255"/>
                    <a:gd name="T102" fmla="*/ 149 w 177"/>
                    <a:gd name="T103"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7" h="255">
                      <a:moveTo>
                        <a:pt x="149" y="0"/>
                      </a:moveTo>
                      <a:lnTo>
                        <a:pt x="151" y="2"/>
                      </a:lnTo>
                      <a:lnTo>
                        <a:pt x="153" y="8"/>
                      </a:lnTo>
                      <a:lnTo>
                        <a:pt x="157" y="17"/>
                      </a:lnTo>
                      <a:lnTo>
                        <a:pt x="162" y="30"/>
                      </a:lnTo>
                      <a:lnTo>
                        <a:pt x="166" y="46"/>
                      </a:lnTo>
                      <a:lnTo>
                        <a:pt x="170" y="63"/>
                      </a:lnTo>
                      <a:lnTo>
                        <a:pt x="174" y="82"/>
                      </a:lnTo>
                      <a:lnTo>
                        <a:pt x="177" y="102"/>
                      </a:lnTo>
                      <a:lnTo>
                        <a:pt x="177" y="122"/>
                      </a:lnTo>
                      <a:lnTo>
                        <a:pt x="174" y="143"/>
                      </a:lnTo>
                      <a:lnTo>
                        <a:pt x="168" y="164"/>
                      </a:lnTo>
                      <a:lnTo>
                        <a:pt x="159" y="183"/>
                      </a:lnTo>
                      <a:lnTo>
                        <a:pt x="146" y="203"/>
                      </a:lnTo>
                      <a:lnTo>
                        <a:pt x="127" y="220"/>
                      </a:lnTo>
                      <a:lnTo>
                        <a:pt x="105" y="234"/>
                      </a:lnTo>
                      <a:lnTo>
                        <a:pt x="77" y="246"/>
                      </a:lnTo>
                      <a:lnTo>
                        <a:pt x="42" y="255"/>
                      </a:lnTo>
                      <a:lnTo>
                        <a:pt x="44" y="253"/>
                      </a:lnTo>
                      <a:lnTo>
                        <a:pt x="51" y="250"/>
                      </a:lnTo>
                      <a:lnTo>
                        <a:pt x="62" y="244"/>
                      </a:lnTo>
                      <a:lnTo>
                        <a:pt x="75" y="235"/>
                      </a:lnTo>
                      <a:lnTo>
                        <a:pt x="90" y="222"/>
                      </a:lnTo>
                      <a:lnTo>
                        <a:pt x="104" y="208"/>
                      </a:lnTo>
                      <a:lnTo>
                        <a:pt x="116" y="190"/>
                      </a:lnTo>
                      <a:lnTo>
                        <a:pt x="126" y="169"/>
                      </a:lnTo>
                      <a:lnTo>
                        <a:pt x="133" y="143"/>
                      </a:lnTo>
                      <a:lnTo>
                        <a:pt x="131" y="147"/>
                      </a:lnTo>
                      <a:lnTo>
                        <a:pt x="127" y="155"/>
                      </a:lnTo>
                      <a:lnTo>
                        <a:pt x="120" y="168"/>
                      </a:lnTo>
                      <a:lnTo>
                        <a:pt x="109" y="182"/>
                      </a:lnTo>
                      <a:lnTo>
                        <a:pt x="96" y="198"/>
                      </a:lnTo>
                      <a:lnTo>
                        <a:pt x="81" y="213"/>
                      </a:lnTo>
                      <a:lnTo>
                        <a:pt x="62" y="227"/>
                      </a:lnTo>
                      <a:lnTo>
                        <a:pt x="42" y="239"/>
                      </a:lnTo>
                      <a:lnTo>
                        <a:pt x="18" y="246"/>
                      </a:lnTo>
                      <a:lnTo>
                        <a:pt x="18" y="243"/>
                      </a:lnTo>
                      <a:lnTo>
                        <a:pt x="16" y="238"/>
                      </a:lnTo>
                      <a:lnTo>
                        <a:pt x="12" y="229"/>
                      </a:lnTo>
                      <a:lnTo>
                        <a:pt x="8" y="216"/>
                      </a:lnTo>
                      <a:lnTo>
                        <a:pt x="4" y="201"/>
                      </a:lnTo>
                      <a:lnTo>
                        <a:pt x="1" y="185"/>
                      </a:lnTo>
                      <a:lnTo>
                        <a:pt x="0" y="166"/>
                      </a:lnTo>
                      <a:lnTo>
                        <a:pt x="0" y="147"/>
                      </a:lnTo>
                      <a:lnTo>
                        <a:pt x="3" y="126"/>
                      </a:lnTo>
                      <a:lnTo>
                        <a:pt x="9" y="105"/>
                      </a:lnTo>
                      <a:lnTo>
                        <a:pt x="19" y="86"/>
                      </a:lnTo>
                      <a:lnTo>
                        <a:pt x="34" y="65"/>
                      </a:lnTo>
                      <a:lnTo>
                        <a:pt x="55" y="47"/>
                      </a:lnTo>
                      <a:lnTo>
                        <a:pt x="79" y="29"/>
                      </a:lnTo>
                      <a:lnTo>
                        <a:pt x="110" y="13"/>
                      </a:lnTo>
                      <a:lnTo>
                        <a:pt x="149" y="0"/>
                      </a:lnTo>
                      <a:close/>
                    </a:path>
                  </a:pathLst>
                </a:custGeom>
                <a:solidFill>
                  <a:srgbClr val="92D050"/>
                </a:solidFill>
                <a:ln w="0">
                  <a:noFill/>
                  <a:prstDash val="solid"/>
                  <a:round/>
                </a:ln>
              </p:spPr>
              <p:txBody>
                <a:bodyPr anchor="ctr"/>
                <a:lstStyle/>
                <a:p>
                  <a:pPr algn="ctr"/>
                  <a:endParaRPr/>
                </a:p>
              </p:txBody>
            </p:sp>
            <p:sp>
              <p:nvSpPr>
                <p:cNvPr id="12" name="文本框 8"/>
                <p:cNvSpPr txBox="1"/>
                <p:nvPr/>
              </p:nvSpPr>
              <p:spPr>
                <a:xfrm>
                  <a:off x="7613322" y="4559372"/>
                  <a:ext cx="4315153" cy="616730"/>
                </a:xfrm>
                <a:prstGeom prst="rect">
                  <a:avLst/>
                </a:prstGeom>
              </p:spPr>
              <p:txBody>
                <a:bodyPr vert="horz" wrap="square" lIns="109728" tIns="54864" rIns="109728" bIns="54864" anchor="ctr" anchorCtr="0">
                  <a:normAutofit fontScale="92500" lnSpcReduction="20000"/>
                </a:bodyPr>
                <a:lstStyle/>
                <a:p>
                  <a:pPr marL="0" indent="0" algn="just">
                    <a:lnSpc>
                      <a:spcPct val="150000"/>
                    </a:lnSpc>
                    <a:spcBef>
                      <a:spcPts val="450"/>
                    </a:spcBef>
                    <a:buClr>
                      <a:srgbClr val="FF0000"/>
                    </a:buClr>
                  </a:pPr>
                  <a:r>
                    <a:rPr lang="zh-CN" altLang="en-US" dirty="0">
                      <a:latin typeface="+mj-ea"/>
                      <a:ea typeface="+mj-ea"/>
                    </a:rPr>
                    <a:t>生产中的记录和管理</a:t>
                  </a:r>
                </a:p>
              </p:txBody>
            </p:sp>
          </p:grpSp>
        </p:grpSp>
        <p:cxnSp>
          <p:nvCxnSpPr>
            <p:cNvPr id="6" name="直接连接符 5"/>
            <p:cNvCxnSpPr/>
            <p:nvPr/>
          </p:nvCxnSpPr>
          <p:spPr>
            <a:xfrm>
              <a:off x="6645053" y="3025690"/>
              <a:ext cx="4315009" cy="0"/>
            </a:xfrm>
            <a:prstGeom prst="line">
              <a:avLst/>
            </a:prstGeom>
            <a:ln w="31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645053" y="4149640"/>
              <a:ext cx="4315009" cy="0"/>
            </a:xfrm>
            <a:prstGeom prst="line">
              <a:avLst/>
            </a:prstGeom>
            <a:ln w="31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54" name="矩形 53"/>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670" y="63413"/>
            <a:ext cx="7886700" cy="993775"/>
          </a:xfrm>
        </p:spPr>
        <p:txBody>
          <a:bodyPr/>
          <a:lstStyle/>
          <a:p>
            <a:r>
              <a:rPr lang="zh-CN" altLang="en-US" sz="2400" kern="1200" dirty="0">
                <a:latin typeface="+mj-ea"/>
                <a:cs typeface="+mn-cs"/>
              </a:rPr>
              <a:t>销售过程中的知识产权管理</a:t>
            </a:r>
            <a:br>
              <a:rPr lang="zh-CN" altLang="en-US" sz="2400" kern="1200" dirty="0">
                <a:latin typeface="+mj-ea"/>
                <a:cs typeface="+mn-cs"/>
              </a:rPr>
            </a:br>
            <a:endParaRPr lang="zh-CN" altLang="en-US" sz="2400" kern="1200" dirty="0">
              <a:latin typeface="+mj-ea"/>
              <a:cs typeface="+mn-cs"/>
            </a:endParaRPr>
          </a:p>
        </p:txBody>
      </p:sp>
      <p:grpSp>
        <p:nvGrpSpPr>
          <p:cNvPr id="3" name="127160a5-3e3b-4810-8159-fe57806f6d29"/>
          <p:cNvGrpSpPr>
            <a:grpSpLocks noChangeAspect="1"/>
          </p:cNvGrpSpPr>
          <p:nvPr/>
        </p:nvGrpSpPr>
        <p:grpSpPr>
          <a:xfrm>
            <a:off x="323528" y="1203598"/>
            <a:ext cx="8273552" cy="2824703"/>
            <a:chOff x="2265951" y="2590801"/>
            <a:chExt cx="7626533" cy="2603848"/>
          </a:xfrm>
        </p:grpSpPr>
        <p:cxnSp>
          <p:nvCxnSpPr>
            <p:cNvPr id="4" name="Connector: Elbow 2"/>
            <p:cNvCxnSpPr/>
            <p:nvPr/>
          </p:nvCxnSpPr>
          <p:spPr>
            <a:xfrm rot="5400000" flipH="1" flipV="1">
              <a:off x="6079930" y="90648"/>
              <a:ext cx="15451" cy="6002620"/>
            </a:xfrm>
            <a:prstGeom prst="bentConnector3">
              <a:avLst>
                <a:gd name="adj1" fmla="val 2117646"/>
              </a:avLst>
            </a:prstGeom>
            <a:ln w="190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3"/>
            <p:cNvCxnSpPr/>
            <p:nvPr/>
          </p:nvCxnSpPr>
          <p:spPr>
            <a:xfrm rot="5400000">
              <a:off x="6079929" y="1692156"/>
              <a:ext cx="15451" cy="6002620"/>
            </a:xfrm>
            <a:prstGeom prst="bentConnector3">
              <a:avLst>
                <a:gd name="adj1" fmla="val 2117646"/>
              </a:avLst>
            </a:prstGeom>
            <a:ln w="190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 name="Group 7"/>
            <p:cNvGrpSpPr/>
            <p:nvPr/>
          </p:nvGrpSpPr>
          <p:grpSpPr>
            <a:xfrm>
              <a:off x="5003060" y="2590801"/>
              <a:ext cx="2126238" cy="378944"/>
              <a:chOff x="2921996" y="7073876"/>
              <a:chExt cx="990258" cy="176488"/>
            </a:xfrm>
          </p:grpSpPr>
          <p:sp>
            <p:nvSpPr>
              <p:cNvPr id="19" name="Rectangle: Rounded Corners 8"/>
              <p:cNvSpPr/>
              <p:nvPr/>
            </p:nvSpPr>
            <p:spPr>
              <a:xfrm>
                <a:off x="2921996" y="7073876"/>
                <a:ext cx="990258" cy="176488"/>
              </a:xfrm>
              <a:prstGeom prst="roundRect">
                <a:avLst/>
              </a:prstGeom>
              <a:solidFill>
                <a:srgbClr val="0070C0"/>
              </a:solidFill>
              <a:ln w="3175">
                <a:no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20" name="TextBox 9"/>
              <p:cNvSpPr txBox="1"/>
              <p:nvPr/>
            </p:nvSpPr>
            <p:spPr bwMode="auto">
              <a:xfrm>
                <a:off x="3243721" y="7106648"/>
                <a:ext cx="421370" cy="83112"/>
              </a:xfrm>
              <a:prstGeom prst="roundRect">
                <a:avLst/>
              </a:prstGeom>
              <a:noFill/>
              <a:sp3d prstMaterial="matte">
                <a:bevelT w="1270" h="1270"/>
              </a:sp3d>
            </p:spPr>
            <p:txBody>
              <a:bodyPr wrap="none" lIns="0" tIns="0" rIns="0" bIns="0">
                <a:noAutofit/>
              </a:bodyPr>
              <a:lstStyle/>
              <a:p>
                <a:pPr algn="ctr">
                  <a:buClr>
                    <a:prstClr val="white"/>
                  </a:buClr>
                  <a:defRPr/>
                </a:pPr>
                <a:r>
                  <a:rPr lang="zh-CN" altLang="en-US" dirty="0">
                    <a:latin typeface="+mj-ea"/>
                    <a:ea typeface="+mj-ea"/>
                  </a:rPr>
                  <a:t>销售</a:t>
                </a:r>
              </a:p>
            </p:txBody>
          </p:sp>
        </p:grpSp>
        <p:grpSp>
          <p:nvGrpSpPr>
            <p:cNvPr id="7" name="Group 10"/>
            <p:cNvGrpSpPr/>
            <p:nvPr/>
          </p:nvGrpSpPr>
          <p:grpSpPr>
            <a:xfrm>
              <a:off x="5003058" y="4815705"/>
              <a:ext cx="2126238" cy="378944"/>
              <a:chOff x="2921996" y="7243270"/>
              <a:chExt cx="990258" cy="176488"/>
            </a:xfrm>
          </p:grpSpPr>
          <p:sp>
            <p:nvSpPr>
              <p:cNvPr id="17" name="Rectangle: Rounded Corners 11"/>
              <p:cNvSpPr/>
              <p:nvPr/>
            </p:nvSpPr>
            <p:spPr>
              <a:xfrm>
                <a:off x="2921996" y="7243270"/>
                <a:ext cx="990258" cy="176488"/>
              </a:xfrm>
              <a:prstGeom prst="roundRect">
                <a:avLst/>
              </a:prstGeom>
              <a:solidFill>
                <a:srgbClr val="00B0F0"/>
              </a:solidFill>
              <a:ln w="3175">
                <a:no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8" name="TextBox 12"/>
              <p:cNvSpPr txBox="1"/>
              <p:nvPr/>
            </p:nvSpPr>
            <p:spPr bwMode="auto">
              <a:xfrm>
                <a:off x="3206440" y="7276114"/>
                <a:ext cx="421370" cy="83112"/>
              </a:xfrm>
              <a:prstGeom prst="roundRect">
                <a:avLst/>
              </a:prstGeom>
              <a:noFill/>
              <a:sp3d prstMaterial="matte">
                <a:bevelT w="1270" h="1270"/>
              </a:sp3d>
            </p:spPr>
            <p:txBody>
              <a:bodyPr wrap="none" lIns="0" tIns="0" rIns="0" bIns="0">
                <a:noAutofit/>
              </a:bodyPr>
              <a:lstStyle/>
              <a:p>
                <a:pPr algn="ctr">
                  <a:buClr>
                    <a:prstClr val="white"/>
                  </a:buClr>
                  <a:defRPr/>
                </a:pPr>
                <a:r>
                  <a:rPr lang="zh-CN" altLang="en-US" dirty="0">
                    <a:latin typeface="+mj-ea"/>
                    <a:ea typeface="+mj-ea"/>
                  </a:rPr>
                  <a:t>产权</a:t>
                </a:r>
              </a:p>
            </p:txBody>
          </p:sp>
        </p:grpSp>
        <p:sp>
          <p:nvSpPr>
            <p:cNvPr id="8" name="Oval 14"/>
            <p:cNvSpPr/>
            <p:nvPr/>
          </p:nvSpPr>
          <p:spPr>
            <a:xfrm>
              <a:off x="2265951" y="3113388"/>
              <a:ext cx="1640785" cy="1640781"/>
            </a:xfrm>
            <a:prstGeom prst="ellipse">
              <a:avLst/>
            </a:prstGeom>
            <a:solidFill>
              <a:srgbClr val="00B0F0"/>
            </a:solidFill>
            <a:ln w="15875">
              <a:noFill/>
              <a:miter lim="800000"/>
            </a:ln>
          </p:spPr>
          <p:txBody>
            <a:bodyPr anchor="ctr"/>
            <a:lstStyle/>
            <a:p>
              <a:pPr algn="ctr"/>
              <a:endParaRPr>
                <a:solidFill>
                  <a:schemeClr val="bg1"/>
                </a:solidFill>
              </a:endParaRPr>
            </a:p>
          </p:txBody>
        </p:sp>
        <p:sp>
          <p:nvSpPr>
            <p:cNvPr id="9" name="Oval 17"/>
            <p:cNvSpPr/>
            <p:nvPr/>
          </p:nvSpPr>
          <p:spPr>
            <a:xfrm>
              <a:off x="8251067" y="3113086"/>
              <a:ext cx="1641417" cy="1641412"/>
            </a:xfrm>
            <a:prstGeom prst="ellipse">
              <a:avLst/>
            </a:prstGeom>
            <a:solidFill>
              <a:schemeClr val="accent2"/>
            </a:solidFill>
            <a:ln w="15875">
              <a:noFill/>
              <a:miter lim="800000"/>
            </a:ln>
          </p:spPr>
          <p:txBody>
            <a:bodyPr anchor="ctr"/>
            <a:lstStyle/>
            <a:p>
              <a:pPr algn="ctr"/>
              <a:endParaRPr/>
            </a:p>
          </p:txBody>
        </p:sp>
        <p:sp>
          <p:nvSpPr>
            <p:cNvPr id="15" name="TextBox 22"/>
            <p:cNvSpPr txBox="1"/>
            <p:nvPr/>
          </p:nvSpPr>
          <p:spPr>
            <a:xfrm>
              <a:off x="4030015" y="3640211"/>
              <a:ext cx="3256040" cy="332830"/>
            </a:xfrm>
            <a:prstGeom prst="rect">
              <a:avLst/>
            </a:prstGeom>
          </p:spPr>
          <p:txBody>
            <a:bodyPr wrap="none">
              <a:noAutofit/>
            </a:bodyPr>
            <a:lstStyle/>
            <a:p>
              <a:r>
                <a:rPr lang="zh-CN" altLang="en-US" sz="2800" dirty="0">
                  <a:latin typeface="+mj-ea"/>
                  <a:ea typeface="+mj-ea"/>
                </a:rPr>
                <a:t>销售过程中的知识产权管理</a:t>
              </a:r>
            </a:p>
          </p:txBody>
        </p:sp>
        <p:sp>
          <p:nvSpPr>
            <p:cNvPr id="11" name="Freeform: Shape 25"/>
            <p:cNvSpPr/>
            <p:nvPr/>
          </p:nvSpPr>
          <p:spPr bwMode="auto">
            <a:xfrm>
              <a:off x="8804171" y="3355825"/>
              <a:ext cx="568774" cy="568774"/>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p:spPr>
          <p:txBody>
            <a:bodyPr anchor="ctr"/>
            <a:lstStyle/>
            <a:p>
              <a:pPr algn="ctr"/>
              <a:endParaRPr/>
            </a:p>
          </p:txBody>
        </p:sp>
        <p:sp>
          <p:nvSpPr>
            <p:cNvPr id="12" name="Freeform: Shape 26"/>
            <p:cNvSpPr/>
            <p:nvPr/>
          </p:nvSpPr>
          <p:spPr bwMode="auto">
            <a:xfrm>
              <a:off x="2801957" y="3355825"/>
              <a:ext cx="568774" cy="568774"/>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p:spPr>
          <p:txBody>
            <a:bodyPr anchor="ctr"/>
            <a:lstStyle/>
            <a:p>
              <a:pPr algn="ctr"/>
              <a:endParaRPr/>
            </a:p>
          </p:txBody>
        </p:sp>
        <p:sp>
          <p:nvSpPr>
            <p:cNvPr id="13" name="Rectangle 27"/>
            <p:cNvSpPr/>
            <p:nvPr/>
          </p:nvSpPr>
          <p:spPr>
            <a:xfrm>
              <a:off x="2392409" y="3907768"/>
              <a:ext cx="1387869" cy="345631"/>
            </a:xfrm>
            <a:prstGeom prst="rect">
              <a:avLst/>
            </a:prstGeom>
          </p:spPr>
          <p:txBody>
            <a:bodyPr wrap="none">
              <a:noAutofit/>
            </a:bodyPr>
            <a:lstStyle/>
            <a:p>
              <a:pPr marL="0" indent="0" algn="just">
                <a:lnSpc>
                  <a:spcPct val="150000"/>
                </a:lnSpc>
                <a:spcBef>
                  <a:spcPts val="600"/>
                </a:spcBef>
                <a:buClr>
                  <a:srgbClr val="FF0000"/>
                </a:buClr>
              </a:pPr>
              <a:r>
                <a:rPr lang="zh-CN" altLang="en-US" dirty="0">
                  <a:solidFill>
                    <a:schemeClr val="bg1"/>
                  </a:solidFill>
                  <a:latin typeface="+mj-ea"/>
                  <a:ea typeface="+mj-ea"/>
                </a:rPr>
                <a:t>市场侵权监控</a:t>
              </a:r>
            </a:p>
          </p:txBody>
        </p:sp>
        <p:sp>
          <p:nvSpPr>
            <p:cNvPr id="14" name="Rectangle 28"/>
            <p:cNvSpPr/>
            <p:nvPr/>
          </p:nvSpPr>
          <p:spPr>
            <a:xfrm>
              <a:off x="8420188" y="3933778"/>
              <a:ext cx="1336739" cy="345631"/>
            </a:xfrm>
            <a:prstGeom prst="rect">
              <a:avLst/>
            </a:prstGeom>
          </p:spPr>
          <p:txBody>
            <a:bodyPr wrap="none">
              <a:noAutofit/>
            </a:bodyPr>
            <a:lstStyle/>
            <a:p>
              <a:pPr marL="0" indent="0" algn="just">
                <a:lnSpc>
                  <a:spcPct val="150000"/>
                </a:lnSpc>
                <a:spcBef>
                  <a:spcPts val="600"/>
                </a:spcBef>
                <a:buClr>
                  <a:srgbClr val="FF0000"/>
                </a:buClr>
              </a:pPr>
              <a:r>
                <a:rPr lang="zh-CN" altLang="en-US" dirty="0">
                  <a:solidFill>
                    <a:schemeClr val="bg1"/>
                  </a:solidFill>
                  <a:latin typeface="+mj-ea"/>
                  <a:ea typeface="+mj-ea"/>
                </a:rPr>
                <a:t>建立市场</a:t>
              </a:r>
              <a:r>
                <a:rPr lang="zh-CN" altLang="en-US" dirty="0" smtClean="0">
                  <a:solidFill>
                    <a:schemeClr val="bg1"/>
                  </a:solidFill>
                  <a:latin typeface="+mj-ea"/>
                  <a:ea typeface="+mj-ea"/>
                </a:rPr>
                <a:t>优势</a:t>
              </a:r>
              <a:endParaRPr lang="zh-CN" altLang="en-US" dirty="0">
                <a:solidFill>
                  <a:schemeClr val="bg1"/>
                </a:solidFill>
                <a:latin typeface="+mj-ea"/>
                <a:ea typeface="+mj-ea"/>
              </a:endParaRPr>
            </a:p>
          </p:txBody>
        </p:sp>
      </p:grpSp>
      <p:sp>
        <p:nvSpPr>
          <p:cNvPr id="21" name="矩形 20"/>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96094"/>
            <a:ext cx="7886700" cy="993775"/>
          </a:xfrm>
        </p:spPr>
        <p:txBody>
          <a:bodyPr/>
          <a:lstStyle/>
          <a:p>
            <a:r>
              <a:rPr lang="zh-CN" altLang="en-US" sz="2400" kern="1200" dirty="0" smtClean="0">
                <a:latin typeface="+mj-ea"/>
                <a:cs typeface="+mn-cs"/>
              </a:rPr>
              <a:t>四、知</a:t>
            </a:r>
            <a:r>
              <a:rPr lang="zh-CN" altLang="en-US" sz="2400" kern="1200" dirty="0">
                <a:latin typeface="+mj-ea"/>
                <a:cs typeface="+mn-cs"/>
              </a:rPr>
              <a:t>识产权价值实现</a:t>
            </a:r>
            <a:r>
              <a:rPr lang="en-US" altLang="zh-CN" sz="2400" kern="1200" dirty="0">
                <a:latin typeface="+mj-ea"/>
                <a:cs typeface="+mn-cs"/>
              </a:rPr>
              <a:t/>
            </a:r>
            <a:br>
              <a:rPr lang="en-US" altLang="zh-CN" sz="2400" kern="1200" dirty="0">
                <a:latin typeface="+mj-ea"/>
                <a:cs typeface="+mn-cs"/>
              </a:rPr>
            </a:br>
            <a:endParaRPr lang="zh-CN" altLang="en-US" sz="2400" kern="1200" dirty="0">
              <a:latin typeface="+mj-ea"/>
              <a:cs typeface="+mn-cs"/>
            </a:endParaRPr>
          </a:p>
        </p:txBody>
      </p:sp>
      <p:grpSp>
        <p:nvGrpSpPr>
          <p:cNvPr id="3" name="5f020d73-fb0a-4ddd-b254-8524909b4f92"/>
          <p:cNvGrpSpPr>
            <a:grpSpLocks noChangeAspect="1"/>
          </p:cNvGrpSpPr>
          <p:nvPr/>
        </p:nvGrpSpPr>
        <p:grpSpPr>
          <a:xfrm>
            <a:off x="827584" y="1089869"/>
            <a:ext cx="8474664" cy="3535281"/>
            <a:chOff x="1392243" y="1572129"/>
            <a:chExt cx="9781476" cy="4080428"/>
          </a:xfrm>
        </p:grpSpPr>
        <p:grpSp>
          <p:nvGrpSpPr>
            <p:cNvPr id="4" name="Group 1"/>
            <p:cNvGrpSpPr/>
            <p:nvPr/>
          </p:nvGrpSpPr>
          <p:grpSpPr>
            <a:xfrm>
              <a:off x="1392243" y="1639322"/>
              <a:ext cx="4133336" cy="4013235"/>
              <a:chOff x="907546" y="1156712"/>
              <a:chExt cx="5294625" cy="5140781"/>
            </a:xfrm>
          </p:grpSpPr>
          <p:sp>
            <p:nvSpPr>
              <p:cNvPr id="35" name="Oval 3"/>
              <p:cNvSpPr/>
              <p:nvPr/>
            </p:nvSpPr>
            <p:spPr bwMode="auto">
              <a:xfrm rot="900000">
                <a:off x="1489772" y="1720932"/>
                <a:ext cx="4144434" cy="4144434"/>
              </a:xfrm>
              <a:prstGeom prst="ellipse">
                <a:avLst/>
              </a:prstGeom>
              <a:noFill/>
              <a:ln w="6350" cap="flat">
                <a:solidFill>
                  <a:schemeClr val="tx2"/>
                </a:solidFill>
                <a:prstDash val="dash"/>
                <a:miter lim="800000"/>
              </a:ln>
              <a:effectLst/>
              <a:extLst>
                <a:ext uri="{909E8E84-426E-40DD-AFC4-6F175D3DCCD1}">
                  <a14:hiddenFill xmlns:a14="http://schemas.microsoft.com/office/drawing/2010/main">
                    <a:solidFill>
                      <a:srgbClr val="FFFFFF"/>
                    </a:solidFill>
                  </a14:hiddenFill>
                </a:ext>
              </a:extLst>
            </p:spPr>
            <p:txBody>
              <a:bodyPr anchor="ctr"/>
              <a:lstStyle/>
              <a:p>
                <a:pPr algn="ctr"/>
                <a:endParaRPr sz="2000"/>
              </a:p>
            </p:txBody>
          </p:sp>
          <p:grpSp>
            <p:nvGrpSpPr>
              <p:cNvPr id="36" name="Group 57"/>
              <p:cNvGrpSpPr/>
              <p:nvPr/>
            </p:nvGrpSpPr>
            <p:grpSpPr>
              <a:xfrm>
                <a:off x="907546" y="1156712"/>
                <a:ext cx="5294625" cy="5140781"/>
                <a:chOff x="907546" y="1156712"/>
                <a:chExt cx="5294625" cy="5140781"/>
              </a:xfrm>
            </p:grpSpPr>
            <p:sp>
              <p:nvSpPr>
                <p:cNvPr id="37" name="Freeform: Shape 4"/>
                <p:cNvSpPr/>
                <p:nvPr/>
              </p:nvSpPr>
              <p:spPr bwMode="auto">
                <a:xfrm rot="900000">
                  <a:off x="3816927" y="1800639"/>
                  <a:ext cx="1092164" cy="2225915"/>
                </a:xfrm>
                <a:custGeom>
                  <a:avLst/>
                  <a:gdLst>
                    <a:gd name="T0" fmla="*/ 239 w 316"/>
                    <a:gd name="T1" fmla="*/ 120 h 644"/>
                    <a:gd name="T2" fmla="*/ 56 w 316"/>
                    <a:gd name="T3" fmla="*/ 16 h 644"/>
                    <a:gd name="T4" fmla="*/ 58 w 316"/>
                    <a:gd name="T5" fmla="*/ 0 h 644"/>
                    <a:gd name="T6" fmla="*/ 0 w 316"/>
                    <a:gd name="T7" fmla="*/ 27 h 644"/>
                    <a:gd name="T8" fmla="*/ 52 w 316"/>
                    <a:gd name="T9" fmla="*/ 64 h 644"/>
                    <a:gd name="T10" fmla="*/ 53 w 316"/>
                    <a:gd name="T11" fmla="*/ 48 h 644"/>
                    <a:gd name="T12" fmla="*/ 284 w 316"/>
                    <a:gd name="T13" fmla="*/ 328 h 644"/>
                    <a:gd name="T14" fmla="*/ 0 w 316"/>
                    <a:gd name="T15" fmla="*/ 612 h 644"/>
                    <a:gd name="T16" fmla="*/ 0 w 316"/>
                    <a:gd name="T17" fmla="*/ 644 h 644"/>
                    <a:gd name="T18" fmla="*/ 316 w 316"/>
                    <a:gd name="T19" fmla="*/ 328 h 644"/>
                    <a:gd name="T20" fmla="*/ 239 w 316"/>
                    <a:gd name="T21" fmla="*/ 12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6" h="644">
                      <a:moveTo>
                        <a:pt x="239" y="120"/>
                      </a:moveTo>
                      <a:cubicBezTo>
                        <a:pt x="192" y="66"/>
                        <a:pt x="127" y="29"/>
                        <a:pt x="56" y="16"/>
                      </a:cubicBezTo>
                      <a:cubicBezTo>
                        <a:pt x="58" y="0"/>
                        <a:pt x="58" y="0"/>
                        <a:pt x="58" y="0"/>
                      </a:cubicBezTo>
                      <a:cubicBezTo>
                        <a:pt x="0" y="27"/>
                        <a:pt x="0" y="27"/>
                        <a:pt x="0" y="27"/>
                      </a:cubicBezTo>
                      <a:cubicBezTo>
                        <a:pt x="52" y="64"/>
                        <a:pt x="52" y="64"/>
                        <a:pt x="52" y="64"/>
                      </a:cubicBezTo>
                      <a:cubicBezTo>
                        <a:pt x="53" y="48"/>
                        <a:pt x="53" y="48"/>
                        <a:pt x="53" y="48"/>
                      </a:cubicBezTo>
                      <a:cubicBezTo>
                        <a:pt x="186" y="73"/>
                        <a:pt x="284" y="192"/>
                        <a:pt x="284" y="328"/>
                      </a:cubicBezTo>
                      <a:cubicBezTo>
                        <a:pt x="284" y="485"/>
                        <a:pt x="157" y="612"/>
                        <a:pt x="0" y="612"/>
                      </a:cubicBezTo>
                      <a:cubicBezTo>
                        <a:pt x="0" y="644"/>
                        <a:pt x="0" y="644"/>
                        <a:pt x="0" y="644"/>
                      </a:cubicBezTo>
                      <a:cubicBezTo>
                        <a:pt x="174" y="644"/>
                        <a:pt x="316" y="502"/>
                        <a:pt x="316" y="328"/>
                      </a:cubicBezTo>
                      <a:cubicBezTo>
                        <a:pt x="316" y="251"/>
                        <a:pt x="289" y="178"/>
                        <a:pt x="239" y="120"/>
                      </a:cubicBezTo>
                      <a:close/>
                    </a:path>
                  </a:pathLst>
                </a:custGeom>
                <a:solidFill>
                  <a:schemeClr val="tx2">
                    <a:lumMod val="20000"/>
                    <a:lumOff val="80000"/>
                  </a:schemeClr>
                </a:solidFill>
                <a:ln>
                  <a:noFill/>
                </a:ln>
                <a:effectLst/>
              </p:spPr>
              <p:txBody>
                <a:bodyPr anchor="ctr"/>
                <a:lstStyle/>
                <a:p>
                  <a:pPr algn="ctr"/>
                  <a:endParaRPr sz="2000"/>
                </a:p>
              </p:txBody>
            </p:sp>
            <p:sp>
              <p:nvSpPr>
                <p:cNvPr id="38" name="Freeform: Shape 5"/>
                <p:cNvSpPr/>
                <p:nvPr/>
              </p:nvSpPr>
              <p:spPr bwMode="auto">
                <a:xfrm rot="900000">
                  <a:off x="1776122" y="2135694"/>
                  <a:ext cx="2144545" cy="1459232"/>
                </a:xfrm>
                <a:custGeom>
                  <a:avLst/>
                  <a:gdLst>
                    <a:gd name="T0" fmla="*/ 576 w 621"/>
                    <a:gd name="T1" fmla="*/ 181 h 422"/>
                    <a:gd name="T2" fmla="*/ 392 w 621"/>
                    <a:gd name="T3" fmla="*/ 23 h 422"/>
                    <a:gd name="T4" fmla="*/ 171 w 621"/>
                    <a:gd name="T5" fmla="*/ 33 h 422"/>
                    <a:gd name="T6" fmla="*/ 15 w 621"/>
                    <a:gd name="T7" fmla="*/ 174 h 422"/>
                    <a:gd name="T8" fmla="*/ 0 w 621"/>
                    <a:gd name="T9" fmla="*/ 168 h 422"/>
                    <a:gd name="T10" fmla="*/ 8 w 621"/>
                    <a:gd name="T11" fmla="*/ 231 h 422"/>
                    <a:gd name="T12" fmla="*/ 59 w 621"/>
                    <a:gd name="T13" fmla="*/ 193 h 422"/>
                    <a:gd name="T14" fmla="*/ 44 w 621"/>
                    <a:gd name="T15" fmla="*/ 187 h 422"/>
                    <a:gd name="T16" fmla="*/ 382 w 621"/>
                    <a:gd name="T17" fmla="*/ 54 h 422"/>
                    <a:gd name="T18" fmla="*/ 547 w 621"/>
                    <a:gd name="T19" fmla="*/ 195 h 422"/>
                    <a:gd name="T20" fmla="*/ 565 w 621"/>
                    <a:gd name="T21" fmla="*/ 412 h 422"/>
                    <a:gd name="T22" fmla="*/ 595 w 621"/>
                    <a:gd name="T23" fmla="*/ 422 h 422"/>
                    <a:gd name="T24" fmla="*/ 576 w 621"/>
                    <a:gd name="T25" fmla="*/ 18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1" h="422">
                      <a:moveTo>
                        <a:pt x="576" y="181"/>
                      </a:moveTo>
                      <a:cubicBezTo>
                        <a:pt x="538" y="105"/>
                        <a:pt x="472" y="49"/>
                        <a:pt x="392" y="23"/>
                      </a:cubicBezTo>
                      <a:cubicBezTo>
                        <a:pt x="319" y="0"/>
                        <a:pt x="241" y="3"/>
                        <a:pt x="171" y="33"/>
                      </a:cubicBezTo>
                      <a:cubicBezTo>
                        <a:pt x="104" y="61"/>
                        <a:pt x="49" y="111"/>
                        <a:pt x="15" y="174"/>
                      </a:cubicBezTo>
                      <a:cubicBezTo>
                        <a:pt x="0" y="168"/>
                        <a:pt x="0" y="168"/>
                        <a:pt x="0" y="168"/>
                      </a:cubicBezTo>
                      <a:cubicBezTo>
                        <a:pt x="8" y="231"/>
                        <a:pt x="8" y="231"/>
                        <a:pt x="8" y="231"/>
                      </a:cubicBezTo>
                      <a:cubicBezTo>
                        <a:pt x="59" y="193"/>
                        <a:pt x="59" y="193"/>
                        <a:pt x="59" y="193"/>
                      </a:cubicBezTo>
                      <a:cubicBezTo>
                        <a:pt x="44" y="187"/>
                        <a:pt x="44" y="187"/>
                        <a:pt x="44" y="187"/>
                      </a:cubicBezTo>
                      <a:cubicBezTo>
                        <a:pt x="109" y="69"/>
                        <a:pt x="252" y="12"/>
                        <a:pt x="382" y="54"/>
                      </a:cubicBezTo>
                      <a:cubicBezTo>
                        <a:pt x="454" y="77"/>
                        <a:pt x="513" y="127"/>
                        <a:pt x="547" y="195"/>
                      </a:cubicBezTo>
                      <a:cubicBezTo>
                        <a:pt x="582" y="263"/>
                        <a:pt x="588" y="340"/>
                        <a:pt x="565" y="412"/>
                      </a:cubicBezTo>
                      <a:cubicBezTo>
                        <a:pt x="595" y="422"/>
                        <a:pt x="595" y="422"/>
                        <a:pt x="595" y="422"/>
                      </a:cubicBezTo>
                      <a:cubicBezTo>
                        <a:pt x="621" y="342"/>
                        <a:pt x="614" y="256"/>
                        <a:pt x="576" y="181"/>
                      </a:cubicBezTo>
                      <a:close/>
                    </a:path>
                  </a:pathLst>
                </a:custGeom>
                <a:solidFill>
                  <a:schemeClr val="tx2">
                    <a:lumMod val="20000"/>
                    <a:lumOff val="80000"/>
                  </a:schemeClr>
                </a:solidFill>
                <a:ln>
                  <a:noFill/>
                </a:ln>
                <a:effectLst/>
              </p:spPr>
              <p:txBody>
                <a:bodyPr anchor="ctr"/>
                <a:lstStyle/>
                <a:p>
                  <a:pPr algn="ctr"/>
                  <a:endParaRPr sz="2000"/>
                </a:p>
              </p:txBody>
            </p:sp>
            <p:sp>
              <p:nvSpPr>
                <p:cNvPr id="39" name="Freeform: Shape 6"/>
                <p:cNvSpPr/>
                <p:nvPr/>
              </p:nvSpPr>
              <p:spPr bwMode="auto">
                <a:xfrm rot="900000">
                  <a:off x="1701220" y="3154414"/>
                  <a:ext cx="1753971" cy="2081258"/>
                </a:xfrm>
                <a:custGeom>
                  <a:avLst/>
                  <a:gdLst>
                    <a:gd name="T0" fmla="*/ 66 w 508"/>
                    <a:gd name="T1" fmla="*/ 172 h 602"/>
                    <a:gd name="T2" fmla="*/ 6 w 508"/>
                    <a:gd name="T3" fmla="*/ 385 h 602"/>
                    <a:gd name="T4" fmla="*/ 93 w 508"/>
                    <a:gd name="T5" fmla="*/ 577 h 602"/>
                    <a:gd name="T6" fmla="*/ 83 w 508"/>
                    <a:gd name="T7" fmla="*/ 589 h 602"/>
                    <a:gd name="T8" fmla="*/ 145 w 508"/>
                    <a:gd name="T9" fmla="*/ 602 h 602"/>
                    <a:gd name="T10" fmla="*/ 125 w 508"/>
                    <a:gd name="T11" fmla="*/ 541 h 602"/>
                    <a:gd name="T12" fmla="*/ 114 w 508"/>
                    <a:gd name="T13" fmla="*/ 553 h 602"/>
                    <a:gd name="T14" fmla="*/ 92 w 508"/>
                    <a:gd name="T15" fmla="*/ 191 h 602"/>
                    <a:gd name="T16" fmla="*/ 277 w 508"/>
                    <a:gd name="T17" fmla="*/ 77 h 602"/>
                    <a:gd name="T18" fmla="*/ 489 w 508"/>
                    <a:gd name="T19" fmla="*/ 128 h 602"/>
                    <a:gd name="T20" fmla="*/ 508 w 508"/>
                    <a:gd name="T21" fmla="*/ 102 h 602"/>
                    <a:gd name="T22" fmla="*/ 66 w 508"/>
                    <a:gd name="T23" fmla="*/ 1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8" h="602">
                      <a:moveTo>
                        <a:pt x="66" y="172"/>
                      </a:moveTo>
                      <a:cubicBezTo>
                        <a:pt x="21" y="234"/>
                        <a:pt x="0" y="310"/>
                        <a:pt x="6" y="385"/>
                      </a:cubicBezTo>
                      <a:cubicBezTo>
                        <a:pt x="13" y="458"/>
                        <a:pt x="43" y="525"/>
                        <a:pt x="93" y="577"/>
                      </a:cubicBezTo>
                      <a:cubicBezTo>
                        <a:pt x="83" y="589"/>
                        <a:pt x="83" y="589"/>
                        <a:pt x="83" y="589"/>
                      </a:cubicBezTo>
                      <a:cubicBezTo>
                        <a:pt x="145" y="602"/>
                        <a:pt x="145" y="602"/>
                        <a:pt x="145" y="602"/>
                      </a:cubicBezTo>
                      <a:cubicBezTo>
                        <a:pt x="125" y="541"/>
                        <a:pt x="125" y="541"/>
                        <a:pt x="125" y="541"/>
                      </a:cubicBezTo>
                      <a:cubicBezTo>
                        <a:pt x="114" y="553"/>
                        <a:pt x="114" y="553"/>
                        <a:pt x="114" y="553"/>
                      </a:cubicBezTo>
                      <a:cubicBezTo>
                        <a:pt x="22" y="455"/>
                        <a:pt x="12" y="301"/>
                        <a:pt x="92" y="191"/>
                      </a:cubicBezTo>
                      <a:cubicBezTo>
                        <a:pt x="136" y="130"/>
                        <a:pt x="202" y="89"/>
                        <a:pt x="277" y="77"/>
                      </a:cubicBezTo>
                      <a:cubicBezTo>
                        <a:pt x="353" y="65"/>
                        <a:pt x="428" y="83"/>
                        <a:pt x="489" y="128"/>
                      </a:cubicBezTo>
                      <a:cubicBezTo>
                        <a:pt x="508" y="102"/>
                        <a:pt x="508" y="102"/>
                        <a:pt x="508" y="102"/>
                      </a:cubicBezTo>
                      <a:cubicBezTo>
                        <a:pt x="367" y="0"/>
                        <a:pt x="168" y="31"/>
                        <a:pt x="66" y="172"/>
                      </a:cubicBezTo>
                      <a:close/>
                    </a:path>
                  </a:pathLst>
                </a:custGeom>
                <a:solidFill>
                  <a:schemeClr val="tx2">
                    <a:lumMod val="20000"/>
                    <a:lumOff val="80000"/>
                  </a:schemeClr>
                </a:solidFill>
                <a:ln>
                  <a:noFill/>
                </a:ln>
                <a:effectLst/>
              </p:spPr>
              <p:txBody>
                <a:bodyPr anchor="ctr"/>
                <a:lstStyle/>
                <a:p>
                  <a:pPr algn="ctr"/>
                  <a:endParaRPr sz="2000"/>
                </a:p>
              </p:txBody>
            </p:sp>
            <p:sp>
              <p:nvSpPr>
                <p:cNvPr id="40" name="Freeform: Shape 7"/>
                <p:cNvSpPr/>
                <p:nvPr/>
              </p:nvSpPr>
              <p:spPr bwMode="auto">
                <a:xfrm rot="900000">
                  <a:off x="2679904" y="3792505"/>
                  <a:ext cx="1847997" cy="1979998"/>
                </a:xfrm>
                <a:custGeom>
                  <a:avLst/>
                  <a:gdLst>
                    <a:gd name="T0" fmla="*/ 535 w 535"/>
                    <a:gd name="T1" fmla="*/ 500 h 573"/>
                    <a:gd name="T2" fmla="*/ 471 w 535"/>
                    <a:gd name="T3" fmla="*/ 501 h 573"/>
                    <a:gd name="T4" fmla="*/ 479 w 535"/>
                    <a:gd name="T5" fmla="*/ 514 h 573"/>
                    <a:gd name="T6" fmla="*/ 128 w 535"/>
                    <a:gd name="T7" fmla="*/ 424 h 573"/>
                    <a:gd name="T8" fmla="*/ 77 w 535"/>
                    <a:gd name="T9" fmla="*/ 212 h 573"/>
                    <a:gd name="T10" fmla="*/ 191 w 535"/>
                    <a:gd name="T11" fmla="*/ 26 h 573"/>
                    <a:gd name="T12" fmla="*/ 172 w 535"/>
                    <a:gd name="T13" fmla="*/ 0 h 573"/>
                    <a:gd name="T14" fmla="*/ 102 w 535"/>
                    <a:gd name="T15" fmla="*/ 443 h 573"/>
                    <a:gd name="T16" fmla="*/ 287 w 535"/>
                    <a:gd name="T17" fmla="*/ 565 h 573"/>
                    <a:gd name="T18" fmla="*/ 359 w 535"/>
                    <a:gd name="T19" fmla="*/ 573 h 573"/>
                    <a:gd name="T20" fmla="*/ 496 w 535"/>
                    <a:gd name="T21" fmla="*/ 542 h 573"/>
                    <a:gd name="T22" fmla="*/ 504 w 535"/>
                    <a:gd name="T23" fmla="*/ 555 h 573"/>
                    <a:gd name="T24" fmla="*/ 535 w 535"/>
                    <a:gd name="T25" fmla="*/ 50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5" h="573">
                      <a:moveTo>
                        <a:pt x="535" y="500"/>
                      </a:moveTo>
                      <a:cubicBezTo>
                        <a:pt x="471" y="501"/>
                        <a:pt x="471" y="501"/>
                        <a:pt x="471" y="501"/>
                      </a:cubicBezTo>
                      <a:cubicBezTo>
                        <a:pt x="479" y="514"/>
                        <a:pt x="479" y="514"/>
                        <a:pt x="479" y="514"/>
                      </a:cubicBezTo>
                      <a:cubicBezTo>
                        <a:pt x="357" y="572"/>
                        <a:pt x="208" y="534"/>
                        <a:pt x="128" y="424"/>
                      </a:cubicBezTo>
                      <a:cubicBezTo>
                        <a:pt x="83" y="362"/>
                        <a:pt x="65" y="287"/>
                        <a:pt x="77" y="212"/>
                      </a:cubicBezTo>
                      <a:cubicBezTo>
                        <a:pt x="89" y="137"/>
                        <a:pt x="130" y="71"/>
                        <a:pt x="191" y="26"/>
                      </a:cubicBezTo>
                      <a:cubicBezTo>
                        <a:pt x="172" y="0"/>
                        <a:pt x="172" y="0"/>
                        <a:pt x="172" y="0"/>
                      </a:cubicBezTo>
                      <a:cubicBezTo>
                        <a:pt x="31" y="103"/>
                        <a:pt x="0" y="301"/>
                        <a:pt x="102" y="443"/>
                      </a:cubicBezTo>
                      <a:cubicBezTo>
                        <a:pt x="147" y="504"/>
                        <a:pt x="212" y="548"/>
                        <a:pt x="287" y="565"/>
                      </a:cubicBezTo>
                      <a:cubicBezTo>
                        <a:pt x="310" y="570"/>
                        <a:pt x="335" y="573"/>
                        <a:pt x="359" y="573"/>
                      </a:cubicBezTo>
                      <a:cubicBezTo>
                        <a:pt x="406" y="573"/>
                        <a:pt x="453" y="563"/>
                        <a:pt x="496" y="542"/>
                      </a:cubicBezTo>
                      <a:cubicBezTo>
                        <a:pt x="504" y="555"/>
                        <a:pt x="504" y="555"/>
                        <a:pt x="504" y="555"/>
                      </a:cubicBezTo>
                      <a:lnTo>
                        <a:pt x="535" y="500"/>
                      </a:lnTo>
                      <a:close/>
                    </a:path>
                  </a:pathLst>
                </a:custGeom>
                <a:solidFill>
                  <a:schemeClr val="tx2">
                    <a:lumMod val="20000"/>
                    <a:lumOff val="80000"/>
                  </a:schemeClr>
                </a:solidFill>
                <a:ln>
                  <a:noFill/>
                </a:ln>
                <a:effectLst/>
              </p:spPr>
              <p:txBody>
                <a:bodyPr anchor="ctr"/>
                <a:lstStyle/>
                <a:p>
                  <a:pPr algn="ctr"/>
                  <a:endParaRPr sz="2000"/>
                </a:p>
              </p:txBody>
            </p:sp>
            <p:sp>
              <p:nvSpPr>
                <p:cNvPr id="41" name="Freeform: Shape 8"/>
                <p:cNvSpPr/>
                <p:nvPr/>
              </p:nvSpPr>
              <p:spPr bwMode="auto">
                <a:xfrm rot="900000">
                  <a:off x="3458941" y="3417383"/>
                  <a:ext cx="2175286" cy="1415835"/>
                </a:xfrm>
                <a:custGeom>
                  <a:avLst/>
                  <a:gdLst>
                    <a:gd name="T0" fmla="*/ 630 w 630"/>
                    <a:gd name="T1" fmla="*/ 47 h 410"/>
                    <a:gd name="T2" fmla="*/ 587 w 630"/>
                    <a:gd name="T3" fmla="*/ 0 h 410"/>
                    <a:gd name="T4" fmla="*/ 568 w 630"/>
                    <a:gd name="T5" fmla="*/ 61 h 410"/>
                    <a:gd name="T6" fmla="*/ 583 w 630"/>
                    <a:gd name="T7" fmla="*/ 58 h 410"/>
                    <a:gd name="T8" fmla="*/ 389 w 630"/>
                    <a:gd name="T9" fmla="*/ 364 h 410"/>
                    <a:gd name="T10" fmla="*/ 171 w 630"/>
                    <a:gd name="T11" fmla="*/ 347 h 410"/>
                    <a:gd name="T12" fmla="*/ 30 w 630"/>
                    <a:gd name="T13" fmla="*/ 181 h 410"/>
                    <a:gd name="T14" fmla="*/ 0 w 630"/>
                    <a:gd name="T15" fmla="*/ 191 h 410"/>
                    <a:gd name="T16" fmla="*/ 157 w 630"/>
                    <a:gd name="T17" fmla="*/ 375 h 410"/>
                    <a:gd name="T18" fmla="*/ 300 w 630"/>
                    <a:gd name="T19" fmla="*/ 410 h 410"/>
                    <a:gd name="T20" fmla="*/ 399 w 630"/>
                    <a:gd name="T21" fmla="*/ 394 h 410"/>
                    <a:gd name="T22" fmla="*/ 572 w 630"/>
                    <a:gd name="T23" fmla="*/ 257 h 410"/>
                    <a:gd name="T24" fmla="*/ 614 w 630"/>
                    <a:gd name="T25" fmla="*/ 51 h 410"/>
                    <a:gd name="T26" fmla="*/ 630 w 630"/>
                    <a:gd name="T27" fmla="*/ 47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0" h="410">
                      <a:moveTo>
                        <a:pt x="630" y="47"/>
                      </a:moveTo>
                      <a:cubicBezTo>
                        <a:pt x="587" y="0"/>
                        <a:pt x="587" y="0"/>
                        <a:pt x="587" y="0"/>
                      </a:cubicBezTo>
                      <a:cubicBezTo>
                        <a:pt x="568" y="61"/>
                        <a:pt x="568" y="61"/>
                        <a:pt x="568" y="61"/>
                      </a:cubicBezTo>
                      <a:cubicBezTo>
                        <a:pt x="583" y="58"/>
                        <a:pt x="583" y="58"/>
                        <a:pt x="583" y="58"/>
                      </a:cubicBezTo>
                      <a:cubicBezTo>
                        <a:pt x="600" y="192"/>
                        <a:pt x="518" y="322"/>
                        <a:pt x="389" y="364"/>
                      </a:cubicBezTo>
                      <a:cubicBezTo>
                        <a:pt x="316" y="388"/>
                        <a:pt x="239" y="381"/>
                        <a:pt x="171" y="347"/>
                      </a:cubicBezTo>
                      <a:cubicBezTo>
                        <a:pt x="104" y="312"/>
                        <a:pt x="53" y="254"/>
                        <a:pt x="30" y="181"/>
                      </a:cubicBezTo>
                      <a:cubicBezTo>
                        <a:pt x="0" y="191"/>
                        <a:pt x="0" y="191"/>
                        <a:pt x="0" y="191"/>
                      </a:cubicBezTo>
                      <a:cubicBezTo>
                        <a:pt x="26" y="272"/>
                        <a:pt x="82" y="337"/>
                        <a:pt x="157" y="375"/>
                      </a:cubicBezTo>
                      <a:cubicBezTo>
                        <a:pt x="202" y="398"/>
                        <a:pt x="251" y="410"/>
                        <a:pt x="300" y="410"/>
                      </a:cubicBezTo>
                      <a:cubicBezTo>
                        <a:pt x="333" y="410"/>
                        <a:pt x="366" y="405"/>
                        <a:pt x="399" y="394"/>
                      </a:cubicBezTo>
                      <a:cubicBezTo>
                        <a:pt x="471" y="371"/>
                        <a:pt x="532" y="322"/>
                        <a:pt x="572" y="257"/>
                      </a:cubicBezTo>
                      <a:cubicBezTo>
                        <a:pt x="609" y="195"/>
                        <a:pt x="624" y="122"/>
                        <a:pt x="614" y="51"/>
                      </a:cubicBezTo>
                      <a:lnTo>
                        <a:pt x="630" y="47"/>
                      </a:lnTo>
                      <a:close/>
                    </a:path>
                  </a:pathLst>
                </a:custGeom>
                <a:solidFill>
                  <a:schemeClr val="tx2">
                    <a:lumMod val="20000"/>
                    <a:lumOff val="80000"/>
                  </a:schemeClr>
                </a:solidFill>
                <a:ln>
                  <a:noFill/>
                </a:ln>
                <a:effectLst/>
              </p:spPr>
              <p:txBody>
                <a:bodyPr anchor="ctr"/>
                <a:lstStyle/>
                <a:p>
                  <a:pPr algn="ctr"/>
                  <a:endParaRPr sz="2000"/>
                </a:p>
              </p:txBody>
            </p:sp>
            <p:sp>
              <p:nvSpPr>
                <p:cNvPr id="42" name="Oval 10"/>
                <p:cNvSpPr/>
                <p:nvPr/>
              </p:nvSpPr>
              <p:spPr bwMode="auto">
                <a:xfrm rot="417710">
                  <a:off x="2688355" y="2919985"/>
                  <a:ext cx="1748546" cy="1748548"/>
                </a:xfrm>
                <a:prstGeom prst="ellipse">
                  <a:avLst/>
                </a:prstGeom>
                <a:solidFill>
                  <a:srgbClr val="0070C0"/>
                </a:solidFill>
                <a:ln w="76200" cap="flat">
                  <a:solidFill>
                    <a:schemeClr val="tx2">
                      <a:lumMod val="40000"/>
                      <a:lumOff val="60000"/>
                    </a:schemeClr>
                  </a:solidFill>
                  <a:prstDash val="solid"/>
                  <a:miter lim="800000"/>
                </a:ln>
                <a:effectLst/>
              </p:spPr>
              <p:txBody>
                <a:bodyPr anchor="ctr"/>
                <a:lstStyle/>
                <a:p>
                  <a:pPr algn="ctr"/>
                  <a:endParaRPr sz="2000"/>
                </a:p>
              </p:txBody>
            </p:sp>
            <p:grpSp>
              <p:nvGrpSpPr>
                <p:cNvPr id="43" name="Group 11"/>
                <p:cNvGrpSpPr/>
                <p:nvPr/>
              </p:nvGrpSpPr>
              <p:grpSpPr>
                <a:xfrm>
                  <a:off x="3251545" y="3128111"/>
                  <a:ext cx="516680" cy="494799"/>
                  <a:chOff x="5655352" y="70436"/>
                  <a:chExt cx="487363" cy="466726"/>
                </a:xfrm>
                <a:solidFill>
                  <a:schemeClr val="accent6"/>
                </a:solidFill>
                <a:effectLst/>
              </p:grpSpPr>
              <p:sp>
                <p:nvSpPr>
                  <p:cNvPr id="50" name="Freeform: Shape 14"/>
                  <p:cNvSpPr/>
                  <p:nvPr/>
                </p:nvSpPr>
                <p:spPr bwMode="auto">
                  <a:xfrm>
                    <a:off x="5656940" y="70436"/>
                    <a:ext cx="485774" cy="239713"/>
                  </a:xfrm>
                  <a:custGeom>
                    <a:avLst/>
                    <a:gdLst>
                      <a:gd name="T0" fmla="*/ 16 w 727"/>
                      <a:gd name="T1" fmla="*/ 357 h 357"/>
                      <a:gd name="T2" fmla="*/ 22 w 727"/>
                      <a:gd name="T3" fmla="*/ 356 h 357"/>
                      <a:gd name="T4" fmla="*/ 251 w 727"/>
                      <a:gd name="T5" fmla="*/ 260 h 357"/>
                      <a:gd name="T6" fmla="*/ 493 w 727"/>
                      <a:gd name="T7" fmla="*/ 210 h 357"/>
                      <a:gd name="T8" fmla="*/ 661 w 727"/>
                      <a:gd name="T9" fmla="*/ 72 h 357"/>
                      <a:gd name="T10" fmla="*/ 688 w 727"/>
                      <a:gd name="T11" fmla="*/ 104 h 357"/>
                      <a:gd name="T12" fmla="*/ 727 w 727"/>
                      <a:gd name="T13" fmla="*/ 0 h 357"/>
                      <a:gd name="T14" fmla="*/ 617 w 727"/>
                      <a:gd name="T15" fmla="*/ 18 h 357"/>
                      <a:gd name="T16" fmla="*/ 644 w 727"/>
                      <a:gd name="T17" fmla="*/ 51 h 357"/>
                      <a:gd name="T18" fmla="*/ 481 w 727"/>
                      <a:gd name="T19" fmla="*/ 184 h 357"/>
                      <a:gd name="T20" fmla="*/ 244 w 727"/>
                      <a:gd name="T21" fmla="*/ 233 h 357"/>
                      <a:gd name="T22" fmla="*/ 11 w 727"/>
                      <a:gd name="T23" fmla="*/ 331 h 357"/>
                      <a:gd name="T24" fmla="*/ 3 w 727"/>
                      <a:gd name="T25" fmla="*/ 349 h 357"/>
                      <a:gd name="T26" fmla="*/ 16 w 727"/>
                      <a:gd name="T2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7" h="357">
                        <a:moveTo>
                          <a:pt x="16" y="357"/>
                        </a:moveTo>
                        <a:cubicBezTo>
                          <a:pt x="18" y="357"/>
                          <a:pt x="20" y="357"/>
                          <a:pt x="22" y="356"/>
                        </a:cubicBezTo>
                        <a:cubicBezTo>
                          <a:pt x="251" y="260"/>
                          <a:pt x="251" y="260"/>
                          <a:pt x="251" y="260"/>
                        </a:cubicBezTo>
                        <a:cubicBezTo>
                          <a:pt x="493" y="210"/>
                          <a:pt x="493" y="210"/>
                          <a:pt x="493" y="210"/>
                        </a:cubicBezTo>
                        <a:cubicBezTo>
                          <a:pt x="661" y="72"/>
                          <a:pt x="661" y="72"/>
                          <a:pt x="661" y="72"/>
                        </a:cubicBezTo>
                        <a:cubicBezTo>
                          <a:pt x="688" y="104"/>
                          <a:pt x="688" y="104"/>
                          <a:pt x="688" y="104"/>
                        </a:cubicBezTo>
                        <a:cubicBezTo>
                          <a:pt x="727" y="0"/>
                          <a:pt x="727" y="0"/>
                          <a:pt x="727" y="0"/>
                        </a:cubicBezTo>
                        <a:cubicBezTo>
                          <a:pt x="617" y="18"/>
                          <a:pt x="617" y="18"/>
                          <a:pt x="617" y="18"/>
                        </a:cubicBezTo>
                        <a:cubicBezTo>
                          <a:pt x="644" y="51"/>
                          <a:pt x="644" y="51"/>
                          <a:pt x="644" y="51"/>
                        </a:cubicBezTo>
                        <a:cubicBezTo>
                          <a:pt x="481" y="184"/>
                          <a:pt x="481" y="184"/>
                          <a:pt x="481" y="184"/>
                        </a:cubicBezTo>
                        <a:cubicBezTo>
                          <a:pt x="244" y="233"/>
                          <a:pt x="244" y="233"/>
                          <a:pt x="244" y="233"/>
                        </a:cubicBezTo>
                        <a:cubicBezTo>
                          <a:pt x="11" y="331"/>
                          <a:pt x="11" y="331"/>
                          <a:pt x="11" y="331"/>
                        </a:cubicBezTo>
                        <a:cubicBezTo>
                          <a:pt x="4" y="334"/>
                          <a:pt x="0" y="342"/>
                          <a:pt x="3" y="349"/>
                        </a:cubicBezTo>
                        <a:cubicBezTo>
                          <a:pt x="6" y="354"/>
                          <a:pt x="11" y="357"/>
                          <a:pt x="16" y="357"/>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000"/>
                  </a:p>
                </p:txBody>
              </p:sp>
              <p:sp>
                <p:nvSpPr>
                  <p:cNvPr id="51" name="Rectangle 15"/>
                  <p:cNvSpPr/>
                  <p:nvPr/>
                </p:nvSpPr>
                <p:spPr bwMode="auto">
                  <a:xfrm>
                    <a:off x="5655352" y="384761"/>
                    <a:ext cx="92075" cy="152401"/>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000"/>
                  </a:p>
                </p:txBody>
              </p:sp>
              <p:sp>
                <p:nvSpPr>
                  <p:cNvPr id="52" name="Rectangle 16"/>
                  <p:cNvSpPr/>
                  <p:nvPr/>
                </p:nvSpPr>
                <p:spPr bwMode="auto">
                  <a:xfrm>
                    <a:off x="5782351" y="332374"/>
                    <a:ext cx="93664" cy="2047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000"/>
                  </a:p>
                </p:txBody>
              </p:sp>
              <p:sp>
                <p:nvSpPr>
                  <p:cNvPr id="53" name="Rectangle 17"/>
                  <p:cNvSpPr/>
                  <p:nvPr/>
                </p:nvSpPr>
                <p:spPr bwMode="auto">
                  <a:xfrm>
                    <a:off x="5915701" y="305387"/>
                    <a:ext cx="93664" cy="23177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000"/>
                  </a:p>
                </p:txBody>
              </p:sp>
              <p:sp>
                <p:nvSpPr>
                  <p:cNvPr id="54" name="Rectangle 18"/>
                  <p:cNvSpPr/>
                  <p:nvPr/>
                </p:nvSpPr>
                <p:spPr bwMode="auto">
                  <a:xfrm>
                    <a:off x="6049051" y="199023"/>
                    <a:ext cx="93664" cy="33813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sz="2000"/>
                  </a:p>
                </p:txBody>
              </p:sp>
            </p:grpSp>
            <p:sp>
              <p:nvSpPr>
                <p:cNvPr id="44" name="TextBox 12"/>
                <p:cNvSpPr txBox="1"/>
                <p:nvPr/>
              </p:nvSpPr>
              <p:spPr>
                <a:xfrm>
                  <a:off x="2874902" y="3765340"/>
                  <a:ext cx="1362038" cy="617020"/>
                </a:xfrm>
                <a:prstGeom prst="rect">
                  <a:avLst/>
                </a:prstGeom>
                <a:noFill/>
                <a:effectLst/>
              </p:spPr>
              <p:txBody>
                <a:bodyPr wrap="none">
                  <a:noAutofit/>
                </a:bodyPr>
                <a:lstStyle/>
                <a:p>
                  <a:pPr algn="ctr"/>
                  <a:r>
                    <a:rPr lang="zh-CN" altLang="en-US" sz="1400" dirty="0">
                      <a:solidFill>
                        <a:schemeClr val="bg1"/>
                      </a:solidFill>
                      <a:latin typeface="+mj-ea"/>
                      <a:ea typeface="+mj-ea"/>
                    </a:rPr>
                    <a:t>专利主要</a:t>
                  </a:r>
                  <a:endParaRPr lang="en-US" altLang="zh-CN" sz="1400" dirty="0">
                    <a:solidFill>
                      <a:schemeClr val="bg1"/>
                    </a:solidFill>
                    <a:latin typeface="+mj-ea"/>
                    <a:ea typeface="+mj-ea"/>
                  </a:endParaRPr>
                </a:p>
                <a:p>
                  <a:pPr algn="ctr"/>
                  <a:r>
                    <a:rPr lang="zh-CN" altLang="en-US" sz="1400" dirty="0">
                      <a:solidFill>
                        <a:schemeClr val="bg1"/>
                      </a:solidFill>
                      <a:latin typeface="+mj-ea"/>
                      <a:ea typeface="+mj-ea"/>
                    </a:rPr>
                    <a:t>作用</a:t>
                  </a:r>
                </a:p>
              </p:txBody>
            </p:sp>
            <p:sp>
              <p:nvSpPr>
                <p:cNvPr id="45" name="Oval 20"/>
                <p:cNvSpPr/>
                <p:nvPr/>
              </p:nvSpPr>
              <p:spPr bwMode="auto">
                <a:xfrm>
                  <a:off x="3108300" y="1156712"/>
                  <a:ext cx="1007179" cy="1008986"/>
                </a:xfrm>
                <a:prstGeom prst="ellipse">
                  <a:avLst/>
                </a:prstGeom>
                <a:solidFill>
                  <a:srgbClr val="0070C0"/>
                </a:solidFill>
                <a:ln>
                  <a:noFill/>
                </a:ln>
                <a:effectLst/>
              </p:spPr>
              <p:txBody>
                <a:bodyPr vert="horz" wrap="none" lIns="0" tIns="0" rIns="0" bIns="0" anchor="ctr" anchorCtr="0" compatLnSpc="1">
                  <a:normAutofit/>
                </a:bodyPr>
                <a:lstStyle/>
                <a:p>
                  <a:pPr algn="ctr"/>
                  <a:r>
                    <a:rPr lang="en-US" sz="2800" dirty="0">
                      <a:solidFill>
                        <a:schemeClr val="bg1"/>
                      </a:solidFill>
                      <a:latin typeface="Impact" panose="020B0806030902050204" pitchFamily="34" charset="0"/>
                    </a:rPr>
                    <a:t>01</a:t>
                  </a:r>
                </a:p>
              </p:txBody>
            </p:sp>
            <p:sp>
              <p:nvSpPr>
                <p:cNvPr id="46" name="Freeform: Shape 23"/>
                <p:cNvSpPr/>
                <p:nvPr/>
              </p:nvSpPr>
              <p:spPr bwMode="auto">
                <a:xfrm>
                  <a:off x="907546" y="3017255"/>
                  <a:ext cx="1131942" cy="1130135"/>
                </a:xfrm>
                <a:custGeom>
                  <a:avLst/>
                  <a:gdLst>
                    <a:gd name="T0" fmla="*/ 209 w 328"/>
                    <a:gd name="T1" fmla="*/ 25 h 327"/>
                    <a:gd name="T2" fmla="*/ 25 w 328"/>
                    <a:gd name="T3" fmla="*/ 118 h 327"/>
                    <a:gd name="T4" fmla="*/ 119 w 328"/>
                    <a:gd name="T5" fmla="*/ 302 h 327"/>
                    <a:gd name="T6" fmla="*/ 303 w 328"/>
                    <a:gd name="T7" fmla="*/ 209 h 327"/>
                    <a:gd name="T8" fmla="*/ 209 w 328"/>
                    <a:gd name="T9" fmla="*/ 25 h 327"/>
                  </a:gdLst>
                  <a:ahLst/>
                  <a:cxnLst>
                    <a:cxn ang="0">
                      <a:pos x="T0" y="T1"/>
                    </a:cxn>
                    <a:cxn ang="0">
                      <a:pos x="T2" y="T3"/>
                    </a:cxn>
                    <a:cxn ang="0">
                      <a:pos x="T4" y="T5"/>
                    </a:cxn>
                    <a:cxn ang="0">
                      <a:pos x="T6" y="T7"/>
                    </a:cxn>
                    <a:cxn ang="0">
                      <a:pos x="T8" y="T9"/>
                    </a:cxn>
                  </a:cxnLst>
                  <a:rect l="0" t="0" r="r" b="b"/>
                  <a:pathLst>
                    <a:path w="328" h="327">
                      <a:moveTo>
                        <a:pt x="209" y="25"/>
                      </a:moveTo>
                      <a:cubicBezTo>
                        <a:pt x="132" y="0"/>
                        <a:pt x="50" y="42"/>
                        <a:pt x="25" y="118"/>
                      </a:cubicBezTo>
                      <a:cubicBezTo>
                        <a:pt x="0" y="195"/>
                        <a:pt x="42" y="277"/>
                        <a:pt x="119" y="302"/>
                      </a:cubicBezTo>
                      <a:cubicBezTo>
                        <a:pt x="196" y="327"/>
                        <a:pt x="278" y="285"/>
                        <a:pt x="303" y="209"/>
                      </a:cubicBezTo>
                      <a:cubicBezTo>
                        <a:pt x="328" y="132"/>
                        <a:pt x="286" y="50"/>
                        <a:pt x="209" y="25"/>
                      </a:cubicBezTo>
                      <a:close/>
                    </a:path>
                  </a:pathLst>
                </a:custGeom>
                <a:solidFill>
                  <a:srgbClr val="C00000"/>
                </a:solidFill>
                <a:ln>
                  <a:noFill/>
                </a:ln>
                <a:effectLst/>
              </p:spPr>
              <p:txBody>
                <a:bodyPr vert="horz" wrap="none" lIns="0" tIns="0" rIns="0" bIns="0" anchor="ctr" anchorCtr="0" compatLnSpc="1">
                  <a:normAutofit/>
                </a:bodyPr>
                <a:lstStyle/>
                <a:p>
                  <a:pPr algn="ctr"/>
                  <a:r>
                    <a:rPr lang="en-US" sz="2800" dirty="0">
                      <a:solidFill>
                        <a:schemeClr val="bg1"/>
                      </a:solidFill>
                      <a:latin typeface="Impact" panose="020B0806030902050204" pitchFamily="34" charset="0"/>
                    </a:rPr>
                    <a:t>02</a:t>
                  </a:r>
                </a:p>
              </p:txBody>
            </p:sp>
            <p:sp>
              <p:nvSpPr>
                <p:cNvPr id="47" name="Freeform: Shape 26"/>
                <p:cNvSpPr/>
                <p:nvPr/>
              </p:nvSpPr>
              <p:spPr bwMode="auto">
                <a:xfrm>
                  <a:off x="3108300" y="5154699"/>
                  <a:ext cx="1140986" cy="1142794"/>
                </a:xfrm>
                <a:custGeom>
                  <a:avLst/>
                  <a:gdLst>
                    <a:gd name="T0" fmla="*/ 47 w 330"/>
                    <a:gd name="T1" fmla="*/ 80 h 331"/>
                    <a:gd name="T2" fmla="*/ 79 w 330"/>
                    <a:gd name="T3" fmla="*/ 283 h 331"/>
                    <a:gd name="T4" fmla="*/ 283 w 330"/>
                    <a:gd name="T5" fmla="*/ 251 h 331"/>
                    <a:gd name="T6" fmla="*/ 251 w 330"/>
                    <a:gd name="T7" fmla="*/ 47 h 331"/>
                    <a:gd name="T8" fmla="*/ 47 w 330"/>
                    <a:gd name="T9" fmla="*/ 80 h 331"/>
                  </a:gdLst>
                  <a:ahLst/>
                  <a:cxnLst>
                    <a:cxn ang="0">
                      <a:pos x="T0" y="T1"/>
                    </a:cxn>
                    <a:cxn ang="0">
                      <a:pos x="T2" y="T3"/>
                    </a:cxn>
                    <a:cxn ang="0">
                      <a:pos x="T4" y="T5"/>
                    </a:cxn>
                    <a:cxn ang="0">
                      <a:pos x="T6" y="T7"/>
                    </a:cxn>
                    <a:cxn ang="0">
                      <a:pos x="T8" y="T9"/>
                    </a:cxn>
                  </a:cxnLst>
                  <a:rect l="0" t="0" r="r" b="b"/>
                  <a:pathLst>
                    <a:path w="330" h="331">
                      <a:moveTo>
                        <a:pt x="47" y="80"/>
                      </a:moveTo>
                      <a:cubicBezTo>
                        <a:pt x="0" y="145"/>
                        <a:pt x="14" y="236"/>
                        <a:pt x="79" y="283"/>
                      </a:cubicBezTo>
                      <a:cubicBezTo>
                        <a:pt x="145" y="331"/>
                        <a:pt x="236" y="316"/>
                        <a:pt x="283" y="251"/>
                      </a:cubicBezTo>
                      <a:cubicBezTo>
                        <a:pt x="330" y="186"/>
                        <a:pt x="316" y="95"/>
                        <a:pt x="251" y="47"/>
                      </a:cubicBezTo>
                      <a:cubicBezTo>
                        <a:pt x="186" y="0"/>
                        <a:pt x="94" y="14"/>
                        <a:pt x="47" y="80"/>
                      </a:cubicBezTo>
                      <a:close/>
                    </a:path>
                  </a:pathLst>
                </a:custGeom>
                <a:solidFill>
                  <a:srgbClr val="00B0F0"/>
                </a:solidFill>
                <a:ln>
                  <a:noFill/>
                </a:ln>
                <a:effectLst/>
              </p:spPr>
              <p:txBody>
                <a:bodyPr vert="horz" wrap="none" lIns="0" tIns="0" rIns="0" bIns="0" anchor="ctr" anchorCtr="0" compatLnSpc="1">
                  <a:normAutofit/>
                </a:bodyPr>
                <a:lstStyle/>
                <a:p>
                  <a:pPr algn="ctr"/>
                  <a:r>
                    <a:rPr lang="en-US" sz="2800" dirty="0">
                      <a:solidFill>
                        <a:schemeClr val="bg1"/>
                      </a:solidFill>
                      <a:latin typeface="Impact" panose="020B0806030902050204" pitchFamily="34" charset="0"/>
                    </a:rPr>
                    <a:t>03</a:t>
                  </a:r>
                </a:p>
              </p:txBody>
            </p:sp>
            <p:sp>
              <p:nvSpPr>
                <p:cNvPr id="48" name="Freeform: Shape 29"/>
                <p:cNvSpPr/>
                <p:nvPr/>
              </p:nvSpPr>
              <p:spPr bwMode="auto">
                <a:xfrm>
                  <a:off x="5059378" y="3017255"/>
                  <a:ext cx="1142793" cy="1144601"/>
                </a:xfrm>
                <a:custGeom>
                  <a:avLst/>
                  <a:gdLst>
                    <a:gd name="T0" fmla="*/ 47 w 331"/>
                    <a:gd name="T1" fmla="*/ 252 h 331"/>
                    <a:gd name="T2" fmla="*/ 251 w 331"/>
                    <a:gd name="T3" fmla="*/ 284 h 331"/>
                    <a:gd name="T4" fmla="*/ 283 w 331"/>
                    <a:gd name="T5" fmla="*/ 80 h 331"/>
                    <a:gd name="T6" fmla="*/ 80 w 331"/>
                    <a:gd name="T7" fmla="*/ 48 h 331"/>
                    <a:gd name="T8" fmla="*/ 47 w 331"/>
                    <a:gd name="T9" fmla="*/ 252 h 331"/>
                  </a:gdLst>
                  <a:ahLst/>
                  <a:cxnLst>
                    <a:cxn ang="0">
                      <a:pos x="T0" y="T1"/>
                    </a:cxn>
                    <a:cxn ang="0">
                      <a:pos x="T2" y="T3"/>
                    </a:cxn>
                    <a:cxn ang="0">
                      <a:pos x="T4" y="T5"/>
                    </a:cxn>
                    <a:cxn ang="0">
                      <a:pos x="T6" y="T7"/>
                    </a:cxn>
                    <a:cxn ang="0">
                      <a:pos x="T8" y="T9"/>
                    </a:cxn>
                  </a:cxnLst>
                  <a:rect l="0" t="0" r="r" b="b"/>
                  <a:pathLst>
                    <a:path w="331" h="331">
                      <a:moveTo>
                        <a:pt x="47" y="252"/>
                      </a:moveTo>
                      <a:cubicBezTo>
                        <a:pt x="95" y="317"/>
                        <a:pt x="186" y="331"/>
                        <a:pt x="251" y="284"/>
                      </a:cubicBezTo>
                      <a:cubicBezTo>
                        <a:pt x="316" y="237"/>
                        <a:pt x="331" y="145"/>
                        <a:pt x="283" y="80"/>
                      </a:cubicBezTo>
                      <a:cubicBezTo>
                        <a:pt x="236" y="15"/>
                        <a:pt x="145" y="0"/>
                        <a:pt x="80" y="48"/>
                      </a:cubicBezTo>
                      <a:cubicBezTo>
                        <a:pt x="15" y="95"/>
                        <a:pt x="0" y="186"/>
                        <a:pt x="47" y="252"/>
                      </a:cubicBezTo>
                      <a:close/>
                    </a:path>
                  </a:pathLst>
                </a:custGeom>
                <a:solidFill>
                  <a:srgbClr val="92D050"/>
                </a:solidFill>
                <a:ln>
                  <a:noFill/>
                </a:ln>
                <a:effectLst/>
              </p:spPr>
              <p:txBody>
                <a:bodyPr vert="horz" wrap="none" lIns="0" tIns="0" rIns="0" bIns="0" anchor="ctr" anchorCtr="0" compatLnSpc="1">
                  <a:normAutofit/>
                </a:bodyPr>
                <a:lstStyle/>
                <a:p>
                  <a:pPr algn="ctr"/>
                  <a:r>
                    <a:rPr lang="en-US" sz="2800" dirty="0">
                      <a:solidFill>
                        <a:schemeClr val="bg1"/>
                      </a:solidFill>
                      <a:latin typeface="Impact" panose="020B0806030902050204" pitchFamily="34" charset="0"/>
                    </a:rPr>
                    <a:t>04</a:t>
                  </a:r>
                </a:p>
              </p:txBody>
            </p:sp>
          </p:grpSp>
        </p:grpSp>
        <p:sp>
          <p:nvSpPr>
            <p:cNvPr id="34" name="TextBox 49"/>
            <p:cNvSpPr txBox="1"/>
            <p:nvPr/>
          </p:nvSpPr>
          <p:spPr>
            <a:xfrm>
              <a:off x="6423268" y="5078463"/>
              <a:ext cx="460383" cy="400111"/>
            </a:xfrm>
            <a:prstGeom prst="rect">
              <a:avLst/>
            </a:prstGeom>
            <a:noFill/>
          </p:spPr>
          <p:txBody>
            <a:bodyPr wrap="none">
              <a:normAutofit/>
            </a:bodyPr>
            <a:lstStyle/>
            <a:p>
              <a:pPr algn="ctr"/>
              <a:r>
                <a:rPr lang="en-US" sz="1600" dirty="0">
                  <a:solidFill>
                    <a:schemeClr val="bg1"/>
                  </a:solidFill>
                  <a:latin typeface="Impact" panose="020B0806030902050204" pitchFamily="34" charset="0"/>
                </a:rPr>
                <a:t>0</a:t>
              </a:r>
            </a:p>
          </p:txBody>
        </p:sp>
        <p:grpSp>
          <p:nvGrpSpPr>
            <p:cNvPr id="7" name="Group 44"/>
            <p:cNvGrpSpPr/>
            <p:nvPr/>
          </p:nvGrpSpPr>
          <p:grpSpPr>
            <a:xfrm>
              <a:off x="6346726" y="4614297"/>
              <a:ext cx="624349" cy="624349"/>
              <a:chOff x="2876776" y="5304218"/>
              <a:chExt cx="687003" cy="687003"/>
            </a:xfrm>
          </p:grpSpPr>
          <p:sp>
            <p:nvSpPr>
              <p:cNvPr id="29" name="Diamond 45"/>
              <p:cNvSpPr/>
              <p:nvPr/>
            </p:nvSpPr>
            <p:spPr>
              <a:xfrm>
                <a:off x="2876776" y="5304218"/>
                <a:ext cx="687003" cy="687003"/>
              </a:xfrm>
              <a:prstGeom prst="diamon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30" name="TextBox 46"/>
              <p:cNvSpPr txBox="1"/>
              <p:nvPr/>
            </p:nvSpPr>
            <p:spPr>
              <a:xfrm>
                <a:off x="2972278" y="5416886"/>
                <a:ext cx="495998" cy="440260"/>
              </a:xfrm>
              <a:prstGeom prst="rect">
                <a:avLst/>
              </a:prstGeom>
              <a:noFill/>
            </p:spPr>
            <p:txBody>
              <a:bodyPr wrap="none">
                <a:normAutofit/>
              </a:bodyPr>
              <a:lstStyle/>
              <a:p>
                <a:pPr algn="ctr"/>
                <a:r>
                  <a:rPr lang="en-US" sz="1600" dirty="0">
                    <a:solidFill>
                      <a:schemeClr val="bg1"/>
                    </a:solidFill>
                    <a:latin typeface="Impact" panose="020B0806030902050204" pitchFamily="34" charset="0"/>
                  </a:rPr>
                  <a:t>04</a:t>
                </a:r>
              </a:p>
            </p:txBody>
          </p:sp>
        </p:grpSp>
        <p:sp>
          <p:nvSpPr>
            <p:cNvPr id="28" name="TextBox 61"/>
            <p:cNvSpPr txBox="1"/>
            <p:nvPr/>
          </p:nvSpPr>
          <p:spPr>
            <a:xfrm>
              <a:off x="6941610" y="4772976"/>
              <a:ext cx="4232109" cy="320368"/>
            </a:xfrm>
            <a:prstGeom prst="rect">
              <a:avLst/>
            </a:prstGeom>
          </p:spPr>
          <p:txBody>
            <a:bodyPr vert="horz" wrap="square" lIns="270000" tIns="0" rIns="0" bIns="0" anchor="ctr" anchorCtr="0">
              <a:noAutofit/>
            </a:bodyPr>
            <a:lstStyle/>
            <a:p>
              <a:pPr algn="l">
                <a:lnSpc>
                  <a:spcPct val="120000"/>
                </a:lnSpc>
              </a:pPr>
              <a:r>
                <a:rPr lang="zh-CN" altLang="en-US" sz="3200" dirty="0">
                  <a:latin typeface="+mj-ea"/>
                  <a:ea typeface="+mj-ea"/>
                </a:rPr>
                <a:t>资本运营</a:t>
              </a:r>
            </a:p>
          </p:txBody>
        </p:sp>
        <p:grpSp>
          <p:nvGrpSpPr>
            <p:cNvPr id="9" name="Group 41"/>
            <p:cNvGrpSpPr/>
            <p:nvPr/>
          </p:nvGrpSpPr>
          <p:grpSpPr>
            <a:xfrm>
              <a:off x="6346726" y="3580765"/>
              <a:ext cx="624349" cy="624349"/>
              <a:chOff x="2876776" y="5103350"/>
              <a:chExt cx="687003" cy="687003"/>
            </a:xfrm>
          </p:grpSpPr>
          <p:sp>
            <p:nvSpPr>
              <p:cNvPr id="25" name="Diamond 42"/>
              <p:cNvSpPr/>
              <p:nvPr/>
            </p:nvSpPr>
            <p:spPr>
              <a:xfrm>
                <a:off x="2876776" y="5103350"/>
                <a:ext cx="687003" cy="687003"/>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26" name="TextBox 43"/>
              <p:cNvSpPr txBox="1"/>
              <p:nvPr/>
            </p:nvSpPr>
            <p:spPr>
              <a:xfrm>
                <a:off x="2967866" y="5216019"/>
                <a:ext cx="504819" cy="440260"/>
              </a:xfrm>
              <a:prstGeom prst="rect">
                <a:avLst/>
              </a:prstGeom>
              <a:noFill/>
            </p:spPr>
            <p:txBody>
              <a:bodyPr wrap="none">
                <a:normAutofit/>
              </a:bodyPr>
              <a:lstStyle/>
              <a:p>
                <a:pPr algn="ctr"/>
                <a:r>
                  <a:rPr lang="en-US" sz="1600">
                    <a:solidFill>
                      <a:schemeClr val="bg1"/>
                    </a:solidFill>
                    <a:latin typeface="Impact" panose="020B0806030902050204" pitchFamily="34" charset="0"/>
                  </a:rPr>
                  <a:t>03</a:t>
                </a:r>
              </a:p>
            </p:txBody>
          </p:sp>
        </p:grpSp>
        <p:sp>
          <p:nvSpPr>
            <p:cNvPr id="24" name="TextBox 64"/>
            <p:cNvSpPr txBox="1"/>
            <p:nvPr/>
          </p:nvSpPr>
          <p:spPr>
            <a:xfrm>
              <a:off x="6941610" y="3674347"/>
              <a:ext cx="4232109" cy="320368"/>
            </a:xfrm>
            <a:prstGeom prst="rect">
              <a:avLst/>
            </a:prstGeom>
          </p:spPr>
          <p:txBody>
            <a:bodyPr vert="horz" wrap="square" lIns="270000" tIns="0" rIns="0" bIns="0" anchor="ctr" anchorCtr="0">
              <a:noAutofit/>
            </a:bodyPr>
            <a:lstStyle/>
            <a:p>
              <a:pPr algn="l">
                <a:lnSpc>
                  <a:spcPct val="120000"/>
                </a:lnSpc>
              </a:pPr>
              <a:r>
                <a:rPr lang="zh-CN" altLang="en-US" sz="3200" dirty="0">
                  <a:latin typeface="+mj-ea"/>
                  <a:ea typeface="+mj-ea"/>
                </a:rPr>
                <a:t>开拓市场</a:t>
              </a:r>
            </a:p>
          </p:txBody>
        </p:sp>
        <p:grpSp>
          <p:nvGrpSpPr>
            <p:cNvPr id="11" name="Group 38"/>
            <p:cNvGrpSpPr/>
            <p:nvPr/>
          </p:nvGrpSpPr>
          <p:grpSpPr>
            <a:xfrm>
              <a:off x="6346726" y="2518791"/>
              <a:ext cx="624349" cy="624349"/>
              <a:chOff x="2876776" y="4871187"/>
              <a:chExt cx="687003" cy="687003"/>
            </a:xfrm>
          </p:grpSpPr>
          <p:sp>
            <p:nvSpPr>
              <p:cNvPr id="21" name="Diamond 39"/>
              <p:cNvSpPr/>
              <p:nvPr/>
            </p:nvSpPr>
            <p:spPr>
              <a:xfrm>
                <a:off x="2876776" y="4871187"/>
                <a:ext cx="687003" cy="687003"/>
              </a:xfrm>
              <a:prstGeom prst="diamond">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22" name="TextBox 40"/>
              <p:cNvSpPr txBox="1"/>
              <p:nvPr/>
            </p:nvSpPr>
            <p:spPr>
              <a:xfrm>
                <a:off x="2972278" y="4983855"/>
                <a:ext cx="495998" cy="440260"/>
              </a:xfrm>
              <a:prstGeom prst="rect">
                <a:avLst/>
              </a:prstGeom>
              <a:noFill/>
            </p:spPr>
            <p:txBody>
              <a:bodyPr wrap="none">
                <a:normAutofit/>
              </a:bodyPr>
              <a:lstStyle/>
              <a:p>
                <a:pPr algn="ctr"/>
                <a:r>
                  <a:rPr lang="en-US" sz="1600" dirty="0">
                    <a:solidFill>
                      <a:schemeClr val="bg1"/>
                    </a:solidFill>
                    <a:latin typeface="Impact" panose="020B0806030902050204" pitchFamily="34" charset="0"/>
                  </a:rPr>
                  <a:t>02</a:t>
                </a:r>
              </a:p>
            </p:txBody>
          </p:sp>
        </p:grpSp>
        <p:sp>
          <p:nvSpPr>
            <p:cNvPr id="20" name="TextBox 67"/>
            <p:cNvSpPr txBox="1"/>
            <p:nvPr/>
          </p:nvSpPr>
          <p:spPr>
            <a:xfrm>
              <a:off x="6941610" y="2641118"/>
              <a:ext cx="4232109" cy="320368"/>
            </a:xfrm>
            <a:prstGeom prst="rect">
              <a:avLst/>
            </a:prstGeom>
          </p:spPr>
          <p:txBody>
            <a:bodyPr vert="horz" wrap="square" lIns="270000" tIns="0" rIns="0" bIns="0" anchor="ctr" anchorCtr="0">
              <a:noAutofit/>
            </a:bodyPr>
            <a:lstStyle/>
            <a:p>
              <a:pPr algn="l">
                <a:lnSpc>
                  <a:spcPct val="120000"/>
                </a:lnSpc>
              </a:pPr>
              <a:r>
                <a:rPr lang="zh-CN" altLang="en-US" sz="3200" dirty="0">
                  <a:latin typeface="+mj-ea"/>
                  <a:ea typeface="+mj-ea"/>
                </a:rPr>
                <a:t>促进发展</a:t>
              </a:r>
            </a:p>
          </p:txBody>
        </p:sp>
        <p:grpSp>
          <p:nvGrpSpPr>
            <p:cNvPr id="13" name="Group 35"/>
            <p:cNvGrpSpPr/>
            <p:nvPr/>
          </p:nvGrpSpPr>
          <p:grpSpPr>
            <a:xfrm>
              <a:off x="6346728" y="1572129"/>
              <a:ext cx="624349" cy="624349"/>
              <a:chOff x="2876776" y="4765908"/>
              <a:chExt cx="687003" cy="687003"/>
            </a:xfrm>
          </p:grpSpPr>
          <p:sp>
            <p:nvSpPr>
              <p:cNvPr id="17" name="Diamond 36"/>
              <p:cNvSpPr/>
              <p:nvPr/>
            </p:nvSpPr>
            <p:spPr>
              <a:xfrm>
                <a:off x="2876776" y="4765908"/>
                <a:ext cx="687003" cy="687003"/>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000"/>
              </a:p>
            </p:txBody>
          </p:sp>
          <p:sp>
            <p:nvSpPr>
              <p:cNvPr id="18" name="TextBox 37"/>
              <p:cNvSpPr txBox="1"/>
              <p:nvPr/>
            </p:nvSpPr>
            <p:spPr>
              <a:xfrm>
                <a:off x="2989034" y="4878576"/>
                <a:ext cx="462485" cy="440261"/>
              </a:xfrm>
              <a:prstGeom prst="rect">
                <a:avLst/>
              </a:prstGeom>
              <a:noFill/>
            </p:spPr>
            <p:txBody>
              <a:bodyPr wrap="none">
                <a:normAutofit/>
              </a:bodyPr>
              <a:lstStyle/>
              <a:p>
                <a:pPr algn="ctr"/>
                <a:r>
                  <a:rPr lang="en-US" sz="1600" dirty="0">
                    <a:solidFill>
                      <a:schemeClr val="bg1"/>
                    </a:solidFill>
                    <a:latin typeface="Impact" panose="020B0806030902050204" pitchFamily="34" charset="0"/>
                  </a:rPr>
                  <a:t>01</a:t>
                </a:r>
              </a:p>
            </p:txBody>
          </p:sp>
        </p:grpSp>
        <p:sp>
          <p:nvSpPr>
            <p:cNvPr id="16" name="TextBox 70"/>
            <p:cNvSpPr txBox="1"/>
            <p:nvPr/>
          </p:nvSpPr>
          <p:spPr>
            <a:xfrm>
              <a:off x="6941610" y="1709728"/>
              <a:ext cx="4232109" cy="320368"/>
            </a:xfrm>
            <a:prstGeom prst="rect">
              <a:avLst/>
            </a:prstGeom>
          </p:spPr>
          <p:txBody>
            <a:bodyPr vert="horz" wrap="square" lIns="270000" tIns="0" rIns="0" bIns="0" anchor="ctr" anchorCtr="0">
              <a:noAutofit/>
            </a:bodyPr>
            <a:lstStyle/>
            <a:p>
              <a:pPr algn="l">
                <a:lnSpc>
                  <a:spcPct val="120000"/>
                </a:lnSpc>
              </a:pPr>
              <a:r>
                <a:rPr lang="zh-CN" altLang="en-US" sz="3200" dirty="0">
                  <a:latin typeface="+mj-ea"/>
                  <a:ea typeface="+mj-ea"/>
                </a:rPr>
                <a:t>战略运用</a:t>
              </a:r>
            </a:p>
          </p:txBody>
        </p:sp>
      </p:grpSp>
      <p:sp>
        <p:nvSpPr>
          <p:cNvPr id="49" name="矩形 48"/>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kern="1200" dirty="0">
                <a:latin typeface="+mj-ea"/>
                <a:cs typeface="+mn-cs"/>
              </a:rPr>
              <a:t>战略运用</a:t>
            </a:r>
            <a:br>
              <a:rPr lang="zh-CN" altLang="en-US" sz="2400" kern="1200" dirty="0">
                <a:latin typeface="+mj-ea"/>
                <a:cs typeface="+mn-cs"/>
              </a:rPr>
            </a:br>
            <a:endParaRPr lang="zh-CN" altLang="en-US" sz="2400" kern="1200" dirty="0">
              <a:latin typeface="+mj-ea"/>
              <a:cs typeface="+mn-cs"/>
            </a:endParaRPr>
          </a:p>
        </p:txBody>
      </p:sp>
      <p:grpSp>
        <p:nvGrpSpPr>
          <p:cNvPr id="3" name="f0dc2a7b-cec0-4d0a-abbb-5b520e0d6f92"/>
          <p:cNvGrpSpPr>
            <a:grpSpLocks noChangeAspect="1"/>
          </p:cNvGrpSpPr>
          <p:nvPr/>
        </p:nvGrpSpPr>
        <p:grpSpPr>
          <a:xfrm>
            <a:off x="-2792455" y="786130"/>
            <a:ext cx="10675186" cy="3929968"/>
            <a:chOff x="-5082035" y="959952"/>
            <a:chExt cx="12840581" cy="5239957"/>
          </a:xfrm>
        </p:grpSpPr>
        <p:sp>
          <p:nvSpPr>
            <p:cNvPr id="4" name="箭头: 五边形 5"/>
            <p:cNvSpPr/>
            <p:nvPr/>
          </p:nvSpPr>
          <p:spPr>
            <a:xfrm>
              <a:off x="-755702" y="1212273"/>
              <a:ext cx="8514248" cy="1118439"/>
            </a:xfrm>
            <a:prstGeom prst="homePlate">
              <a:avLst/>
            </a:prstGeom>
            <a:solidFill>
              <a:srgbClr val="0070C0"/>
            </a:solidFill>
            <a:ln>
              <a:noFill/>
            </a:ln>
            <a:effectLst>
              <a:outerShdw dist="1905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箭头: 五边形 6"/>
            <p:cNvSpPr/>
            <p:nvPr/>
          </p:nvSpPr>
          <p:spPr>
            <a:xfrm>
              <a:off x="-755702" y="2377734"/>
              <a:ext cx="6851702" cy="1118439"/>
            </a:xfrm>
            <a:prstGeom prst="homePlate">
              <a:avLst/>
            </a:prstGeom>
            <a:solidFill>
              <a:srgbClr val="00B0F0"/>
            </a:solidFill>
            <a:ln>
              <a:noFill/>
            </a:ln>
            <a:effectLst>
              <a:outerShdw dist="1905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箭头: 五边形 7"/>
            <p:cNvSpPr/>
            <p:nvPr/>
          </p:nvSpPr>
          <p:spPr>
            <a:xfrm>
              <a:off x="-755702" y="3543194"/>
              <a:ext cx="6103514" cy="1118439"/>
            </a:xfrm>
            <a:prstGeom prst="homePlate">
              <a:avLst/>
            </a:prstGeom>
            <a:solidFill>
              <a:srgbClr val="92D050"/>
            </a:solidFill>
            <a:ln>
              <a:noFill/>
            </a:ln>
            <a:effectLst>
              <a:outerShdw dist="1905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箭头: 五边形 8"/>
            <p:cNvSpPr/>
            <p:nvPr/>
          </p:nvSpPr>
          <p:spPr>
            <a:xfrm>
              <a:off x="-755702" y="4708657"/>
              <a:ext cx="7657785" cy="1118439"/>
            </a:xfrm>
            <a:prstGeom prst="homePlate">
              <a:avLst/>
            </a:prstGeom>
            <a:solidFill>
              <a:srgbClr val="C00000"/>
            </a:solidFill>
            <a:ln>
              <a:noFill/>
            </a:ln>
            <a:effectLst>
              <a:outerShdw dist="1905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2" name="组合 11"/>
            <p:cNvGrpSpPr>
              <a:grpSpLocks noChangeAspect="1"/>
            </p:cNvGrpSpPr>
            <p:nvPr/>
          </p:nvGrpSpPr>
          <p:grpSpPr>
            <a:xfrm>
              <a:off x="-5082035" y="959952"/>
              <a:ext cx="10164070" cy="5239957"/>
              <a:chOff x="-1348120" y="1139528"/>
              <a:chExt cx="9361040" cy="4825964"/>
            </a:xfrm>
          </p:grpSpPr>
          <p:grpSp>
            <p:nvGrpSpPr>
              <p:cNvPr id="29" name="组合 28"/>
              <p:cNvGrpSpPr/>
              <p:nvPr/>
            </p:nvGrpSpPr>
            <p:grpSpPr>
              <a:xfrm>
                <a:off x="-375492" y="1139528"/>
                <a:ext cx="7415784" cy="4700016"/>
                <a:chOff x="-375492" y="1139528"/>
                <a:chExt cx="7415784" cy="4700016"/>
              </a:xfrm>
            </p:grpSpPr>
            <p:grpSp>
              <p:nvGrpSpPr>
                <p:cNvPr id="33" name="组合 32"/>
                <p:cNvGrpSpPr/>
                <p:nvPr/>
              </p:nvGrpSpPr>
              <p:grpSpPr>
                <a:xfrm>
                  <a:off x="-375492" y="1139528"/>
                  <a:ext cx="7415784" cy="4700016"/>
                  <a:chOff x="-375492" y="1139528"/>
                  <a:chExt cx="7415784" cy="4700016"/>
                </a:xfrm>
              </p:grpSpPr>
              <p:sp>
                <p:nvSpPr>
                  <p:cNvPr id="35" name="任意多边形: 形状 29"/>
                  <p:cNvSpPr/>
                  <p:nvPr/>
                </p:nvSpPr>
                <p:spPr>
                  <a:xfrm>
                    <a:off x="-375492" y="1139528"/>
                    <a:ext cx="7415784" cy="4700016"/>
                  </a:xfrm>
                  <a:custGeom>
                    <a:avLst/>
                    <a:gdLst>
                      <a:gd name="connsiteX0" fmla="*/ 224028 w 7415784"/>
                      <a:gd name="connsiteY0" fmla="*/ 269748 h 4700016"/>
                      <a:gd name="connsiteX1" fmla="*/ 224028 w 7415784"/>
                      <a:gd name="connsiteY1" fmla="*/ 4430268 h 4700016"/>
                      <a:gd name="connsiteX2" fmla="*/ 7191756 w 7415784"/>
                      <a:gd name="connsiteY2" fmla="*/ 4430268 h 4700016"/>
                      <a:gd name="connsiteX3" fmla="*/ 7191756 w 7415784"/>
                      <a:gd name="connsiteY3" fmla="*/ 269748 h 4700016"/>
                      <a:gd name="connsiteX4" fmla="*/ 266867 w 7415784"/>
                      <a:gd name="connsiteY4" fmla="*/ 0 h 4700016"/>
                      <a:gd name="connsiteX5" fmla="*/ 7148917 w 7415784"/>
                      <a:gd name="connsiteY5" fmla="*/ 0 h 4700016"/>
                      <a:gd name="connsiteX6" fmla="*/ 7415784 w 7415784"/>
                      <a:gd name="connsiteY6" fmla="*/ 266867 h 4700016"/>
                      <a:gd name="connsiteX7" fmla="*/ 7415784 w 7415784"/>
                      <a:gd name="connsiteY7" fmla="*/ 4433149 h 4700016"/>
                      <a:gd name="connsiteX8" fmla="*/ 7148917 w 7415784"/>
                      <a:gd name="connsiteY8" fmla="*/ 4700016 h 4700016"/>
                      <a:gd name="connsiteX9" fmla="*/ 266867 w 7415784"/>
                      <a:gd name="connsiteY9" fmla="*/ 4700016 h 4700016"/>
                      <a:gd name="connsiteX10" fmla="*/ 0 w 7415784"/>
                      <a:gd name="connsiteY10" fmla="*/ 4433149 h 4700016"/>
                      <a:gd name="connsiteX11" fmla="*/ 0 w 7415784"/>
                      <a:gd name="connsiteY11" fmla="*/ 266867 h 4700016"/>
                      <a:gd name="connsiteX12" fmla="*/ 266867 w 7415784"/>
                      <a:gd name="connsiteY12" fmla="*/ 0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5784" h="4700016">
                        <a:moveTo>
                          <a:pt x="224028" y="269748"/>
                        </a:moveTo>
                        <a:lnTo>
                          <a:pt x="224028" y="4430268"/>
                        </a:lnTo>
                        <a:lnTo>
                          <a:pt x="7191756" y="4430268"/>
                        </a:lnTo>
                        <a:lnTo>
                          <a:pt x="7191756" y="269748"/>
                        </a:lnTo>
                        <a:close/>
                        <a:moveTo>
                          <a:pt x="266867" y="0"/>
                        </a:moveTo>
                        <a:lnTo>
                          <a:pt x="7148917" y="0"/>
                        </a:lnTo>
                        <a:cubicBezTo>
                          <a:pt x="7296304" y="0"/>
                          <a:pt x="7415784" y="119480"/>
                          <a:pt x="7415784" y="266867"/>
                        </a:cubicBezTo>
                        <a:lnTo>
                          <a:pt x="7415784" y="4433149"/>
                        </a:lnTo>
                        <a:cubicBezTo>
                          <a:pt x="7415784" y="4580536"/>
                          <a:pt x="7296304" y="4700016"/>
                          <a:pt x="7148917" y="4700016"/>
                        </a:cubicBezTo>
                        <a:lnTo>
                          <a:pt x="266867" y="4700016"/>
                        </a:lnTo>
                        <a:cubicBezTo>
                          <a:pt x="119480" y="4700016"/>
                          <a:pt x="0" y="4580536"/>
                          <a:pt x="0" y="4433149"/>
                        </a:cubicBezTo>
                        <a:lnTo>
                          <a:pt x="0" y="266867"/>
                        </a:lnTo>
                        <a:cubicBezTo>
                          <a:pt x="0" y="119480"/>
                          <a:pt x="119480" y="0"/>
                          <a:pt x="266867" y="0"/>
                        </a:cubicBezTo>
                        <a:close/>
                      </a:path>
                    </a:pathLst>
                  </a:cu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6" name="任意多边形: 形状 30"/>
                  <p:cNvSpPr/>
                  <p:nvPr/>
                </p:nvSpPr>
                <p:spPr>
                  <a:xfrm>
                    <a:off x="-358010" y="1160080"/>
                    <a:ext cx="7380820" cy="4658912"/>
                  </a:xfrm>
                  <a:custGeom>
                    <a:avLst/>
                    <a:gdLst>
                      <a:gd name="connsiteX0" fmla="*/ 252028 w 7380820"/>
                      <a:gd name="connsiteY0" fmla="*/ 295230 h 4658912"/>
                      <a:gd name="connsiteX1" fmla="*/ 252028 w 7380820"/>
                      <a:gd name="connsiteY1" fmla="*/ 4363682 h 4658912"/>
                      <a:gd name="connsiteX2" fmla="*/ 7128792 w 7380820"/>
                      <a:gd name="connsiteY2" fmla="*/ 4363682 h 4658912"/>
                      <a:gd name="connsiteX3" fmla="*/ 7128792 w 7380820"/>
                      <a:gd name="connsiteY3" fmla="*/ 295230 h 4658912"/>
                      <a:gd name="connsiteX4" fmla="*/ 264533 w 7380820"/>
                      <a:gd name="connsiteY4" fmla="*/ 0 h 4658912"/>
                      <a:gd name="connsiteX5" fmla="*/ 7116287 w 7380820"/>
                      <a:gd name="connsiteY5" fmla="*/ 0 h 4658912"/>
                      <a:gd name="connsiteX6" fmla="*/ 7380820 w 7380820"/>
                      <a:gd name="connsiteY6" fmla="*/ 264533 h 4658912"/>
                      <a:gd name="connsiteX7" fmla="*/ 7380820 w 7380820"/>
                      <a:gd name="connsiteY7" fmla="*/ 4394379 h 4658912"/>
                      <a:gd name="connsiteX8" fmla="*/ 7116287 w 7380820"/>
                      <a:gd name="connsiteY8" fmla="*/ 4658912 h 4658912"/>
                      <a:gd name="connsiteX9" fmla="*/ 264533 w 7380820"/>
                      <a:gd name="connsiteY9" fmla="*/ 4658912 h 4658912"/>
                      <a:gd name="connsiteX10" fmla="*/ 0 w 7380820"/>
                      <a:gd name="connsiteY10" fmla="*/ 4394379 h 4658912"/>
                      <a:gd name="connsiteX11" fmla="*/ 0 w 7380820"/>
                      <a:gd name="connsiteY11" fmla="*/ 264533 h 4658912"/>
                      <a:gd name="connsiteX12" fmla="*/ 264533 w 7380820"/>
                      <a:gd name="connsiteY12" fmla="*/ 0 h 465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80820" h="4658912">
                        <a:moveTo>
                          <a:pt x="252028" y="295230"/>
                        </a:moveTo>
                        <a:lnTo>
                          <a:pt x="252028" y="4363682"/>
                        </a:lnTo>
                        <a:lnTo>
                          <a:pt x="7128792" y="4363682"/>
                        </a:lnTo>
                        <a:lnTo>
                          <a:pt x="7128792" y="295230"/>
                        </a:lnTo>
                        <a:close/>
                        <a:moveTo>
                          <a:pt x="264533" y="0"/>
                        </a:moveTo>
                        <a:lnTo>
                          <a:pt x="7116287" y="0"/>
                        </a:lnTo>
                        <a:cubicBezTo>
                          <a:pt x="7262385" y="0"/>
                          <a:pt x="7380820" y="118435"/>
                          <a:pt x="7380820" y="264533"/>
                        </a:cubicBezTo>
                        <a:lnTo>
                          <a:pt x="7380820" y="4394379"/>
                        </a:lnTo>
                        <a:cubicBezTo>
                          <a:pt x="7380820" y="4540477"/>
                          <a:pt x="7262385" y="4658912"/>
                          <a:pt x="7116287" y="4658912"/>
                        </a:cubicBezTo>
                        <a:lnTo>
                          <a:pt x="264533" y="4658912"/>
                        </a:lnTo>
                        <a:cubicBezTo>
                          <a:pt x="118435" y="4658912"/>
                          <a:pt x="0" y="4540477"/>
                          <a:pt x="0" y="4394379"/>
                        </a:cubicBezTo>
                        <a:lnTo>
                          <a:pt x="0" y="264533"/>
                        </a:lnTo>
                        <a:cubicBezTo>
                          <a:pt x="0" y="118435"/>
                          <a:pt x="118435" y="0"/>
                          <a:pt x="264533" y="0"/>
                        </a:cubicBezTo>
                        <a:close/>
                      </a:path>
                    </a:pathLst>
                  </a:cu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7" name="任意多边形: 形状 31"/>
                  <p:cNvSpPr/>
                  <p:nvPr/>
                </p:nvSpPr>
                <p:spPr>
                  <a:xfrm>
                    <a:off x="4509682" y="1139528"/>
                    <a:ext cx="2530610" cy="4700016"/>
                  </a:xfrm>
                  <a:custGeom>
                    <a:avLst/>
                    <a:gdLst>
                      <a:gd name="connsiteX0" fmla="*/ 0 w 2530610"/>
                      <a:gd name="connsiteY0" fmla="*/ 0 h 4700016"/>
                      <a:gd name="connsiteX1" fmla="*/ 2263743 w 2530610"/>
                      <a:gd name="connsiteY1" fmla="*/ 0 h 4700016"/>
                      <a:gd name="connsiteX2" fmla="*/ 2530610 w 2530610"/>
                      <a:gd name="connsiteY2" fmla="*/ 266867 h 4700016"/>
                      <a:gd name="connsiteX3" fmla="*/ 2530610 w 2530610"/>
                      <a:gd name="connsiteY3" fmla="*/ 4433149 h 4700016"/>
                      <a:gd name="connsiteX4" fmla="*/ 2263743 w 2530610"/>
                      <a:gd name="connsiteY4" fmla="*/ 4700016 h 4700016"/>
                      <a:gd name="connsiteX5" fmla="*/ 1961175 w 2530610"/>
                      <a:gd name="connsiteY5" fmla="*/ 4700016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0610" h="4700016">
                        <a:moveTo>
                          <a:pt x="0" y="0"/>
                        </a:moveTo>
                        <a:lnTo>
                          <a:pt x="2263743" y="0"/>
                        </a:lnTo>
                        <a:cubicBezTo>
                          <a:pt x="2411130" y="0"/>
                          <a:pt x="2530610" y="119480"/>
                          <a:pt x="2530610" y="266867"/>
                        </a:cubicBezTo>
                        <a:lnTo>
                          <a:pt x="2530610" y="4433149"/>
                        </a:lnTo>
                        <a:cubicBezTo>
                          <a:pt x="2530610" y="4580536"/>
                          <a:pt x="2411130" y="4700016"/>
                          <a:pt x="2263743" y="4700016"/>
                        </a:cubicBezTo>
                        <a:lnTo>
                          <a:pt x="1961175" y="4700016"/>
                        </a:lnTo>
                        <a:close/>
                      </a:path>
                    </a:pathLst>
                  </a:custGeom>
                  <a:gradFill>
                    <a:gsLst>
                      <a:gs pos="0">
                        <a:srgbClr val="FFFFFF">
                          <a:alpha val="30000"/>
                        </a:srgbClr>
                      </a:gs>
                      <a:gs pos="100000">
                        <a:srgbClr val="FFFFFF">
                          <a:alpha val="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34" name="椭圆 33"/>
                <p:cNvSpPr/>
                <p:nvPr/>
              </p:nvSpPr>
              <p:spPr>
                <a:xfrm>
                  <a:off x="3260392" y="1241052"/>
                  <a:ext cx="144016" cy="144016"/>
                </a:xfrm>
                <a:prstGeom prst="ellipse">
                  <a:avLst/>
                </a:prstGeom>
                <a:gradFill flip="none" rotWithShape="1">
                  <a:gsLst>
                    <a:gs pos="17000">
                      <a:schemeClr val="tx1"/>
                    </a:gs>
                    <a:gs pos="34000">
                      <a:srgbClr val="000000">
                        <a:lumMod val="84000"/>
                        <a:lumOff val="16000"/>
                      </a:srgbClr>
                    </a:gs>
                    <a:gs pos="100000">
                      <a:schemeClr val="bg1">
                        <a:lumMod val="50000"/>
                        <a:lumOff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grpSp>
            <p:nvGrpSpPr>
              <p:cNvPr id="30" name="组合 29"/>
              <p:cNvGrpSpPr/>
              <p:nvPr/>
            </p:nvGrpSpPr>
            <p:grpSpPr>
              <a:xfrm>
                <a:off x="-1348120" y="5777968"/>
                <a:ext cx="9361040" cy="187524"/>
                <a:chOff x="-1348120" y="5777968"/>
                <a:chExt cx="9361040" cy="187524"/>
              </a:xfrm>
            </p:grpSpPr>
            <p:sp>
              <p:nvSpPr>
                <p:cNvPr id="31" name="梯形 30"/>
                <p:cNvSpPr/>
                <p:nvPr/>
              </p:nvSpPr>
              <p:spPr>
                <a:xfrm flipV="1">
                  <a:off x="-1348120" y="5928916"/>
                  <a:ext cx="9361040" cy="36576"/>
                </a:xfrm>
                <a:prstGeom prst="trapezoid">
                  <a:avLst>
                    <a:gd name="adj" fmla="val 814192"/>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2" name="矩形 31"/>
                <p:cNvSpPr/>
                <p:nvPr/>
              </p:nvSpPr>
              <p:spPr>
                <a:xfrm>
                  <a:off x="-1348120" y="5777968"/>
                  <a:ext cx="9361040" cy="151090"/>
                </a:xfrm>
                <a:prstGeom prst="rect">
                  <a:avLst/>
                </a:prstGeom>
                <a:solidFill>
                  <a:srgbClr val="DDDDD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grpSp>
        <p:sp>
          <p:nvSpPr>
            <p:cNvPr id="13" name="任意多边形: 形状 32"/>
            <p:cNvSpPr/>
            <p:nvPr/>
          </p:nvSpPr>
          <p:spPr>
            <a:xfrm>
              <a:off x="362112" y="2725160"/>
              <a:ext cx="388130" cy="379283"/>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2"/>
            </a:solidFill>
            <a:ln w="12700">
              <a:miter lim="400000"/>
            </a:ln>
          </p:spPr>
          <p:txBody>
            <a:bodyPr anchor="ctr"/>
            <a:lstStyle/>
            <a:p>
              <a:pPr algn="ctr"/>
              <a:endParaRPr/>
            </a:p>
          </p:txBody>
        </p:sp>
        <p:sp>
          <p:nvSpPr>
            <p:cNvPr id="14" name="任意多边形: 形状 33"/>
            <p:cNvSpPr/>
            <p:nvPr/>
          </p:nvSpPr>
          <p:spPr>
            <a:xfrm>
              <a:off x="362111" y="5090454"/>
              <a:ext cx="388130" cy="317536"/>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2"/>
            </a:solidFill>
            <a:ln w="12700">
              <a:miter lim="400000"/>
            </a:ln>
          </p:spPr>
          <p:txBody>
            <a:bodyPr anchor="ctr"/>
            <a:lstStyle/>
            <a:p>
              <a:pPr algn="ctr"/>
              <a:endParaRPr/>
            </a:p>
          </p:txBody>
        </p:sp>
        <p:sp>
          <p:nvSpPr>
            <p:cNvPr id="15" name="任意多边形: 形状 34"/>
            <p:cNvSpPr/>
            <p:nvPr/>
          </p:nvSpPr>
          <p:spPr>
            <a:xfrm>
              <a:off x="362112" y="3889710"/>
              <a:ext cx="388130" cy="38810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bg2"/>
            </a:solidFill>
            <a:ln w="12700">
              <a:miter lim="400000"/>
            </a:ln>
          </p:spPr>
          <p:txBody>
            <a:bodyPr anchor="ctr"/>
            <a:lstStyle/>
            <a:p>
              <a:pPr algn="ctr"/>
              <a:endParaRPr/>
            </a:p>
          </p:txBody>
        </p:sp>
        <p:sp>
          <p:nvSpPr>
            <p:cNvPr id="16" name="任意多边形: 形状 35"/>
            <p:cNvSpPr/>
            <p:nvPr/>
          </p:nvSpPr>
          <p:spPr>
            <a:xfrm>
              <a:off x="362113" y="1562827"/>
              <a:ext cx="388130" cy="388100"/>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2"/>
            </a:solidFill>
            <a:ln w="12700">
              <a:miter lim="400000"/>
            </a:ln>
          </p:spPr>
          <p:txBody>
            <a:bodyPr anchor="ctr"/>
            <a:lstStyle/>
            <a:p>
              <a:pPr algn="ctr"/>
              <a:endParaRPr/>
            </a:p>
          </p:txBody>
        </p:sp>
        <p:sp>
          <p:nvSpPr>
            <p:cNvPr id="27" name="文本框 36"/>
            <p:cNvSpPr txBox="1"/>
            <p:nvPr/>
          </p:nvSpPr>
          <p:spPr>
            <a:xfrm>
              <a:off x="1197631" y="1581837"/>
              <a:ext cx="2220560" cy="369332"/>
            </a:xfrm>
            <a:prstGeom prst="rect">
              <a:avLst/>
            </a:prstGeom>
            <a:noFill/>
          </p:spPr>
          <p:txBody>
            <a:bodyPr wrap="none">
              <a:noAutofit/>
            </a:bodyPr>
            <a:lstStyle/>
            <a:p>
              <a:r>
                <a:rPr lang="zh-CN" altLang="en-US" sz="1400" dirty="0">
                  <a:solidFill>
                    <a:schemeClr val="bg1"/>
                  </a:solidFill>
                  <a:latin typeface="+mj-ea"/>
                  <a:ea typeface="+mj-ea"/>
                </a:rPr>
                <a:t>储备与防御性公开</a:t>
              </a:r>
            </a:p>
          </p:txBody>
        </p:sp>
        <p:sp>
          <p:nvSpPr>
            <p:cNvPr id="25" name="文本框 40"/>
            <p:cNvSpPr txBox="1"/>
            <p:nvPr/>
          </p:nvSpPr>
          <p:spPr>
            <a:xfrm>
              <a:off x="1197631" y="2752117"/>
              <a:ext cx="2220560" cy="369332"/>
            </a:xfrm>
            <a:prstGeom prst="rect">
              <a:avLst/>
            </a:prstGeom>
            <a:noFill/>
          </p:spPr>
          <p:txBody>
            <a:bodyPr wrap="none">
              <a:noAutofit/>
            </a:bodyPr>
            <a:lstStyle/>
            <a:p>
              <a:r>
                <a:rPr lang="zh-CN" altLang="en-US" sz="1400" dirty="0">
                  <a:solidFill>
                    <a:schemeClr val="bg1"/>
                  </a:solidFill>
                  <a:latin typeface="+mj-ea"/>
                  <a:ea typeface="+mj-ea"/>
                </a:rPr>
                <a:t>专利联盟构筑壁垒</a:t>
              </a:r>
            </a:p>
          </p:txBody>
        </p:sp>
        <p:sp>
          <p:nvSpPr>
            <p:cNvPr id="23" name="文本框 43"/>
            <p:cNvSpPr txBox="1"/>
            <p:nvPr/>
          </p:nvSpPr>
          <p:spPr>
            <a:xfrm>
              <a:off x="1197631" y="3910551"/>
              <a:ext cx="2220560" cy="369332"/>
            </a:xfrm>
            <a:prstGeom prst="rect">
              <a:avLst/>
            </a:prstGeom>
            <a:noFill/>
          </p:spPr>
          <p:txBody>
            <a:bodyPr wrap="none">
              <a:noAutofit/>
            </a:bodyPr>
            <a:lstStyle/>
            <a:p>
              <a:r>
                <a:rPr lang="zh-CN" altLang="en-US" sz="1400" dirty="0">
                  <a:solidFill>
                    <a:schemeClr val="bg1"/>
                  </a:solidFill>
                  <a:latin typeface="+mj-ea"/>
                  <a:ea typeface="+mj-ea"/>
                </a:rPr>
                <a:t>专利与标准结合</a:t>
              </a:r>
            </a:p>
          </p:txBody>
        </p:sp>
        <p:sp>
          <p:nvSpPr>
            <p:cNvPr id="21" name="文本框 46"/>
            <p:cNvSpPr txBox="1"/>
            <p:nvPr/>
          </p:nvSpPr>
          <p:spPr>
            <a:xfrm>
              <a:off x="1197632" y="5043788"/>
              <a:ext cx="2220560" cy="369332"/>
            </a:xfrm>
            <a:prstGeom prst="rect">
              <a:avLst/>
            </a:prstGeom>
            <a:noFill/>
          </p:spPr>
          <p:txBody>
            <a:bodyPr wrap="none">
              <a:noAutofit/>
            </a:bodyPr>
            <a:lstStyle/>
            <a:p>
              <a:r>
                <a:rPr lang="zh-CN" altLang="en-US" sz="1400" dirty="0">
                  <a:solidFill>
                    <a:schemeClr val="bg1"/>
                  </a:solidFill>
                  <a:latin typeface="+mj-ea"/>
                  <a:ea typeface="+mj-ea"/>
                </a:rPr>
                <a:t>专利布局</a:t>
              </a:r>
            </a:p>
          </p:txBody>
        </p:sp>
      </p:grpSp>
      <p:sp>
        <p:nvSpPr>
          <p:cNvPr id="26" name="矩形 25"/>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圆角矩形 179"/>
          <p:cNvSpPr/>
          <p:nvPr/>
        </p:nvSpPr>
        <p:spPr bwMode="auto">
          <a:xfrm>
            <a:off x="5008196" y="910029"/>
            <a:ext cx="4028300" cy="1149255"/>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 name="标题 1"/>
          <p:cNvSpPr>
            <a:spLocks noGrp="1"/>
          </p:cNvSpPr>
          <p:nvPr>
            <p:ph type="title"/>
          </p:nvPr>
        </p:nvSpPr>
        <p:spPr>
          <a:xfrm>
            <a:off x="628650" y="116963"/>
            <a:ext cx="7886700" cy="993775"/>
          </a:xfrm>
        </p:spPr>
        <p:txBody>
          <a:bodyPr/>
          <a:lstStyle/>
          <a:p>
            <a:r>
              <a:rPr lang="zh-CN" altLang="en-US" sz="2400" kern="1200" dirty="0">
                <a:latin typeface="+mj-ea"/>
                <a:cs typeface="+mn-cs"/>
              </a:rPr>
              <a:t>促进研发</a:t>
            </a:r>
            <a:r>
              <a:rPr lang="en-US" altLang="zh-CN" sz="2400" kern="1200" dirty="0">
                <a:latin typeface="+mj-ea"/>
                <a:cs typeface="+mn-cs"/>
              </a:rPr>
              <a:t/>
            </a:r>
            <a:br>
              <a:rPr lang="en-US" altLang="zh-CN" sz="2400" kern="1200" dirty="0">
                <a:latin typeface="+mj-ea"/>
                <a:cs typeface="+mn-cs"/>
              </a:rPr>
            </a:br>
            <a:endParaRPr lang="zh-CN" altLang="en-US" sz="2400" kern="1200" dirty="0">
              <a:latin typeface="+mj-ea"/>
              <a:cs typeface="+mn-cs"/>
            </a:endParaRPr>
          </a:p>
        </p:txBody>
      </p:sp>
      <p:grpSp>
        <p:nvGrpSpPr>
          <p:cNvPr id="3" name="2c00342e-1d77-4765-9d00-0a2ace846020"/>
          <p:cNvGrpSpPr>
            <a:grpSpLocks noChangeAspect="1"/>
          </p:cNvGrpSpPr>
          <p:nvPr/>
        </p:nvGrpSpPr>
        <p:grpSpPr>
          <a:xfrm>
            <a:off x="179512" y="910030"/>
            <a:ext cx="7668643" cy="3868687"/>
            <a:chOff x="1234434" y="1298714"/>
            <a:chExt cx="8985168" cy="4243820"/>
          </a:xfrm>
        </p:grpSpPr>
        <p:sp>
          <p:nvSpPr>
            <p:cNvPr id="4" name="Rectangle: Rounded Corners 2"/>
            <p:cNvSpPr/>
            <p:nvPr/>
          </p:nvSpPr>
          <p:spPr>
            <a:xfrm>
              <a:off x="3389870" y="1298714"/>
              <a:ext cx="2417037" cy="494565"/>
            </a:xfrm>
            <a:prstGeom prst="roundRect">
              <a:avLst>
                <a:gd name="adj"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zh-CN" altLang="en-US" sz="1400" dirty="0">
                  <a:solidFill>
                    <a:schemeClr val="bg1"/>
                  </a:solidFill>
                  <a:latin typeface="+mj-ea"/>
                  <a:ea typeface="+mj-ea"/>
                </a:rPr>
                <a:t>创新成果</a:t>
              </a:r>
            </a:p>
          </p:txBody>
        </p:sp>
        <p:sp>
          <p:nvSpPr>
            <p:cNvPr id="5" name="Left Bracket 3"/>
            <p:cNvSpPr/>
            <p:nvPr/>
          </p:nvSpPr>
          <p:spPr>
            <a:xfrm rot="5400000">
              <a:off x="4460715" y="1061178"/>
              <a:ext cx="268529" cy="2991086"/>
            </a:xfrm>
            <a:prstGeom prst="leftBracket">
              <a:avLst>
                <a:gd name="adj" fmla="val 72140"/>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7" name="Oval 5"/>
            <p:cNvSpPr>
              <a:spLocks noChangeAspect="1"/>
            </p:cNvSpPr>
            <p:nvPr/>
          </p:nvSpPr>
          <p:spPr>
            <a:xfrm rot="18806384">
              <a:off x="2657572" y="2675515"/>
              <a:ext cx="767323" cy="767324"/>
            </a:xfrm>
            <a:prstGeom prst="ellipse">
              <a:avLst/>
            </a:prstGeom>
            <a:solidFill>
              <a:srgbClr val="0070C0"/>
            </a:solidFill>
            <a:ln w="57150">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Rectangle: Rounded Corners 6"/>
            <p:cNvSpPr/>
            <p:nvPr/>
          </p:nvSpPr>
          <p:spPr>
            <a:xfrm>
              <a:off x="1234434" y="2900650"/>
              <a:ext cx="1887995" cy="362397"/>
            </a:xfrm>
            <a:prstGeom prst="roundRect">
              <a:avLst>
                <a:gd name="adj" fmla="val 85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400" dirty="0">
                  <a:solidFill>
                    <a:schemeClr val="tx1"/>
                  </a:solidFill>
                  <a:latin typeface="+mj-ea"/>
                  <a:ea typeface="+mj-ea"/>
                </a:rPr>
                <a:t>申请专利</a:t>
              </a:r>
            </a:p>
          </p:txBody>
        </p:sp>
        <p:sp>
          <p:nvSpPr>
            <p:cNvPr id="9" name="Oval 7"/>
            <p:cNvSpPr>
              <a:spLocks noChangeAspect="1"/>
            </p:cNvSpPr>
            <p:nvPr/>
          </p:nvSpPr>
          <p:spPr>
            <a:xfrm rot="18806384">
              <a:off x="5643489" y="2687989"/>
              <a:ext cx="719139" cy="719140"/>
            </a:xfrm>
            <a:prstGeom prst="ellipse">
              <a:avLst/>
            </a:prstGeom>
            <a:solidFill>
              <a:srgbClr val="00B0F0"/>
            </a:solidFill>
            <a:ln w="57150">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Rectangle: Rounded Corners 8"/>
            <p:cNvSpPr/>
            <p:nvPr/>
          </p:nvSpPr>
          <p:spPr>
            <a:xfrm>
              <a:off x="4235729" y="2951244"/>
              <a:ext cx="1887995" cy="362397"/>
            </a:xfrm>
            <a:prstGeom prst="roundRect">
              <a:avLst>
                <a:gd name="adj" fmla="val 85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400" dirty="0">
                  <a:solidFill>
                    <a:schemeClr val="tx1"/>
                  </a:solidFill>
                  <a:latin typeface="+mj-ea"/>
                  <a:ea typeface="+mj-ea"/>
                </a:rPr>
                <a:t>不申请专利</a:t>
              </a:r>
            </a:p>
          </p:txBody>
        </p:sp>
        <p:sp>
          <p:nvSpPr>
            <p:cNvPr id="11" name="Oval 9"/>
            <p:cNvSpPr>
              <a:spLocks noChangeAspect="1"/>
            </p:cNvSpPr>
            <p:nvPr/>
          </p:nvSpPr>
          <p:spPr>
            <a:xfrm rot="18806384">
              <a:off x="8559697" y="2756311"/>
              <a:ext cx="767324" cy="767324"/>
            </a:xfrm>
            <a:prstGeom prst="ellipse">
              <a:avLst/>
            </a:prstGeom>
            <a:solidFill>
              <a:srgbClr val="0070C0"/>
            </a:solidFill>
            <a:ln w="57150">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Rectangle: Rounded Corners 10"/>
            <p:cNvSpPr/>
            <p:nvPr/>
          </p:nvSpPr>
          <p:spPr>
            <a:xfrm>
              <a:off x="6121857" y="3526300"/>
              <a:ext cx="1887995" cy="362397"/>
            </a:xfrm>
            <a:prstGeom prst="roundRect">
              <a:avLst>
                <a:gd name="adj" fmla="val 85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pPr algn="ctr"/>
              <a:r>
                <a:rPr lang="zh-CN" altLang="en-US" sz="1600" dirty="0" smtClean="0">
                  <a:solidFill>
                    <a:schemeClr val="tx1"/>
                  </a:solidFill>
                </a:rPr>
                <a:t>丧失新颖性</a:t>
              </a:r>
              <a:endParaRPr lang="zh-CN" altLang="en-US" sz="1600" dirty="0">
                <a:solidFill>
                  <a:schemeClr val="tx1"/>
                </a:solidFill>
              </a:endParaRPr>
            </a:p>
          </p:txBody>
        </p:sp>
        <p:sp>
          <p:nvSpPr>
            <p:cNvPr id="13" name="Rectangle: Rounded Corners 11"/>
            <p:cNvSpPr/>
            <p:nvPr/>
          </p:nvSpPr>
          <p:spPr>
            <a:xfrm>
              <a:off x="8787803" y="4572167"/>
              <a:ext cx="1431799" cy="362397"/>
            </a:xfrm>
            <a:prstGeom prst="roundRect">
              <a:avLst>
                <a:gd name="adj" fmla="val 85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400" dirty="0" smtClean="0">
                  <a:solidFill>
                    <a:schemeClr val="tx1"/>
                  </a:solidFill>
                </a:rPr>
                <a:t>意识不强</a:t>
              </a:r>
              <a:endParaRPr lang="zh-CN" altLang="en-US" sz="1400" dirty="0">
                <a:solidFill>
                  <a:schemeClr val="tx1"/>
                </a:solidFill>
              </a:endParaRPr>
            </a:p>
          </p:txBody>
        </p:sp>
        <p:sp>
          <p:nvSpPr>
            <p:cNvPr id="14" name="Rectangle: Rounded Corners 12"/>
            <p:cNvSpPr/>
            <p:nvPr/>
          </p:nvSpPr>
          <p:spPr>
            <a:xfrm>
              <a:off x="7146370" y="4527917"/>
              <a:ext cx="2136552" cy="669926"/>
            </a:xfrm>
            <a:prstGeom prst="roundRect">
              <a:avLst>
                <a:gd name="adj" fmla="val 85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400" dirty="0">
                  <a:solidFill>
                    <a:schemeClr val="tx1"/>
                  </a:solidFill>
                  <a:latin typeface="+mj-ea"/>
                  <a:ea typeface="+mj-ea"/>
                </a:rPr>
                <a:t>认知不够</a:t>
              </a:r>
              <a:endParaRPr lang="en-US" altLang="zh-CN" sz="1400" dirty="0">
                <a:solidFill>
                  <a:schemeClr val="tx1"/>
                </a:solidFill>
                <a:latin typeface="+mj-ea"/>
                <a:ea typeface="+mj-ea"/>
              </a:endParaRPr>
            </a:p>
            <a:p>
              <a:pPr algn="ctr"/>
              <a:r>
                <a:rPr lang="zh-CN" altLang="en-US" sz="1400" dirty="0">
                  <a:solidFill>
                    <a:schemeClr val="tx1"/>
                  </a:solidFill>
                  <a:latin typeface="+mj-ea"/>
                  <a:ea typeface="+mj-ea"/>
                </a:rPr>
                <a:t>先发表论文</a:t>
              </a:r>
            </a:p>
          </p:txBody>
        </p:sp>
        <p:sp>
          <p:nvSpPr>
            <p:cNvPr id="15" name="Rectangle: Rounded Corners 13"/>
            <p:cNvSpPr/>
            <p:nvPr/>
          </p:nvSpPr>
          <p:spPr>
            <a:xfrm>
              <a:off x="4046101" y="5110162"/>
              <a:ext cx="1431799" cy="362397"/>
            </a:xfrm>
            <a:prstGeom prst="roundRect">
              <a:avLst>
                <a:gd name="adj" fmla="val 85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400" dirty="0" smtClean="0">
                  <a:solidFill>
                    <a:schemeClr val="tx1"/>
                  </a:solidFill>
                </a:rPr>
                <a:t>研发</a:t>
              </a:r>
              <a:r>
                <a:rPr lang="zh-CN" altLang="en-US" sz="1400" dirty="0">
                  <a:solidFill>
                    <a:schemeClr val="tx1"/>
                  </a:solidFill>
                  <a:latin typeface="+mj-ea"/>
                  <a:ea typeface="+mj-ea"/>
                </a:rPr>
                <a:t>人员</a:t>
              </a:r>
              <a:r>
                <a:rPr lang="zh-CN" altLang="en-US" sz="1400" dirty="0" smtClean="0">
                  <a:solidFill>
                    <a:schemeClr val="tx1"/>
                  </a:solidFill>
                </a:rPr>
                <a:t>贡献</a:t>
              </a:r>
              <a:endParaRPr lang="zh-CN" altLang="en-US" sz="1400" dirty="0">
                <a:solidFill>
                  <a:schemeClr val="tx1"/>
                </a:solidFill>
              </a:endParaRPr>
            </a:p>
          </p:txBody>
        </p:sp>
        <p:sp>
          <p:nvSpPr>
            <p:cNvPr id="16" name="Rectangle: Rounded Corners 14"/>
            <p:cNvSpPr/>
            <p:nvPr/>
          </p:nvSpPr>
          <p:spPr>
            <a:xfrm>
              <a:off x="1594789" y="5077499"/>
              <a:ext cx="2232250" cy="465035"/>
            </a:xfrm>
            <a:prstGeom prst="roundRect">
              <a:avLst>
                <a:gd name="adj" fmla="val 85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400" dirty="0">
                  <a:solidFill>
                    <a:schemeClr val="tx1"/>
                  </a:solidFill>
                  <a:latin typeface="+mj-ea"/>
                  <a:ea typeface="+mj-ea"/>
                </a:rPr>
                <a:t>获得法律意</a:t>
              </a:r>
              <a:r>
                <a:rPr lang="zh-CN" altLang="en-US" sz="1400" dirty="0">
                  <a:solidFill>
                    <a:schemeClr val="tx1"/>
                  </a:solidFill>
                  <a:latin typeface="+mj-ea"/>
                  <a:ea typeface="+mj-ea"/>
                  <a:sym typeface="+mn-ea"/>
                </a:rPr>
                <a:t>义</a:t>
              </a:r>
              <a:r>
                <a:rPr lang="zh-CN" altLang="en-US" sz="1400" dirty="0">
                  <a:solidFill>
                    <a:schemeClr val="tx1"/>
                  </a:solidFill>
                  <a:latin typeface="+mj-ea"/>
                  <a:ea typeface="+mj-ea"/>
                </a:rPr>
                <a:t>的财产权</a:t>
              </a:r>
            </a:p>
          </p:txBody>
        </p:sp>
        <p:sp>
          <p:nvSpPr>
            <p:cNvPr id="17" name="Rectangle: Rounded Corners 15"/>
            <p:cNvSpPr/>
            <p:nvPr/>
          </p:nvSpPr>
          <p:spPr>
            <a:xfrm>
              <a:off x="4049880" y="3929257"/>
              <a:ext cx="1482164" cy="362397"/>
            </a:xfrm>
            <a:prstGeom prst="roundRect">
              <a:avLst>
                <a:gd name="adj" fmla="val 85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400" dirty="0">
                  <a:solidFill>
                    <a:schemeClr val="tx1"/>
                  </a:solidFill>
                  <a:latin typeface="+mj-ea"/>
                  <a:ea typeface="+mj-ea"/>
                </a:rPr>
                <a:t>公共技术</a:t>
              </a:r>
            </a:p>
          </p:txBody>
        </p:sp>
        <p:sp>
          <p:nvSpPr>
            <p:cNvPr id="18" name="Rectangle: Rounded Corners 16"/>
            <p:cNvSpPr/>
            <p:nvPr/>
          </p:nvSpPr>
          <p:spPr>
            <a:xfrm>
              <a:off x="5304060" y="4880967"/>
              <a:ext cx="1482163" cy="362397"/>
            </a:xfrm>
            <a:prstGeom prst="roundRect">
              <a:avLst>
                <a:gd name="adj" fmla="val 85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sz="1400" dirty="0">
                <a:solidFill>
                  <a:schemeClr val="tx1"/>
                </a:solidFill>
              </a:endParaRPr>
            </a:p>
          </p:txBody>
        </p:sp>
        <p:grpSp>
          <p:nvGrpSpPr>
            <p:cNvPr id="19" name="Group 17"/>
            <p:cNvGrpSpPr>
              <a:grpSpLocks noChangeAspect="1"/>
            </p:cNvGrpSpPr>
            <p:nvPr/>
          </p:nvGrpSpPr>
          <p:grpSpPr>
            <a:xfrm>
              <a:off x="5816506" y="2884514"/>
              <a:ext cx="372664" cy="392078"/>
              <a:chOff x="44605288" y="-845931"/>
              <a:chExt cx="5421476" cy="5703886"/>
            </a:xfrm>
            <a:solidFill>
              <a:schemeClr val="bg1"/>
            </a:solidFill>
          </p:grpSpPr>
          <p:sp>
            <p:nvSpPr>
              <p:cNvPr id="59" name="Freeform: Shape 18"/>
              <p:cNvSpPr/>
              <p:nvPr/>
            </p:nvSpPr>
            <p:spPr bwMode="auto">
              <a:xfrm>
                <a:off x="45426296" y="281186"/>
                <a:ext cx="1249377" cy="1249359"/>
              </a:xfrm>
              <a:custGeom>
                <a:avLst/>
                <a:gdLst>
                  <a:gd name="T0" fmla="*/ 185 w 787"/>
                  <a:gd name="T1" fmla="*/ 0 h 787"/>
                  <a:gd name="T2" fmla="*/ 198 w 787"/>
                  <a:gd name="T3" fmla="*/ 4 h 787"/>
                  <a:gd name="T4" fmla="*/ 209 w 787"/>
                  <a:gd name="T5" fmla="*/ 12 h 787"/>
                  <a:gd name="T6" fmla="*/ 394 w 787"/>
                  <a:gd name="T7" fmla="*/ 196 h 787"/>
                  <a:gd name="T8" fmla="*/ 578 w 787"/>
                  <a:gd name="T9" fmla="*/ 12 h 787"/>
                  <a:gd name="T10" fmla="*/ 589 w 787"/>
                  <a:gd name="T11" fmla="*/ 4 h 787"/>
                  <a:gd name="T12" fmla="*/ 602 w 787"/>
                  <a:gd name="T13" fmla="*/ 0 h 787"/>
                  <a:gd name="T14" fmla="*/ 615 w 787"/>
                  <a:gd name="T15" fmla="*/ 0 h 787"/>
                  <a:gd name="T16" fmla="*/ 627 w 787"/>
                  <a:gd name="T17" fmla="*/ 4 h 787"/>
                  <a:gd name="T18" fmla="*/ 638 w 787"/>
                  <a:gd name="T19" fmla="*/ 12 h 787"/>
                  <a:gd name="T20" fmla="*/ 775 w 787"/>
                  <a:gd name="T21" fmla="*/ 149 h 787"/>
                  <a:gd name="T22" fmla="*/ 784 w 787"/>
                  <a:gd name="T23" fmla="*/ 160 h 787"/>
                  <a:gd name="T24" fmla="*/ 787 w 787"/>
                  <a:gd name="T25" fmla="*/ 172 h 787"/>
                  <a:gd name="T26" fmla="*/ 787 w 787"/>
                  <a:gd name="T27" fmla="*/ 185 h 787"/>
                  <a:gd name="T28" fmla="*/ 784 w 787"/>
                  <a:gd name="T29" fmla="*/ 199 h 787"/>
                  <a:gd name="T30" fmla="*/ 775 w 787"/>
                  <a:gd name="T31" fmla="*/ 209 h 787"/>
                  <a:gd name="T32" fmla="*/ 591 w 787"/>
                  <a:gd name="T33" fmla="*/ 394 h 787"/>
                  <a:gd name="T34" fmla="*/ 775 w 787"/>
                  <a:gd name="T35" fmla="*/ 578 h 787"/>
                  <a:gd name="T36" fmla="*/ 784 w 787"/>
                  <a:gd name="T37" fmla="*/ 589 h 787"/>
                  <a:gd name="T38" fmla="*/ 787 w 787"/>
                  <a:gd name="T39" fmla="*/ 602 h 787"/>
                  <a:gd name="T40" fmla="*/ 787 w 787"/>
                  <a:gd name="T41" fmla="*/ 615 h 787"/>
                  <a:gd name="T42" fmla="*/ 784 w 787"/>
                  <a:gd name="T43" fmla="*/ 627 h 787"/>
                  <a:gd name="T44" fmla="*/ 775 w 787"/>
                  <a:gd name="T45" fmla="*/ 638 h 787"/>
                  <a:gd name="T46" fmla="*/ 638 w 787"/>
                  <a:gd name="T47" fmla="*/ 775 h 787"/>
                  <a:gd name="T48" fmla="*/ 627 w 787"/>
                  <a:gd name="T49" fmla="*/ 783 h 787"/>
                  <a:gd name="T50" fmla="*/ 615 w 787"/>
                  <a:gd name="T51" fmla="*/ 787 h 787"/>
                  <a:gd name="T52" fmla="*/ 602 w 787"/>
                  <a:gd name="T53" fmla="*/ 787 h 787"/>
                  <a:gd name="T54" fmla="*/ 589 w 787"/>
                  <a:gd name="T55" fmla="*/ 783 h 787"/>
                  <a:gd name="T56" fmla="*/ 578 w 787"/>
                  <a:gd name="T57" fmla="*/ 775 h 787"/>
                  <a:gd name="T58" fmla="*/ 394 w 787"/>
                  <a:gd name="T59" fmla="*/ 591 h 787"/>
                  <a:gd name="T60" fmla="*/ 209 w 787"/>
                  <a:gd name="T61" fmla="*/ 775 h 787"/>
                  <a:gd name="T62" fmla="*/ 198 w 787"/>
                  <a:gd name="T63" fmla="*/ 783 h 787"/>
                  <a:gd name="T64" fmla="*/ 185 w 787"/>
                  <a:gd name="T65" fmla="*/ 787 h 787"/>
                  <a:gd name="T66" fmla="*/ 173 w 787"/>
                  <a:gd name="T67" fmla="*/ 787 h 787"/>
                  <a:gd name="T68" fmla="*/ 160 w 787"/>
                  <a:gd name="T69" fmla="*/ 783 h 787"/>
                  <a:gd name="T70" fmla="*/ 149 w 787"/>
                  <a:gd name="T71" fmla="*/ 775 h 787"/>
                  <a:gd name="T72" fmla="*/ 12 w 787"/>
                  <a:gd name="T73" fmla="*/ 638 h 787"/>
                  <a:gd name="T74" fmla="*/ 4 w 787"/>
                  <a:gd name="T75" fmla="*/ 627 h 787"/>
                  <a:gd name="T76" fmla="*/ 0 w 787"/>
                  <a:gd name="T77" fmla="*/ 615 h 787"/>
                  <a:gd name="T78" fmla="*/ 0 w 787"/>
                  <a:gd name="T79" fmla="*/ 602 h 787"/>
                  <a:gd name="T80" fmla="*/ 4 w 787"/>
                  <a:gd name="T81" fmla="*/ 589 h 787"/>
                  <a:gd name="T82" fmla="*/ 12 w 787"/>
                  <a:gd name="T83" fmla="*/ 578 h 787"/>
                  <a:gd name="T84" fmla="*/ 196 w 787"/>
                  <a:gd name="T85" fmla="*/ 394 h 787"/>
                  <a:gd name="T86" fmla="*/ 12 w 787"/>
                  <a:gd name="T87" fmla="*/ 209 h 787"/>
                  <a:gd name="T88" fmla="*/ 4 w 787"/>
                  <a:gd name="T89" fmla="*/ 199 h 787"/>
                  <a:gd name="T90" fmla="*/ 0 w 787"/>
                  <a:gd name="T91" fmla="*/ 185 h 787"/>
                  <a:gd name="T92" fmla="*/ 0 w 787"/>
                  <a:gd name="T93" fmla="*/ 172 h 787"/>
                  <a:gd name="T94" fmla="*/ 4 w 787"/>
                  <a:gd name="T95" fmla="*/ 160 h 787"/>
                  <a:gd name="T96" fmla="*/ 12 w 787"/>
                  <a:gd name="T97" fmla="*/ 149 h 787"/>
                  <a:gd name="T98" fmla="*/ 149 w 787"/>
                  <a:gd name="T99" fmla="*/ 12 h 787"/>
                  <a:gd name="T100" fmla="*/ 160 w 787"/>
                  <a:gd name="T101" fmla="*/ 4 h 787"/>
                  <a:gd name="T102" fmla="*/ 173 w 787"/>
                  <a:gd name="T103" fmla="*/ 0 h 787"/>
                  <a:gd name="T104" fmla="*/ 185 w 787"/>
                  <a:gd name="T105" fmla="*/ 0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7" h="787">
                    <a:moveTo>
                      <a:pt x="185" y="0"/>
                    </a:moveTo>
                    <a:lnTo>
                      <a:pt x="198" y="4"/>
                    </a:lnTo>
                    <a:lnTo>
                      <a:pt x="209" y="12"/>
                    </a:lnTo>
                    <a:lnTo>
                      <a:pt x="394" y="196"/>
                    </a:lnTo>
                    <a:lnTo>
                      <a:pt x="578" y="12"/>
                    </a:lnTo>
                    <a:lnTo>
                      <a:pt x="589" y="4"/>
                    </a:lnTo>
                    <a:lnTo>
                      <a:pt x="602" y="0"/>
                    </a:lnTo>
                    <a:lnTo>
                      <a:pt x="615" y="0"/>
                    </a:lnTo>
                    <a:lnTo>
                      <a:pt x="627" y="4"/>
                    </a:lnTo>
                    <a:lnTo>
                      <a:pt x="638" y="12"/>
                    </a:lnTo>
                    <a:lnTo>
                      <a:pt x="775" y="149"/>
                    </a:lnTo>
                    <a:lnTo>
                      <a:pt x="784" y="160"/>
                    </a:lnTo>
                    <a:lnTo>
                      <a:pt x="787" y="172"/>
                    </a:lnTo>
                    <a:lnTo>
                      <a:pt x="787" y="185"/>
                    </a:lnTo>
                    <a:lnTo>
                      <a:pt x="784" y="199"/>
                    </a:lnTo>
                    <a:lnTo>
                      <a:pt x="775" y="209"/>
                    </a:lnTo>
                    <a:lnTo>
                      <a:pt x="591" y="394"/>
                    </a:lnTo>
                    <a:lnTo>
                      <a:pt x="775" y="578"/>
                    </a:lnTo>
                    <a:lnTo>
                      <a:pt x="784" y="589"/>
                    </a:lnTo>
                    <a:lnTo>
                      <a:pt x="787" y="602"/>
                    </a:lnTo>
                    <a:lnTo>
                      <a:pt x="787" y="615"/>
                    </a:lnTo>
                    <a:lnTo>
                      <a:pt x="784" y="627"/>
                    </a:lnTo>
                    <a:lnTo>
                      <a:pt x="775" y="638"/>
                    </a:lnTo>
                    <a:lnTo>
                      <a:pt x="638" y="775"/>
                    </a:lnTo>
                    <a:lnTo>
                      <a:pt x="627" y="783"/>
                    </a:lnTo>
                    <a:lnTo>
                      <a:pt x="615" y="787"/>
                    </a:lnTo>
                    <a:lnTo>
                      <a:pt x="602" y="787"/>
                    </a:lnTo>
                    <a:lnTo>
                      <a:pt x="589" y="783"/>
                    </a:lnTo>
                    <a:lnTo>
                      <a:pt x="578" y="775"/>
                    </a:lnTo>
                    <a:lnTo>
                      <a:pt x="394" y="591"/>
                    </a:lnTo>
                    <a:lnTo>
                      <a:pt x="209" y="775"/>
                    </a:lnTo>
                    <a:lnTo>
                      <a:pt x="198" y="783"/>
                    </a:lnTo>
                    <a:lnTo>
                      <a:pt x="185" y="787"/>
                    </a:lnTo>
                    <a:lnTo>
                      <a:pt x="173" y="787"/>
                    </a:lnTo>
                    <a:lnTo>
                      <a:pt x="160" y="783"/>
                    </a:lnTo>
                    <a:lnTo>
                      <a:pt x="149" y="775"/>
                    </a:lnTo>
                    <a:lnTo>
                      <a:pt x="12" y="638"/>
                    </a:lnTo>
                    <a:lnTo>
                      <a:pt x="4" y="627"/>
                    </a:lnTo>
                    <a:lnTo>
                      <a:pt x="0" y="615"/>
                    </a:lnTo>
                    <a:lnTo>
                      <a:pt x="0" y="602"/>
                    </a:lnTo>
                    <a:lnTo>
                      <a:pt x="4" y="589"/>
                    </a:lnTo>
                    <a:lnTo>
                      <a:pt x="12" y="578"/>
                    </a:lnTo>
                    <a:lnTo>
                      <a:pt x="196" y="394"/>
                    </a:lnTo>
                    <a:lnTo>
                      <a:pt x="12" y="209"/>
                    </a:lnTo>
                    <a:lnTo>
                      <a:pt x="4" y="199"/>
                    </a:lnTo>
                    <a:lnTo>
                      <a:pt x="0" y="185"/>
                    </a:lnTo>
                    <a:lnTo>
                      <a:pt x="0" y="172"/>
                    </a:lnTo>
                    <a:lnTo>
                      <a:pt x="4" y="160"/>
                    </a:lnTo>
                    <a:lnTo>
                      <a:pt x="12" y="149"/>
                    </a:lnTo>
                    <a:lnTo>
                      <a:pt x="149" y="12"/>
                    </a:lnTo>
                    <a:lnTo>
                      <a:pt x="160" y="4"/>
                    </a:lnTo>
                    <a:lnTo>
                      <a:pt x="173" y="0"/>
                    </a:lnTo>
                    <a:lnTo>
                      <a:pt x="185" y="0"/>
                    </a:lnTo>
                    <a:close/>
                  </a:path>
                </a:pathLst>
              </a:custGeom>
              <a:grpFill/>
              <a:ln w="0">
                <a:noFill/>
                <a:prstDash val="solid"/>
                <a:round/>
              </a:ln>
            </p:spPr>
            <p:txBody>
              <a:bodyPr anchor="ctr"/>
              <a:lstStyle/>
              <a:p>
                <a:pPr algn="ctr"/>
                <a:endParaRPr/>
              </a:p>
            </p:txBody>
          </p:sp>
          <p:sp>
            <p:nvSpPr>
              <p:cNvPr id="60" name="Freeform: Shape 19"/>
              <p:cNvSpPr/>
              <p:nvPr/>
            </p:nvSpPr>
            <p:spPr bwMode="auto">
              <a:xfrm>
                <a:off x="48106020" y="2044918"/>
                <a:ext cx="1252547" cy="1250939"/>
              </a:xfrm>
              <a:custGeom>
                <a:avLst/>
                <a:gdLst>
                  <a:gd name="T0" fmla="*/ 174 w 789"/>
                  <a:gd name="T1" fmla="*/ 0 h 788"/>
                  <a:gd name="T2" fmla="*/ 187 w 789"/>
                  <a:gd name="T3" fmla="*/ 0 h 788"/>
                  <a:gd name="T4" fmla="*/ 199 w 789"/>
                  <a:gd name="T5" fmla="*/ 4 h 788"/>
                  <a:gd name="T6" fmla="*/ 211 w 789"/>
                  <a:gd name="T7" fmla="*/ 12 h 788"/>
                  <a:gd name="T8" fmla="*/ 395 w 789"/>
                  <a:gd name="T9" fmla="*/ 197 h 788"/>
                  <a:gd name="T10" fmla="*/ 579 w 789"/>
                  <a:gd name="T11" fmla="*/ 12 h 788"/>
                  <a:gd name="T12" fmla="*/ 590 w 789"/>
                  <a:gd name="T13" fmla="*/ 4 h 788"/>
                  <a:gd name="T14" fmla="*/ 602 w 789"/>
                  <a:gd name="T15" fmla="*/ 0 h 788"/>
                  <a:gd name="T16" fmla="*/ 615 w 789"/>
                  <a:gd name="T17" fmla="*/ 0 h 788"/>
                  <a:gd name="T18" fmla="*/ 628 w 789"/>
                  <a:gd name="T19" fmla="*/ 4 h 788"/>
                  <a:gd name="T20" fmla="*/ 639 w 789"/>
                  <a:gd name="T21" fmla="*/ 12 h 788"/>
                  <a:gd name="T22" fmla="*/ 777 w 789"/>
                  <a:gd name="T23" fmla="*/ 149 h 788"/>
                  <a:gd name="T24" fmla="*/ 784 w 789"/>
                  <a:gd name="T25" fmla="*/ 161 h 788"/>
                  <a:gd name="T26" fmla="*/ 789 w 789"/>
                  <a:gd name="T27" fmla="*/ 173 h 788"/>
                  <a:gd name="T28" fmla="*/ 789 w 789"/>
                  <a:gd name="T29" fmla="*/ 186 h 788"/>
                  <a:gd name="T30" fmla="*/ 784 w 789"/>
                  <a:gd name="T31" fmla="*/ 199 h 788"/>
                  <a:gd name="T32" fmla="*/ 777 w 789"/>
                  <a:gd name="T33" fmla="*/ 210 h 788"/>
                  <a:gd name="T34" fmla="*/ 592 w 789"/>
                  <a:gd name="T35" fmla="*/ 394 h 788"/>
                  <a:gd name="T36" fmla="*/ 776 w 789"/>
                  <a:gd name="T37" fmla="*/ 578 h 788"/>
                  <a:gd name="T38" fmla="*/ 784 w 789"/>
                  <a:gd name="T39" fmla="*/ 589 h 788"/>
                  <a:gd name="T40" fmla="*/ 788 w 789"/>
                  <a:gd name="T41" fmla="*/ 601 h 788"/>
                  <a:gd name="T42" fmla="*/ 788 w 789"/>
                  <a:gd name="T43" fmla="*/ 614 h 788"/>
                  <a:gd name="T44" fmla="*/ 784 w 789"/>
                  <a:gd name="T45" fmla="*/ 628 h 788"/>
                  <a:gd name="T46" fmla="*/ 776 w 789"/>
                  <a:gd name="T47" fmla="*/ 638 h 788"/>
                  <a:gd name="T48" fmla="*/ 639 w 789"/>
                  <a:gd name="T49" fmla="*/ 776 h 788"/>
                  <a:gd name="T50" fmla="*/ 627 w 789"/>
                  <a:gd name="T51" fmla="*/ 783 h 788"/>
                  <a:gd name="T52" fmla="*/ 615 w 789"/>
                  <a:gd name="T53" fmla="*/ 788 h 788"/>
                  <a:gd name="T54" fmla="*/ 602 w 789"/>
                  <a:gd name="T55" fmla="*/ 788 h 788"/>
                  <a:gd name="T56" fmla="*/ 589 w 789"/>
                  <a:gd name="T57" fmla="*/ 783 h 788"/>
                  <a:gd name="T58" fmla="*/ 578 w 789"/>
                  <a:gd name="T59" fmla="*/ 776 h 788"/>
                  <a:gd name="T60" fmla="*/ 394 w 789"/>
                  <a:gd name="T61" fmla="*/ 592 h 788"/>
                  <a:gd name="T62" fmla="*/ 210 w 789"/>
                  <a:gd name="T63" fmla="*/ 776 h 788"/>
                  <a:gd name="T64" fmla="*/ 199 w 789"/>
                  <a:gd name="T65" fmla="*/ 783 h 788"/>
                  <a:gd name="T66" fmla="*/ 187 w 789"/>
                  <a:gd name="T67" fmla="*/ 788 h 788"/>
                  <a:gd name="T68" fmla="*/ 174 w 789"/>
                  <a:gd name="T69" fmla="*/ 788 h 788"/>
                  <a:gd name="T70" fmla="*/ 161 w 789"/>
                  <a:gd name="T71" fmla="*/ 783 h 788"/>
                  <a:gd name="T72" fmla="*/ 150 w 789"/>
                  <a:gd name="T73" fmla="*/ 776 h 788"/>
                  <a:gd name="T74" fmla="*/ 12 w 789"/>
                  <a:gd name="T75" fmla="*/ 638 h 788"/>
                  <a:gd name="T76" fmla="*/ 5 w 789"/>
                  <a:gd name="T77" fmla="*/ 628 h 788"/>
                  <a:gd name="T78" fmla="*/ 0 w 789"/>
                  <a:gd name="T79" fmla="*/ 614 h 788"/>
                  <a:gd name="T80" fmla="*/ 0 w 789"/>
                  <a:gd name="T81" fmla="*/ 601 h 788"/>
                  <a:gd name="T82" fmla="*/ 5 w 789"/>
                  <a:gd name="T83" fmla="*/ 589 h 788"/>
                  <a:gd name="T84" fmla="*/ 12 w 789"/>
                  <a:gd name="T85" fmla="*/ 578 h 788"/>
                  <a:gd name="T86" fmla="*/ 197 w 789"/>
                  <a:gd name="T87" fmla="*/ 394 h 788"/>
                  <a:gd name="T88" fmla="*/ 12 w 789"/>
                  <a:gd name="T89" fmla="*/ 210 h 788"/>
                  <a:gd name="T90" fmla="*/ 5 w 789"/>
                  <a:gd name="T91" fmla="*/ 199 h 788"/>
                  <a:gd name="T92" fmla="*/ 0 w 789"/>
                  <a:gd name="T93" fmla="*/ 186 h 788"/>
                  <a:gd name="T94" fmla="*/ 0 w 789"/>
                  <a:gd name="T95" fmla="*/ 173 h 788"/>
                  <a:gd name="T96" fmla="*/ 5 w 789"/>
                  <a:gd name="T97" fmla="*/ 161 h 788"/>
                  <a:gd name="T98" fmla="*/ 12 w 789"/>
                  <a:gd name="T99" fmla="*/ 149 h 788"/>
                  <a:gd name="T100" fmla="*/ 150 w 789"/>
                  <a:gd name="T101" fmla="*/ 12 h 788"/>
                  <a:gd name="T102" fmla="*/ 161 w 789"/>
                  <a:gd name="T103" fmla="*/ 4 h 788"/>
                  <a:gd name="T104" fmla="*/ 174 w 789"/>
                  <a:gd name="T105"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9" h="788">
                    <a:moveTo>
                      <a:pt x="174" y="0"/>
                    </a:moveTo>
                    <a:lnTo>
                      <a:pt x="187" y="0"/>
                    </a:lnTo>
                    <a:lnTo>
                      <a:pt x="199" y="4"/>
                    </a:lnTo>
                    <a:lnTo>
                      <a:pt x="211" y="12"/>
                    </a:lnTo>
                    <a:lnTo>
                      <a:pt x="395" y="197"/>
                    </a:lnTo>
                    <a:lnTo>
                      <a:pt x="579" y="12"/>
                    </a:lnTo>
                    <a:lnTo>
                      <a:pt x="590" y="4"/>
                    </a:lnTo>
                    <a:lnTo>
                      <a:pt x="602" y="0"/>
                    </a:lnTo>
                    <a:lnTo>
                      <a:pt x="615" y="0"/>
                    </a:lnTo>
                    <a:lnTo>
                      <a:pt x="628" y="4"/>
                    </a:lnTo>
                    <a:lnTo>
                      <a:pt x="639" y="12"/>
                    </a:lnTo>
                    <a:lnTo>
                      <a:pt x="777" y="149"/>
                    </a:lnTo>
                    <a:lnTo>
                      <a:pt x="784" y="161"/>
                    </a:lnTo>
                    <a:lnTo>
                      <a:pt x="789" y="173"/>
                    </a:lnTo>
                    <a:lnTo>
                      <a:pt x="789" y="186"/>
                    </a:lnTo>
                    <a:lnTo>
                      <a:pt x="784" y="199"/>
                    </a:lnTo>
                    <a:lnTo>
                      <a:pt x="777" y="210"/>
                    </a:lnTo>
                    <a:lnTo>
                      <a:pt x="592" y="394"/>
                    </a:lnTo>
                    <a:lnTo>
                      <a:pt x="776" y="578"/>
                    </a:lnTo>
                    <a:lnTo>
                      <a:pt x="784" y="589"/>
                    </a:lnTo>
                    <a:lnTo>
                      <a:pt x="788" y="601"/>
                    </a:lnTo>
                    <a:lnTo>
                      <a:pt x="788" y="614"/>
                    </a:lnTo>
                    <a:lnTo>
                      <a:pt x="784" y="628"/>
                    </a:lnTo>
                    <a:lnTo>
                      <a:pt x="776" y="638"/>
                    </a:lnTo>
                    <a:lnTo>
                      <a:pt x="639" y="776"/>
                    </a:lnTo>
                    <a:lnTo>
                      <a:pt x="627" y="783"/>
                    </a:lnTo>
                    <a:lnTo>
                      <a:pt x="615" y="788"/>
                    </a:lnTo>
                    <a:lnTo>
                      <a:pt x="602" y="788"/>
                    </a:lnTo>
                    <a:lnTo>
                      <a:pt x="589" y="783"/>
                    </a:lnTo>
                    <a:lnTo>
                      <a:pt x="578" y="776"/>
                    </a:lnTo>
                    <a:lnTo>
                      <a:pt x="394" y="592"/>
                    </a:lnTo>
                    <a:lnTo>
                      <a:pt x="210" y="776"/>
                    </a:lnTo>
                    <a:lnTo>
                      <a:pt x="199" y="783"/>
                    </a:lnTo>
                    <a:lnTo>
                      <a:pt x="187" y="788"/>
                    </a:lnTo>
                    <a:lnTo>
                      <a:pt x="174" y="788"/>
                    </a:lnTo>
                    <a:lnTo>
                      <a:pt x="161" y="783"/>
                    </a:lnTo>
                    <a:lnTo>
                      <a:pt x="150" y="776"/>
                    </a:lnTo>
                    <a:lnTo>
                      <a:pt x="12" y="638"/>
                    </a:lnTo>
                    <a:lnTo>
                      <a:pt x="5" y="628"/>
                    </a:lnTo>
                    <a:lnTo>
                      <a:pt x="0" y="614"/>
                    </a:lnTo>
                    <a:lnTo>
                      <a:pt x="0" y="601"/>
                    </a:lnTo>
                    <a:lnTo>
                      <a:pt x="5" y="589"/>
                    </a:lnTo>
                    <a:lnTo>
                      <a:pt x="12" y="578"/>
                    </a:lnTo>
                    <a:lnTo>
                      <a:pt x="197" y="394"/>
                    </a:lnTo>
                    <a:lnTo>
                      <a:pt x="12" y="210"/>
                    </a:lnTo>
                    <a:lnTo>
                      <a:pt x="5" y="199"/>
                    </a:lnTo>
                    <a:lnTo>
                      <a:pt x="0" y="186"/>
                    </a:lnTo>
                    <a:lnTo>
                      <a:pt x="0" y="173"/>
                    </a:lnTo>
                    <a:lnTo>
                      <a:pt x="5" y="161"/>
                    </a:lnTo>
                    <a:lnTo>
                      <a:pt x="12" y="149"/>
                    </a:lnTo>
                    <a:lnTo>
                      <a:pt x="150" y="12"/>
                    </a:lnTo>
                    <a:lnTo>
                      <a:pt x="161" y="4"/>
                    </a:lnTo>
                    <a:lnTo>
                      <a:pt x="174" y="0"/>
                    </a:lnTo>
                    <a:close/>
                  </a:path>
                </a:pathLst>
              </a:custGeom>
              <a:grpFill/>
              <a:ln w="0">
                <a:noFill/>
                <a:prstDash val="solid"/>
                <a:round/>
              </a:ln>
            </p:spPr>
            <p:txBody>
              <a:bodyPr anchor="ctr"/>
              <a:lstStyle/>
              <a:p>
                <a:pPr algn="ctr"/>
                <a:endParaRPr/>
              </a:p>
            </p:txBody>
          </p:sp>
          <p:sp>
            <p:nvSpPr>
              <p:cNvPr id="61" name="Freeform: Shape 20"/>
              <p:cNvSpPr/>
              <p:nvPr/>
            </p:nvSpPr>
            <p:spPr bwMode="auto">
              <a:xfrm>
                <a:off x="46051537" y="3421274"/>
                <a:ext cx="1433520" cy="1436681"/>
              </a:xfrm>
              <a:custGeom>
                <a:avLst/>
                <a:gdLst>
                  <a:gd name="T0" fmla="*/ 451 w 903"/>
                  <a:gd name="T1" fmla="*/ 0 h 905"/>
                  <a:gd name="T2" fmla="*/ 505 w 903"/>
                  <a:gd name="T3" fmla="*/ 4 h 905"/>
                  <a:gd name="T4" fmla="*/ 555 w 903"/>
                  <a:gd name="T5" fmla="*/ 12 h 905"/>
                  <a:gd name="T6" fmla="*/ 604 w 903"/>
                  <a:gd name="T7" fmla="*/ 28 h 905"/>
                  <a:gd name="T8" fmla="*/ 650 w 903"/>
                  <a:gd name="T9" fmla="*/ 47 h 905"/>
                  <a:gd name="T10" fmla="*/ 693 w 903"/>
                  <a:gd name="T11" fmla="*/ 71 h 905"/>
                  <a:gd name="T12" fmla="*/ 734 w 903"/>
                  <a:gd name="T13" fmla="*/ 100 h 905"/>
                  <a:gd name="T14" fmla="*/ 771 w 903"/>
                  <a:gd name="T15" fmla="*/ 133 h 905"/>
                  <a:gd name="T16" fmla="*/ 803 w 903"/>
                  <a:gd name="T17" fmla="*/ 171 h 905"/>
                  <a:gd name="T18" fmla="*/ 833 w 903"/>
                  <a:gd name="T19" fmla="*/ 211 h 905"/>
                  <a:gd name="T20" fmla="*/ 857 w 903"/>
                  <a:gd name="T21" fmla="*/ 253 h 905"/>
                  <a:gd name="T22" fmla="*/ 877 w 903"/>
                  <a:gd name="T23" fmla="*/ 300 h 905"/>
                  <a:gd name="T24" fmla="*/ 891 w 903"/>
                  <a:gd name="T25" fmla="*/ 349 h 905"/>
                  <a:gd name="T26" fmla="*/ 901 w 903"/>
                  <a:gd name="T27" fmla="*/ 400 h 905"/>
                  <a:gd name="T28" fmla="*/ 903 w 903"/>
                  <a:gd name="T29" fmla="*/ 453 h 905"/>
                  <a:gd name="T30" fmla="*/ 901 w 903"/>
                  <a:gd name="T31" fmla="*/ 505 h 905"/>
                  <a:gd name="T32" fmla="*/ 891 w 903"/>
                  <a:gd name="T33" fmla="*/ 556 h 905"/>
                  <a:gd name="T34" fmla="*/ 877 w 903"/>
                  <a:gd name="T35" fmla="*/ 605 h 905"/>
                  <a:gd name="T36" fmla="*/ 857 w 903"/>
                  <a:gd name="T37" fmla="*/ 652 h 905"/>
                  <a:gd name="T38" fmla="*/ 833 w 903"/>
                  <a:gd name="T39" fmla="*/ 695 h 905"/>
                  <a:gd name="T40" fmla="*/ 803 w 903"/>
                  <a:gd name="T41" fmla="*/ 736 h 905"/>
                  <a:gd name="T42" fmla="*/ 771 w 903"/>
                  <a:gd name="T43" fmla="*/ 771 h 905"/>
                  <a:gd name="T44" fmla="*/ 734 w 903"/>
                  <a:gd name="T45" fmla="*/ 805 h 905"/>
                  <a:gd name="T46" fmla="*/ 693 w 903"/>
                  <a:gd name="T47" fmla="*/ 834 h 905"/>
                  <a:gd name="T48" fmla="*/ 650 w 903"/>
                  <a:gd name="T49" fmla="*/ 859 h 905"/>
                  <a:gd name="T50" fmla="*/ 604 w 903"/>
                  <a:gd name="T51" fmla="*/ 878 h 905"/>
                  <a:gd name="T52" fmla="*/ 555 w 903"/>
                  <a:gd name="T53" fmla="*/ 893 h 905"/>
                  <a:gd name="T54" fmla="*/ 505 w 903"/>
                  <a:gd name="T55" fmla="*/ 901 h 905"/>
                  <a:gd name="T56" fmla="*/ 451 w 903"/>
                  <a:gd name="T57" fmla="*/ 905 h 905"/>
                  <a:gd name="T58" fmla="*/ 399 w 903"/>
                  <a:gd name="T59" fmla="*/ 901 h 905"/>
                  <a:gd name="T60" fmla="*/ 348 w 903"/>
                  <a:gd name="T61" fmla="*/ 893 h 905"/>
                  <a:gd name="T62" fmla="*/ 300 w 903"/>
                  <a:gd name="T63" fmla="*/ 878 h 905"/>
                  <a:gd name="T64" fmla="*/ 253 w 903"/>
                  <a:gd name="T65" fmla="*/ 859 h 905"/>
                  <a:gd name="T66" fmla="*/ 209 w 903"/>
                  <a:gd name="T67" fmla="*/ 834 h 905"/>
                  <a:gd name="T68" fmla="*/ 169 w 903"/>
                  <a:gd name="T69" fmla="*/ 805 h 905"/>
                  <a:gd name="T70" fmla="*/ 132 w 903"/>
                  <a:gd name="T71" fmla="*/ 771 h 905"/>
                  <a:gd name="T72" fmla="*/ 99 w 903"/>
                  <a:gd name="T73" fmla="*/ 736 h 905"/>
                  <a:gd name="T74" fmla="*/ 71 w 903"/>
                  <a:gd name="T75" fmla="*/ 695 h 905"/>
                  <a:gd name="T76" fmla="*/ 45 w 903"/>
                  <a:gd name="T77" fmla="*/ 652 h 905"/>
                  <a:gd name="T78" fmla="*/ 26 w 903"/>
                  <a:gd name="T79" fmla="*/ 605 h 905"/>
                  <a:gd name="T80" fmla="*/ 12 w 903"/>
                  <a:gd name="T81" fmla="*/ 556 h 905"/>
                  <a:gd name="T82" fmla="*/ 3 w 903"/>
                  <a:gd name="T83" fmla="*/ 505 h 905"/>
                  <a:gd name="T84" fmla="*/ 0 w 903"/>
                  <a:gd name="T85" fmla="*/ 453 h 905"/>
                  <a:gd name="T86" fmla="*/ 3 w 903"/>
                  <a:gd name="T87" fmla="*/ 400 h 905"/>
                  <a:gd name="T88" fmla="*/ 12 w 903"/>
                  <a:gd name="T89" fmla="*/ 349 h 905"/>
                  <a:gd name="T90" fmla="*/ 26 w 903"/>
                  <a:gd name="T91" fmla="*/ 300 h 905"/>
                  <a:gd name="T92" fmla="*/ 45 w 903"/>
                  <a:gd name="T93" fmla="*/ 253 h 905"/>
                  <a:gd name="T94" fmla="*/ 71 w 903"/>
                  <a:gd name="T95" fmla="*/ 211 h 905"/>
                  <a:gd name="T96" fmla="*/ 99 w 903"/>
                  <a:gd name="T97" fmla="*/ 171 h 905"/>
                  <a:gd name="T98" fmla="*/ 132 w 903"/>
                  <a:gd name="T99" fmla="*/ 133 h 905"/>
                  <a:gd name="T100" fmla="*/ 169 w 903"/>
                  <a:gd name="T101" fmla="*/ 100 h 905"/>
                  <a:gd name="T102" fmla="*/ 209 w 903"/>
                  <a:gd name="T103" fmla="*/ 71 h 905"/>
                  <a:gd name="T104" fmla="*/ 253 w 903"/>
                  <a:gd name="T105" fmla="*/ 47 h 905"/>
                  <a:gd name="T106" fmla="*/ 300 w 903"/>
                  <a:gd name="T107" fmla="*/ 28 h 905"/>
                  <a:gd name="T108" fmla="*/ 348 w 903"/>
                  <a:gd name="T109" fmla="*/ 12 h 905"/>
                  <a:gd name="T110" fmla="*/ 399 w 903"/>
                  <a:gd name="T111" fmla="*/ 4 h 905"/>
                  <a:gd name="T112" fmla="*/ 451 w 903"/>
                  <a:gd name="T113"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5">
                    <a:moveTo>
                      <a:pt x="451" y="0"/>
                    </a:moveTo>
                    <a:lnTo>
                      <a:pt x="505" y="4"/>
                    </a:lnTo>
                    <a:lnTo>
                      <a:pt x="555" y="12"/>
                    </a:lnTo>
                    <a:lnTo>
                      <a:pt x="604" y="28"/>
                    </a:lnTo>
                    <a:lnTo>
                      <a:pt x="650" y="47"/>
                    </a:lnTo>
                    <a:lnTo>
                      <a:pt x="693" y="71"/>
                    </a:lnTo>
                    <a:lnTo>
                      <a:pt x="734" y="100"/>
                    </a:lnTo>
                    <a:lnTo>
                      <a:pt x="771" y="133"/>
                    </a:lnTo>
                    <a:lnTo>
                      <a:pt x="803" y="171"/>
                    </a:lnTo>
                    <a:lnTo>
                      <a:pt x="833" y="211"/>
                    </a:lnTo>
                    <a:lnTo>
                      <a:pt x="857" y="253"/>
                    </a:lnTo>
                    <a:lnTo>
                      <a:pt x="877" y="300"/>
                    </a:lnTo>
                    <a:lnTo>
                      <a:pt x="891" y="349"/>
                    </a:lnTo>
                    <a:lnTo>
                      <a:pt x="901" y="400"/>
                    </a:lnTo>
                    <a:lnTo>
                      <a:pt x="903" y="453"/>
                    </a:lnTo>
                    <a:lnTo>
                      <a:pt x="901" y="505"/>
                    </a:lnTo>
                    <a:lnTo>
                      <a:pt x="891" y="556"/>
                    </a:lnTo>
                    <a:lnTo>
                      <a:pt x="877" y="605"/>
                    </a:lnTo>
                    <a:lnTo>
                      <a:pt x="857" y="652"/>
                    </a:lnTo>
                    <a:lnTo>
                      <a:pt x="833" y="695"/>
                    </a:lnTo>
                    <a:lnTo>
                      <a:pt x="803" y="736"/>
                    </a:lnTo>
                    <a:lnTo>
                      <a:pt x="771" y="771"/>
                    </a:lnTo>
                    <a:lnTo>
                      <a:pt x="734" y="805"/>
                    </a:lnTo>
                    <a:lnTo>
                      <a:pt x="693" y="834"/>
                    </a:lnTo>
                    <a:lnTo>
                      <a:pt x="650" y="859"/>
                    </a:lnTo>
                    <a:lnTo>
                      <a:pt x="604" y="878"/>
                    </a:lnTo>
                    <a:lnTo>
                      <a:pt x="555" y="893"/>
                    </a:lnTo>
                    <a:lnTo>
                      <a:pt x="505" y="901"/>
                    </a:lnTo>
                    <a:lnTo>
                      <a:pt x="451" y="905"/>
                    </a:lnTo>
                    <a:lnTo>
                      <a:pt x="399" y="901"/>
                    </a:lnTo>
                    <a:lnTo>
                      <a:pt x="348" y="893"/>
                    </a:lnTo>
                    <a:lnTo>
                      <a:pt x="300" y="878"/>
                    </a:lnTo>
                    <a:lnTo>
                      <a:pt x="253" y="859"/>
                    </a:lnTo>
                    <a:lnTo>
                      <a:pt x="209" y="834"/>
                    </a:lnTo>
                    <a:lnTo>
                      <a:pt x="169" y="805"/>
                    </a:lnTo>
                    <a:lnTo>
                      <a:pt x="132" y="771"/>
                    </a:lnTo>
                    <a:lnTo>
                      <a:pt x="99" y="736"/>
                    </a:lnTo>
                    <a:lnTo>
                      <a:pt x="71" y="695"/>
                    </a:lnTo>
                    <a:lnTo>
                      <a:pt x="45" y="652"/>
                    </a:lnTo>
                    <a:lnTo>
                      <a:pt x="26" y="605"/>
                    </a:lnTo>
                    <a:lnTo>
                      <a:pt x="12" y="556"/>
                    </a:lnTo>
                    <a:lnTo>
                      <a:pt x="3" y="505"/>
                    </a:lnTo>
                    <a:lnTo>
                      <a:pt x="0" y="453"/>
                    </a:lnTo>
                    <a:lnTo>
                      <a:pt x="3" y="400"/>
                    </a:lnTo>
                    <a:lnTo>
                      <a:pt x="12" y="349"/>
                    </a:lnTo>
                    <a:lnTo>
                      <a:pt x="26" y="300"/>
                    </a:lnTo>
                    <a:lnTo>
                      <a:pt x="45" y="253"/>
                    </a:lnTo>
                    <a:lnTo>
                      <a:pt x="71" y="211"/>
                    </a:lnTo>
                    <a:lnTo>
                      <a:pt x="99" y="171"/>
                    </a:lnTo>
                    <a:lnTo>
                      <a:pt x="132" y="133"/>
                    </a:lnTo>
                    <a:lnTo>
                      <a:pt x="169" y="100"/>
                    </a:lnTo>
                    <a:lnTo>
                      <a:pt x="209" y="71"/>
                    </a:lnTo>
                    <a:lnTo>
                      <a:pt x="253" y="47"/>
                    </a:lnTo>
                    <a:lnTo>
                      <a:pt x="300" y="28"/>
                    </a:lnTo>
                    <a:lnTo>
                      <a:pt x="348" y="12"/>
                    </a:lnTo>
                    <a:lnTo>
                      <a:pt x="399" y="4"/>
                    </a:lnTo>
                    <a:lnTo>
                      <a:pt x="451" y="0"/>
                    </a:lnTo>
                    <a:close/>
                  </a:path>
                </a:pathLst>
              </a:custGeom>
              <a:grpFill/>
              <a:ln w="0">
                <a:noFill/>
                <a:prstDash val="solid"/>
                <a:round/>
              </a:ln>
            </p:spPr>
            <p:txBody>
              <a:bodyPr anchor="ctr"/>
              <a:lstStyle/>
              <a:p>
                <a:pPr algn="ctr"/>
                <a:endParaRPr/>
              </a:p>
            </p:txBody>
          </p:sp>
          <p:sp>
            <p:nvSpPr>
              <p:cNvPr id="62" name="Freeform: Shape 21"/>
              <p:cNvSpPr/>
              <p:nvPr/>
            </p:nvSpPr>
            <p:spPr bwMode="auto">
              <a:xfrm>
                <a:off x="48591661" y="-591903"/>
                <a:ext cx="1435103" cy="1433520"/>
              </a:xfrm>
              <a:custGeom>
                <a:avLst/>
                <a:gdLst>
                  <a:gd name="T0" fmla="*/ 452 w 904"/>
                  <a:gd name="T1" fmla="*/ 0 h 903"/>
                  <a:gd name="T2" fmla="*/ 505 w 904"/>
                  <a:gd name="T3" fmla="*/ 4 h 903"/>
                  <a:gd name="T4" fmla="*/ 555 w 904"/>
                  <a:gd name="T5" fmla="*/ 12 h 903"/>
                  <a:gd name="T6" fmla="*/ 604 w 904"/>
                  <a:gd name="T7" fmla="*/ 27 h 903"/>
                  <a:gd name="T8" fmla="*/ 651 w 904"/>
                  <a:gd name="T9" fmla="*/ 46 h 903"/>
                  <a:gd name="T10" fmla="*/ 694 w 904"/>
                  <a:gd name="T11" fmla="*/ 71 h 903"/>
                  <a:gd name="T12" fmla="*/ 735 w 904"/>
                  <a:gd name="T13" fmla="*/ 100 h 903"/>
                  <a:gd name="T14" fmla="*/ 771 w 904"/>
                  <a:gd name="T15" fmla="*/ 133 h 903"/>
                  <a:gd name="T16" fmla="*/ 804 w 904"/>
                  <a:gd name="T17" fmla="*/ 169 h 903"/>
                  <a:gd name="T18" fmla="*/ 833 w 904"/>
                  <a:gd name="T19" fmla="*/ 210 h 903"/>
                  <a:gd name="T20" fmla="*/ 858 w 904"/>
                  <a:gd name="T21" fmla="*/ 253 h 903"/>
                  <a:gd name="T22" fmla="*/ 878 w 904"/>
                  <a:gd name="T23" fmla="*/ 300 h 903"/>
                  <a:gd name="T24" fmla="*/ 892 w 904"/>
                  <a:gd name="T25" fmla="*/ 348 h 903"/>
                  <a:gd name="T26" fmla="*/ 900 w 904"/>
                  <a:gd name="T27" fmla="*/ 400 h 903"/>
                  <a:gd name="T28" fmla="*/ 904 w 904"/>
                  <a:gd name="T29" fmla="*/ 452 h 903"/>
                  <a:gd name="T30" fmla="*/ 900 w 904"/>
                  <a:gd name="T31" fmla="*/ 505 h 903"/>
                  <a:gd name="T32" fmla="*/ 892 w 904"/>
                  <a:gd name="T33" fmla="*/ 556 h 903"/>
                  <a:gd name="T34" fmla="*/ 878 w 904"/>
                  <a:gd name="T35" fmla="*/ 605 h 903"/>
                  <a:gd name="T36" fmla="*/ 858 w 904"/>
                  <a:gd name="T37" fmla="*/ 650 h 903"/>
                  <a:gd name="T38" fmla="*/ 833 w 904"/>
                  <a:gd name="T39" fmla="*/ 694 h 903"/>
                  <a:gd name="T40" fmla="*/ 804 w 904"/>
                  <a:gd name="T41" fmla="*/ 734 h 903"/>
                  <a:gd name="T42" fmla="*/ 771 w 904"/>
                  <a:gd name="T43" fmla="*/ 771 h 903"/>
                  <a:gd name="T44" fmla="*/ 735 w 904"/>
                  <a:gd name="T45" fmla="*/ 804 h 903"/>
                  <a:gd name="T46" fmla="*/ 694 w 904"/>
                  <a:gd name="T47" fmla="*/ 834 h 903"/>
                  <a:gd name="T48" fmla="*/ 651 w 904"/>
                  <a:gd name="T49" fmla="*/ 858 h 903"/>
                  <a:gd name="T50" fmla="*/ 604 w 904"/>
                  <a:gd name="T51" fmla="*/ 877 h 903"/>
                  <a:gd name="T52" fmla="*/ 555 w 904"/>
                  <a:gd name="T53" fmla="*/ 893 h 903"/>
                  <a:gd name="T54" fmla="*/ 505 w 904"/>
                  <a:gd name="T55" fmla="*/ 901 h 903"/>
                  <a:gd name="T56" fmla="*/ 452 w 904"/>
                  <a:gd name="T57" fmla="*/ 903 h 903"/>
                  <a:gd name="T58" fmla="*/ 399 w 904"/>
                  <a:gd name="T59" fmla="*/ 901 h 903"/>
                  <a:gd name="T60" fmla="*/ 349 w 904"/>
                  <a:gd name="T61" fmla="*/ 893 h 903"/>
                  <a:gd name="T62" fmla="*/ 300 w 904"/>
                  <a:gd name="T63" fmla="*/ 877 h 903"/>
                  <a:gd name="T64" fmla="*/ 253 w 904"/>
                  <a:gd name="T65" fmla="*/ 858 h 903"/>
                  <a:gd name="T66" fmla="*/ 210 w 904"/>
                  <a:gd name="T67" fmla="*/ 834 h 903"/>
                  <a:gd name="T68" fmla="*/ 170 w 904"/>
                  <a:gd name="T69" fmla="*/ 804 h 903"/>
                  <a:gd name="T70" fmla="*/ 133 w 904"/>
                  <a:gd name="T71" fmla="*/ 771 h 903"/>
                  <a:gd name="T72" fmla="*/ 99 w 904"/>
                  <a:gd name="T73" fmla="*/ 734 h 903"/>
                  <a:gd name="T74" fmla="*/ 70 w 904"/>
                  <a:gd name="T75" fmla="*/ 694 h 903"/>
                  <a:gd name="T76" fmla="*/ 47 w 904"/>
                  <a:gd name="T77" fmla="*/ 650 h 903"/>
                  <a:gd name="T78" fmla="*/ 27 w 904"/>
                  <a:gd name="T79" fmla="*/ 605 h 903"/>
                  <a:gd name="T80" fmla="*/ 12 w 904"/>
                  <a:gd name="T81" fmla="*/ 556 h 903"/>
                  <a:gd name="T82" fmla="*/ 3 w 904"/>
                  <a:gd name="T83" fmla="*/ 505 h 903"/>
                  <a:gd name="T84" fmla="*/ 0 w 904"/>
                  <a:gd name="T85" fmla="*/ 452 h 903"/>
                  <a:gd name="T86" fmla="*/ 3 w 904"/>
                  <a:gd name="T87" fmla="*/ 400 h 903"/>
                  <a:gd name="T88" fmla="*/ 12 w 904"/>
                  <a:gd name="T89" fmla="*/ 348 h 903"/>
                  <a:gd name="T90" fmla="*/ 27 w 904"/>
                  <a:gd name="T91" fmla="*/ 300 h 903"/>
                  <a:gd name="T92" fmla="*/ 47 w 904"/>
                  <a:gd name="T93" fmla="*/ 253 h 903"/>
                  <a:gd name="T94" fmla="*/ 70 w 904"/>
                  <a:gd name="T95" fmla="*/ 210 h 903"/>
                  <a:gd name="T96" fmla="*/ 99 w 904"/>
                  <a:gd name="T97" fmla="*/ 169 h 903"/>
                  <a:gd name="T98" fmla="*/ 133 w 904"/>
                  <a:gd name="T99" fmla="*/ 133 h 903"/>
                  <a:gd name="T100" fmla="*/ 170 w 904"/>
                  <a:gd name="T101" fmla="*/ 100 h 903"/>
                  <a:gd name="T102" fmla="*/ 210 w 904"/>
                  <a:gd name="T103" fmla="*/ 71 h 903"/>
                  <a:gd name="T104" fmla="*/ 253 w 904"/>
                  <a:gd name="T105" fmla="*/ 46 h 903"/>
                  <a:gd name="T106" fmla="*/ 300 w 904"/>
                  <a:gd name="T107" fmla="*/ 27 h 903"/>
                  <a:gd name="T108" fmla="*/ 349 w 904"/>
                  <a:gd name="T109" fmla="*/ 12 h 903"/>
                  <a:gd name="T110" fmla="*/ 399 w 904"/>
                  <a:gd name="T111" fmla="*/ 4 h 903"/>
                  <a:gd name="T112" fmla="*/ 452 w 904"/>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452" y="0"/>
                    </a:moveTo>
                    <a:lnTo>
                      <a:pt x="505" y="4"/>
                    </a:lnTo>
                    <a:lnTo>
                      <a:pt x="555" y="12"/>
                    </a:lnTo>
                    <a:lnTo>
                      <a:pt x="604" y="27"/>
                    </a:lnTo>
                    <a:lnTo>
                      <a:pt x="651" y="46"/>
                    </a:lnTo>
                    <a:lnTo>
                      <a:pt x="694" y="71"/>
                    </a:lnTo>
                    <a:lnTo>
                      <a:pt x="735" y="100"/>
                    </a:lnTo>
                    <a:lnTo>
                      <a:pt x="771" y="133"/>
                    </a:lnTo>
                    <a:lnTo>
                      <a:pt x="804" y="169"/>
                    </a:lnTo>
                    <a:lnTo>
                      <a:pt x="833" y="210"/>
                    </a:lnTo>
                    <a:lnTo>
                      <a:pt x="858" y="253"/>
                    </a:lnTo>
                    <a:lnTo>
                      <a:pt x="878" y="300"/>
                    </a:lnTo>
                    <a:lnTo>
                      <a:pt x="892" y="348"/>
                    </a:lnTo>
                    <a:lnTo>
                      <a:pt x="900" y="400"/>
                    </a:lnTo>
                    <a:lnTo>
                      <a:pt x="904" y="452"/>
                    </a:lnTo>
                    <a:lnTo>
                      <a:pt x="900" y="505"/>
                    </a:lnTo>
                    <a:lnTo>
                      <a:pt x="892" y="556"/>
                    </a:lnTo>
                    <a:lnTo>
                      <a:pt x="878" y="605"/>
                    </a:lnTo>
                    <a:lnTo>
                      <a:pt x="858" y="650"/>
                    </a:lnTo>
                    <a:lnTo>
                      <a:pt x="833" y="694"/>
                    </a:lnTo>
                    <a:lnTo>
                      <a:pt x="804" y="734"/>
                    </a:lnTo>
                    <a:lnTo>
                      <a:pt x="771" y="771"/>
                    </a:lnTo>
                    <a:lnTo>
                      <a:pt x="735" y="804"/>
                    </a:lnTo>
                    <a:lnTo>
                      <a:pt x="694" y="834"/>
                    </a:lnTo>
                    <a:lnTo>
                      <a:pt x="651" y="858"/>
                    </a:lnTo>
                    <a:lnTo>
                      <a:pt x="604" y="877"/>
                    </a:lnTo>
                    <a:lnTo>
                      <a:pt x="555" y="893"/>
                    </a:lnTo>
                    <a:lnTo>
                      <a:pt x="505" y="901"/>
                    </a:lnTo>
                    <a:lnTo>
                      <a:pt x="452" y="903"/>
                    </a:lnTo>
                    <a:lnTo>
                      <a:pt x="399" y="901"/>
                    </a:lnTo>
                    <a:lnTo>
                      <a:pt x="349" y="893"/>
                    </a:lnTo>
                    <a:lnTo>
                      <a:pt x="300" y="877"/>
                    </a:lnTo>
                    <a:lnTo>
                      <a:pt x="253" y="858"/>
                    </a:lnTo>
                    <a:lnTo>
                      <a:pt x="210" y="834"/>
                    </a:lnTo>
                    <a:lnTo>
                      <a:pt x="170" y="804"/>
                    </a:lnTo>
                    <a:lnTo>
                      <a:pt x="133" y="771"/>
                    </a:lnTo>
                    <a:lnTo>
                      <a:pt x="99" y="734"/>
                    </a:lnTo>
                    <a:lnTo>
                      <a:pt x="70" y="694"/>
                    </a:lnTo>
                    <a:lnTo>
                      <a:pt x="47" y="650"/>
                    </a:lnTo>
                    <a:lnTo>
                      <a:pt x="27" y="605"/>
                    </a:lnTo>
                    <a:lnTo>
                      <a:pt x="12" y="556"/>
                    </a:lnTo>
                    <a:lnTo>
                      <a:pt x="3" y="505"/>
                    </a:lnTo>
                    <a:lnTo>
                      <a:pt x="0" y="452"/>
                    </a:lnTo>
                    <a:lnTo>
                      <a:pt x="3" y="400"/>
                    </a:lnTo>
                    <a:lnTo>
                      <a:pt x="12" y="348"/>
                    </a:lnTo>
                    <a:lnTo>
                      <a:pt x="27" y="300"/>
                    </a:lnTo>
                    <a:lnTo>
                      <a:pt x="47" y="253"/>
                    </a:lnTo>
                    <a:lnTo>
                      <a:pt x="70" y="210"/>
                    </a:lnTo>
                    <a:lnTo>
                      <a:pt x="99" y="169"/>
                    </a:lnTo>
                    <a:lnTo>
                      <a:pt x="133" y="133"/>
                    </a:lnTo>
                    <a:lnTo>
                      <a:pt x="170" y="100"/>
                    </a:lnTo>
                    <a:lnTo>
                      <a:pt x="210" y="71"/>
                    </a:lnTo>
                    <a:lnTo>
                      <a:pt x="253" y="46"/>
                    </a:lnTo>
                    <a:lnTo>
                      <a:pt x="300" y="27"/>
                    </a:lnTo>
                    <a:lnTo>
                      <a:pt x="349" y="12"/>
                    </a:lnTo>
                    <a:lnTo>
                      <a:pt x="399" y="4"/>
                    </a:lnTo>
                    <a:lnTo>
                      <a:pt x="452" y="0"/>
                    </a:lnTo>
                    <a:close/>
                  </a:path>
                </a:pathLst>
              </a:custGeom>
              <a:grpFill/>
              <a:ln w="0">
                <a:noFill/>
                <a:prstDash val="solid"/>
                <a:round/>
              </a:ln>
            </p:spPr>
            <p:txBody>
              <a:bodyPr anchor="ctr"/>
              <a:lstStyle/>
              <a:p>
                <a:pPr algn="ctr"/>
                <a:endParaRPr/>
              </a:p>
            </p:txBody>
          </p:sp>
          <p:sp>
            <p:nvSpPr>
              <p:cNvPr id="63" name="Freeform: Shape 22"/>
              <p:cNvSpPr/>
              <p:nvPr/>
            </p:nvSpPr>
            <p:spPr bwMode="auto">
              <a:xfrm>
                <a:off x="46775404" y="612995"/>
                <a:ext cx="1700211" cy="2576515"/>
              </a:xfrm>
              <a:custGeom>
                <a:avLst/>
                <a:gdLst>
                  <a:gd name="T0" fmla="*/ 1055 w 1071"/>
                  <a:gd name="T1" fmla="*/ 0 h 1623"/>
                  <a:gd name="T2" fmla="*/ 1069 w 1071"/>
                  <a:gd name="T3" fmla="*/ 10 h 1623"/>
                  <a:gd name="T4" fmla="*/ 1068 w 1071"/>
                  <a:gd name="T5" fmla="*/ 30 h 1623"/>
                  <a:gd name="T6" fmla="*/ 888 w 1071"/>
                  <a:gd name="T7" fmla="*/ 224 h 1623"/>
                  <a:gd name="T8" fmla="*/ 708 w 1071"/>
                  <a:gd name="T9" fmla="*/ 399 h 1623"/>
                  <a:gd name="T10" fmla="*/ 550 w 1071"/>
                  <a:gd name="T11" fmla="*/ 585 h 1623"/>
                  <a:gd name="T12" fmla="*/ 421 w 1071"/>
                  <a:gd name="T13" fmla="*/ 769 h 1623"/>
                  <a:gd name="T14" fmla="*/ 319 w 1071"/>
                  <a:gd name="T15" fmla="*/ 946 h 1623"/>
                  <a:gd name="T16" fmla="*/ 234 w 1071"/>
                  <a:gd name="T17" fmla="*/ 1128 h 1623"/>
                  <a:gd name="T18" fmla="*/ 188 w 1071"/>
                  <a:gd name="T19" fmla="*/ 1251 h 1623"/>
                  <a:gd name="T20" fmla="*/ 156 w 1071"/>
                  <a:gd name="T21" fmla="*/ 1358 h 1623"/>
                  <a:gd name="T22" fmla="*/ 134 w 1071"/>
                  <a:gd name="T23" fmla="*/ 1446 h 1623"/>
                  <a:gd name="T24" fmla="*/ 121 w 1071"/>
                  <a:gd name="T25" fmla="*/ 1512 h 1623"/>
                  <a:gd name="T26" fmla="*/ 114 w 1071"/>
                  <a:gd name="T27" fmla="*/ 1555 h 1623"/>
                  <a:gd name="T28" fmla="*/ 113 w 1071"/>
                  <a:gd name="T29" fmla="*/ 1570 h 1623"/>
                  <a:gd name="T30" fmla="*/ 101 w 1071"/>
                  <a:gd name="T31" fmla="*/ 1601 h 1623"/>
                  <a:gd name="T32" fmla="*/ 74 w 1071"/>
                  <a:gd name="T33" fmla="*/ 1620 h 1623"/>
                  <a:gd name="T34" fmla="*/ 52 w 1071"/>
                  <a:gd name="T35" fmla="*/ 1623 h 1623"/>
                  <a:gd name="T36" fmla="*/ 19 w 1071"/>
                  <a:gd name="T37" fmla="*/ 1609 h 1623"/>
                  <a:gd name="T38" fmla="*/ 2 w 1071"/>
                  <a:gd name="T39" fmla="*/ 1580 h 1623"/>
                  <a:gd name="T40" fmla="*/ 1 w 1071"/>
                  <a:gd name="T41" fmla="*/ 1556 h 1623"/>
                  <a:gd name="T42" fmla="*/ 4 w 1071"/>
                  <a:gd name="T43" fmla="*/ 1523 h 1623"/>
                  <a:gd name="T44" fmla="*/ 14 w 1071"/>
                  <a:gd name="T45" fmla="*/ 1463 h 1623"/>
                  <a:gd name="T46" fmla="*/ 32 w 1071"/>
                  <a:gd name="T47" fmla="*/ 1380 h 1623"/>
                  <a:gd name="T48" fmla="*/ 61 w 1071"/>
                  <a:gd name="T49" fmla="*/ 1275 h 1623"/>
                  <a:gd name="T50" fmla="*/ 103 w 1071"/>
                  <a:gd name="T51" fmla="*/ 1152 h 1623"/>
                  <a:gd name="T52" fmla="*/ 172 w 1071"/>
                  <a:gd name="T53" fmla="*/ 989 h 1623"/>
                  <a:gd name="T54" fmla="*/ 270 w 1071"/>
                  <a:gd name="T55" fmla="*/ 800 h 1623"/>
                  <a:gd name="T56" fmla="*/ 386 w 1071"/>
                  <a:gd name="T57" fmla="*/ 618 h 1623"/>
                  <a:gd name="T58" fmla="*/ 542 w 1071"/>
                  <a:gd name="T59" fmla="*/ 416 h 1623"/>
                  <a:gd name="T60" fmla="*/ 720 w 1071"/>
                  <a:gd name="T61" fmla="*/ 225 h 1623"/>
                  <a:gd name="T62" fmla="*/ 747 w 1071"/>
                  <a:gd name="T63" fmla="*/ 4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71" h="1623">
                    <a:moveTo>
                      <a:pt x="1044" y="0"/>
                    </a:moveTo>
                    <a:lnTo>
                      <a:pt x="1055" y="0"/>
                    </a:lnTo>
                    <a:lnTo>
                      <a:pt x="1064" y="4"/>
                    </a:lnTo>
                    <a:lnTo>
                      <a:pt x="1069" y="10"/>
                    </a:lnTo>
                    <a:lnTo>
                      <a:pt x="1071" y="19"/>
                    </a:lnTo>
                    <a:lnTo>
                      <a:pt x="1068" y="30"/>
                    </a:lnTo>
                    <a:lnTo>
                      <a:pt x="958" y="312"/>
                    </a:lnTo>
                    <a:lnTo>
                      <a:pt x="888" y="224"/>
                    </a:lnTo>
                    <a:lnTo>
                      <a:pt x="796" y="310"/>
                    </a:lnTo>
                    <a:lnTo>
                      <a:pt x="708" y="399"/>
                    </a:lnTo>
                    <a:lnTo>
                      <a:pt x="627" y="491"/>
                    </a:lnTo>
                    <a:lnTo>
                      <a:pt x="550" y="585"/>
                    </a:lnTo>
                    <a:lnTo>
                      <a:pt x="478" y="683"/>
                    </a:lnTo>
                    <a:lnTo>
                      <a:pt x="421" y="769"/>
                    </a:lnTo>
                    <a:lnTo>
                      <a:pt x="367" y="857"/>
                    </a:lnTo>
                    <a:lnTo>
                      <a:pt x="319" y="946"/>
                    </a:lnTo>
                    <a:lnTo>
                      <a:pt x="274" y="1037"/>
                    </a:lnTo>
                    <a:lnTo>
                      <a:pt x="234" y="1128"/>
                    </a:lnTo>
                    <a:lnTo>
                      <a:pt x="209" y="1191"/>
                    </a:lnTo>
                    <a:lnTo>
                      <a:pt x="188" y="1251"/>
                    </a:lnTo>
                    <a:lnTo>
                      <a:pt x="170" y="1307"/>
                    </a:lnTo>
                    <a:lnTo>
                      <a:pt x="156" y="1358"/>
                    </a:lnTo>
                    <a:lnTo>
                      <a:pt x="144" y="1404"/>
                    </a:lnTo>
                    <a:lnTo>
                      <a:pt x="134" y="1446"/>
                    </a:lnTo>
                    <a:lnTo>
                      <a:pt x="126" y="1483"/>
                    </a:lnTo>
                    <a:lnTo>
                      <a:pt x="121" y="1512"/>
                    </a:lnTo>
                    <a:lnTo>
                      <a:pt x="116" y="1537"/>
                    </a:lnTo>
                    <a:lnTo>
                      <a:pt x="114" y="1555"/>
                    </a:lnTo>
                    <a:lnTo>
                      <a:pt x="113" y="1565"/>
                    </a:lnTo>
                    <a:lnTo>
                      <a:pt x="113" y="1570"/>
                    </a:lnTo>
                    <a:lnTo>
                      <a:pt x="109" y="1587"/>
                    </a:lnTo>
                    <a:lnTo>
                      <a:pt x="101" y="1601"/>
                    </a:lnTo>
                    <a:lnTo>
                      <a:pt x="88" y="1613"/>
                    </a:lnTo>
                    <a:lnTo>
                      <a:pt x="74" y="1620"/>
                    </a:lnTo>
                    <a:lnTo>
                      <a:pt x="56" y="1623"/>
                    </a:lnTo>
                    <a:lnTo>
                      <a:pt x="52" y="1623"/>
                    </a:lnTo>
                    <a:lnTo>
                      <a:pt x="34" y="1619"/>
                    </a:lnTo>
                    <a:lnTo>
                      <a:pt x="19" y="1609"/>
                    </a:lnTo>
                    <a:lnTo>
                      <a:pt x="8" y="1596"/>
                    </a:lnTo>
                    <a:lnTo>
                      <a:pt x="2" y="1580"/>
                    </a:lnTo>
                    <a:lnTo>
                      <a:pt x="0" y="1562"/>
                    </a:lnTo>
                    <a:lnTo>
                      <a:pt x="1" y="1556"/>
                    </a:lnTo>
                    <a:lnTo>
                      <a:pt x="2" y="1543"/>
                    </a:lnTo>
                    <a:lnTo>
                      <a:pt x="4" y="1523"/>
                    </a:lnTo>
                    <a:lnTo>
                      <a:pt x="8" y="1496"/>
                    </a:lnTo>
                    <a:lnTo>
                      <a:pt x="14" y="1463"/>
                    </a:lnTo>
                    <a:lnTo>
                      <a:pt x="22" y="1424"/>
                    </a:lnTo>
                    <a:lnTo>
                      <a:pt x="32" y="1380"/>
                    </a:lnTo>
                    <a:lnTo>
                      <a:pt x="45" y="1330"/>
                    </a:lnTo>
                    <a:lnTo>
                      <a:pt x="61" y="1275"/>
                    </a:lnTo>
                    <a:lnTo>
                      <a:pt x="80" y="1215"/>
                    </a:lnTo>
                    <a:lnTo>
                      <a:pt x="103" y="1152"/>
                    </a:lnTo>
                    <a:lnTo>
                      <a:pt x="129" y="1085"/>
                    </a:lnTo>
                    <a:lnTo>
                      <a:pt x="172" y="989"/>
                    </a:lnTo>
                    <a:lnTo>
                      <a:pt x="219" y="894"/>
                    </a:lnTo>
                    <a:lnTo>
                      <a:pt x="270" y="800"/>
                    </a:lnTo>
                    <a:lnTo>
                      <a:pt x="326" y="708"/>
                    </a:lnTo>
                    <a:lnTo>
                      <a:pt x="386" y="618"/>
                    </a:lnTo>
                    <a:lnTo>
                      <a:pt x="461" y="515"/>
                    </a:lnTo>
                    <a:lnTo>
                      <a:pt x="542" y="416"/>
                    </a:lnTo>
                    <a:lnTo>
                      <a:pt x="629" y="319"/>
                    </a:lnTo>
                    <a:lnTo>
                      <a:pt x="720" y="225"/>
                    </a:lnTo>
                    <a:lnTo>
                      <a:pt x="818" y="136"/>
                    </a:lnTo>
                    <a:lnTo>
                      <a:pt x="747" y="47"/>
                    </a:lnTo>
                    <a:lnTo>
                      <a:pt x="1044" y="0"/>
                    </a:lnTo>
                    <a:close/>
                  </a:path>
                </a:pathLst>
              </a:custGeom>
              <a:grpFill/>
              <a:ln w="0">
                <a:noFill/>
                <a:prstDash val="solid"/>
                <a:round/>
              </a:ln>
            </p:spPr>
            <p:txBody>
              <a:bodyPr anchor="ctr"/>
              <a:lstStyle/>
              <a:p>
                <a:pPr algn="ctr"/>
                <a:endParaRPr/>
              </a:p>
            </p:txBody>
          </p:sp>
          <p:sp>
            <p:nvSpPr>
              <p:cNvPr id="64" name="Freeform: Shape 23"/>
              <p:cNvSpPr/>
              <p:nvPr/>
            </p:nvSpPr>
            <p:spPr bwMode="auto">
              <a:xfrm>
                <a:off x="44605288" y="-845931"/>
                <a:ext cx="1419234" cy="4392608"/>
              </a:xfrm>
              <a:custGeom>
                <a:avLst/>
                <a:gdLst>
                  <a:gd name="T0" fmla="*/ 377 w 894"/>
                  <a:gd name="T1" fmla="*/ 3 h 2767"/>
                  <a:gd name="T2" fmla="*/ 384 w 894"/>
                  <a:gd name="T3" fmla="*/ 22 h 2767"/>
                  <a:gd name="T4" fmla="*/ 301 w 894"/>
                  <a:gd name="T5" fmla="*/ 274 h 2767"/>
                  <a:gd name="T6" fmla="*/ 210 w 894"/>
                  <a:gd name="T7" fmla="*/ 518 h 2767"/>
                  <a:gd name="T8" fmla="*/ 148 w 894"/>
                  <a:gd name="T9" fmla="*/ 762 h 2767"/>
                  <a:gd name="T10" fmla="*/ 118 w 894"/>
                  <a:gd name="T11" fmla="*/ 1003 h 2767"/>
                  <a:gd name="T12" fmla="*/ 118 w 894"/>
                  <a:gd name="T13" fmla="*/ 1240 h 2767"/>
                  <a:gd name="T14" fmla="*/ 145 w 894"/>
                  <a:gd name="T15" fmla="*/ 1465 h 2767"/>
                  <a:gd name="T16" fmla="*/ 202 w 894"/>
                  <a:gd name="T17" fmla="*/ 1685 h 2767"/>
                  <a:gd name="T18" fmla="*/ 285 w 894"/>
                  <a:gd name="T19" fmla="*/ 1901 h 2767"/>
                  <a:gd name="T20" fmla="*/ 371 w 894"/>
                  <a:gd name="T21" fmla="*/ 2068 h 2767"/>
                  <a:gd name="T22" fmla="*/ 441 w 894"/>
                  <a:gd name="T23" fmla="*/ 2182 h 2767"/>
                  <a:gd name="T24" fmla="*/ 514 w 894"/>
                  <a:gd name="T25" fmla="*/ 2285 h 2767"/>
                  <a:gd name="T26" fmla="*/ 585 w 894"/>
                  <a:gd name="T27" fmla="*/ 2377 h 2767"/>
                  <a:gd name="T28" fmla="*/ 653 w 894"/>
                  <a:gd name="T29" fmla="*/ 2456 h 2767"/>
                  <a:gd name="T30" fmla="*/ 717 w 894"/>
                  <a:gd name="T31" fmla="*/ 2524 h 2767"/>
                  <a:gd name="T32" fmla="*/ 772 w 894"/>
                  <a:gd name="T33" fmla="*/ 2578 h 2767"/>
                  <a:gd name="T34" fmla="*/ 818 w 894"/>
                  <a:gd name="T35" fmla="*/ 2620 h 2767"/>
                  <a:gd name="T36" fmla="*/ 851 w 894"/>
                  <a:gd name="T37" fmla="*/ 2648 h 2767"/>
                  <a:gd name="T38" fmla="*/ 869 w 894"/>
                  <a:gd name="T39" fmla="*/ 2662 h 2767"/>
                  <a:gd name="T40" fmla="*/ 882 w 894"/>
                  <a:gd name="T41" fmla="*/ 2675 h 2767"/>
                  <a:gd name="T42" fmla="*/ 893 w 894"/>
                  <a:gd name="T43" fmla="*/ 2703 h 2767"/>
                  <a:gd name="T44" fmla="*/ 890 w 894"/>
                  <a:gd name="T45" fmla="*/ 2731 h 2767"/>
                  <a:gd name="T46" fmla="*/ 869 w 894"/>
                  <a:gd name="T47" fmla="*/ 2757 h 2767"/>
                  <a:gd name="T48" fmla="*/ 838 w 894"/>
                  <a:gd name="T49" fmla="*/ 2767 h 2767"/>
                  <a:gd name="T50" fmla="*/ 803 w 894"/>
                  <a:gd name="T51" fmla="*/ 2756 h 2767"/>
                  <a:gd name="T52" fmla="*/ 791 w 894"/>
                  <a:gd name="T53" fmla="*/ 2746 h 2767"/>
                  <a:gd name="T54" fmla="*/ 761 w 894"/>
                  <a:gd name="T55" fmla="*/ 2722 h 2767"/>
                  <a:gd name="T56" fmla="*/ 719 w 894"/>
                  <a:gd name="T57" fmla="*/ 2685 h 2767"/>
                  <a:gd name="T58" fmla="*/ 665 w 894"/>
                  <a:gd name="T59" fmla="*/ 2634 h 2767"/>
                  <a:gd name="T60" fmla="*/ 603 w 894"/>
                  <a:gd name="T61" fmla="*/ 2571 h 2767"/>
                  <a:gd name="T62" fmla="*/ 534 w 894"/>
                  <a:gd name="T63" fmla="*/ 2494 h 2767"/>
                  <a:gd name="T64" fmla="*/ 460 w 894"/>
                  <a:gd name="T65" fmla="*/ 2405 h 2767"/>
                  <a:gd name="T66" fmla="*/ 385 w 894"/>
                  <a:gd name="T67" fmla="*/ 2303 h 2767"/>
                  <a:gd name="T68" fmla="*/ 311 w 894"/>
                  <a:gd name="T69" fmla="*/ 2190 h 2767"/>
                  <a:gd name="T70" fmla="*/ 238 w 894"/>
                  <a:gd name="T71" fmla="*/ 2064 h 2767"/>
                  <a:gd name="T72" fmla="*/ 146 w 894"/>
                  <a:gd name="T73" fmla="*/ 1867 h 2767"/>
                  <a:gd name="T74" fmla="*/ 76 w 894"/>
                  <a:gd name="T75" fmla="*/ 1665 h 2767"/>
                  <a:gd name="T76" fmla="*/ 28 w 894"/>
                  <a:gd name="T77" fmla="*/ 1460 h 2767"/>
                  <a:gd name="T78" fmla="*/ 3 w 894"/>
                  <a:gd name="T79" fmla="*/ 1251 h 2767"/>
                  <a:gd name="T80" fmla="*/ 2 w 894"/>
                  <a:gd name="T81" fmla="*/ 1026 h 2767"/>
                  <a:gd name="T82" fmla="*/ 26 w 894"/>
                  <a:gd name="T83" fmla="*/ 798 h 2767"/>
                  <a:gd name="T84" fmla="*/ 76 w 894"/>
                  <a:gd name="T85" fmla="*/ 568 h 2767"/>
                  <a:gd name="T86" fmla="*/ 152 w 894"/>
                  <a:gd name="T87" fmla="*/ 338 h 2767"/>
                  <a:gd name="T88" fmla="*/ 97 w 894"/>
                  <a:gd name="T89" fmla="*/ 171 h 2767"/>
                  <a:gd name="T90" fmla="*/ 361 w 894"/>
                  <a:gd name="T91" fmla="*/ 0 h 2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94" h="2767">
                    <a:moveTo>
                      <a:pt x="370" y="0"/>
                    </a:moveTo>
                    <a:lnTo>
                      <a:pt x="377" y="3"/>
                    </a:lnTo>
                    <a:lnTo>
                      <a:pt x="382" y="11"/>
                    </a:lnTo>
                    <a:lnTo>
                      <a:pt x="384" y="22"/>
                    </a:lnTo>
                    <a:lnTo>
                      <a:pt x="402" y="324"/>
                    </a:lnTo>
                    <a:lnTo>
                      <a:pt x="301" y="274"/>
                    </a:lnTo>
                    <a:lnTo>
                      <a:pt x="252" y="396"/>
                    </a:lnTo>
                    <a:lnTo>
                      <a:pt x="210" y="518"/>
                    </a:lnTo>
                    <a:lnTo>
                      <a:pt x="176" y="640"/>
                    </a:lnTo>
                    <a:lnTo>
                      <a:pt x="148" y="762"/>
                    </a:lnTo>
                    <a:lnTo>
                      <a:pt x="130" y="882"/>
                    </a:lnTo>
                    <a:lnTo>
                      <a:pt x="118" y="1003"/>
                    </a:lnTo>
                    <a:lnTo>
                      <a:pt x="113" y="1122"/>
                    </a:lnTo>
                    <a:lnTo>
                      <a:pt x="118" y="1240"/>
                    </a:lnTo>
                    <a:lnTo>
                      <a:pt x="128" y="1354"/>
                    </a:lnTo>
                    <a:lnTo>
                      <a:pt x="145" y="1465"/>
                    </a:lnTo>
                    <a:lnTo>
                      <a:pt x="170" y="1576"/>
                    </a:lnTo>
                    <a:lnTo>
                      <a:pt x="202" y="1685"/>
                    </a:lnTo>
                    <a:lnTo>
                      <a:pt x="240" y="1793"/>
                    </a:lnTo>
                    <a:lnTo>
                      <a:pt x="285" y="1901"/>
                    </a:lnTo>
                    <a:lnTo>
                      <a:pt x="337" y="2006"/>
                    </a:lnTo>
                    <a:lnTo>
                      <a:pt x="371" y="2068"/>
                    </a:lnTo>
                    <a:lnTo>
                      <a:pt x="406" y="2126"/>
                    </a:lnTo>
                    <a:lnTo>
                      <a:pt x="441" y="2182"/>
                    </a:lnTo>
                    <a:lnTo>
                      <a:pt x="477" y="2235"/>
                    </a:lnTo>
                    <a:lnTo>
                      <a:pt x="514" y="2285"/>
                    </a:lnTo>
                    <a:lnTo>
                      <a:pt x="550" y="2333"/>
                    </a:lnTo>
                    <a:lnTo>
                      <a:pt x="585" y="2377"/>
                    </a:lnTo>
                    <a:lnTo>
                      <a:pt x="619" y="2418"/>
                    </a:lnTo>
                    <a:lnTo>
                      <a:pt x="653" y="2456"/>
                    </a:lnTo>
                    <a:lnTo>
                      <a:pt x="686" y="2491"/>
                    </a:lnTo>
                    <a:lnTo>
                      <a:pt x="717" y="2524"/>
                    </a:lnTo>
                    <a:lnTo>
                      <a:pt x="746" y="2552"/>
                    </a:lnTo>
                    <a:lnTo>
                      <a:pt x="772" y="2578"/>
                    </a:lnTo>
                    <a:lnTo>
                      <a:pt x="796" y="2600"/>
                    </a:lnTo>
                    <a:lnTo>
                      <a:pt x="818" y="2620"/>
                    </a:lnTo>
                    <a:lnTo>
                      <a:pt x="837" y="2635"/>
                    </a:lnTo>
                    <a:lnTo>
                      <a:pt x="851" y="2648"/>
                    </a:lnTo>
                    <a:lnTo>
                      <a:pt x="862" y="2657"/>
                    </a:lnTo>
                    <a:lnTo>
                      <a:pt x="869" y="2662"/>
                    </a:lnTo>
                    <a:lnTo>
                      <a:pt x="871" y="2664"/>
                    </a:lnTo>
                    <a:lnTo>
                      <a:pt x="882" y="2675"/>
                    </a:lnTo>
                    <a:lnTo>
                      <a:pt x="890" y="2688"/>
                    </a:lnTo>
                    <a:lnTo>
                      <a:pt x="893" y="2703"/>
                    </a:lnTo>
                    <a:lnTo>
                      <a:pt x="894" y="2717"/>
                    </a:lnTo>
                    <a:lnTo>
                      <a:pt x="890" y="2731"/>
                    </a:lnTo>
                    <a:lnTo>
                      <a:pt x="882" y="2744"/>
                    </a:lnTo>
                    <a:lnTo>
                      <a:pt x="869" y="2757"/>
                    </a:lnTo>
                    <a:lnTo>
                      <a:pt x="854" y="2765"/>
                    </a:lnTo>
                    <a:lnTo>
                      <a:pt x="838" y="2767"/>
                    </a:lnTo>
                    <a:lnTo>
                      <a:pt x="819" y="2765"/>
                    </a:lnTo>
                    <a:lnTo>
                      <a:pt x="803" y="2756"/>
                    </a:lnTo>
                    <a:lnTo>
                      <a:pt x="798" y="2753"/>
                    </a:lnTo>
                    <a:lnTo>
                      <a:pt x="791" y="2746"/>
                    </a:lnTo>
                    <a:lnTo>
                      <a:pt x="778" y="2735"/>
                    </a:lnTo>
                    <a:lnTo>
                      <a:pt x="761" y="2722"/>
                    </a:lnTo>
                    <a:lnTo>
                      <a:pt x="742" y="2705"/>
                    </a:lnTo>
                    <a:lnTo>
                      <a:pt x="719" y="2685"/>
                    </a:lnTo>
                    <a:lnTo>
                      <a:pt x="694" y="2661"/>
                    </a:lnTo>
                    <a:lnTo>
                      <a:pt x="665" y="2634"/>
                    </a:lnTo>
                    <a:lnTo>
                      <a:pt x="636" y="2604"/>
                    </a:lnTo>
                    <a:lnTo>
                      <a:pt x="603" y="2571"/>
                    </a:lnTo>
                    <a:lnTo>
                      <a:pt x="569" y="2535"/>
                    </a:lnTo>
                    <a:lnTo>
                      <a:pt x="534" y="2494"/>
                    </a:lnTo>
                    <a:lnTo>
                      <a:pt x="497" y="2452"/>
                    </a:lnTo>
                    <a:lnTo>
                      <a:pt x="460" y="2405"/>
                    </a:lnTo>
                    <a:lnTo>
                      <a:pt x="423" y="2356"/>
                    </a:lnTo>
                    <a:lnTo>
                      <a:pt x="385" y="2303"/>
                    </a:lnTo>
                    <a:lnTo>
                      <a:pt x="348" y="2248"/>
                    </a:lnTo>
                    <a:lnTo>
                      <a:pt x="311" y="2190"/>
                    </a:lnTo>
                    <a:lnTo>
                      <a:pt x="274" y="2128"/>
                    </a:lnTo>
                    <a:lnTo>
                      <a:pt x="238" y="2064"/>
                    </a:lnTo>
                    <a:lnTo>
                      <a:pt x="190" y="1966"/>
                    </a:lnTo>
                    <a:lnTo>
                      <a:pt x="146" y="1867"/>
                    </a:lnTo>
                    <a:lnTo>
                      <a:pt x="108" y="1767"/>
                    </a:lnTo>
                    <a:lnTo>
                      <a:pt x="76" y="1665"/>
                    </a:lnTo>
                    <a:lnTo>
                      <a:pt x="50" y="1563"/>
                    </a:lnTo>
                    <a:lnTo>
                      <a:pt x="28" y="1460"/>
                    </a:lnTo>
                    <a:lnTo>
                      <a:pt x="13" y="1356"/>
                    </a:lnTo>
                    <a:lnTo>
                      <a:pt x="3" y="1251"/>
                    </a:lnTo>
                    <a:lnTo>
                      <a:pt x="0" y="1139"/>
                    </a:lnTo>
                    <a:lnTo>
                      <a:pt x="2" y="1026"/>
                    </a:lnTo>
                    <a:lnTo>
                      <a:pt x="11" y="913"/>
                    </a:lnTo>
                    <a:lnTo>
                      <a:pt x="26" y="798"/>
                    </a:lnTo>
                    <a:lnTo>
                      <a:pt x="48" y="684"/>
                    </a:lnTo>
                    <a:lnTo>
                      <a:pt x="76" y="568"/>
                    </a:lnTo>
                    <a:lnTo>
                      <a:pt x="111" y="454"/>
                    </a:lnTo>
                    <a:lnTo>
                      <a:pt x="152" y="338"/>
                    </a:lnTo>
                    <a:lnTo>
                      <a:pt x="200" y="223"/>
                    </a:lnTo>
                    <a:lnTo>
                      <a:pt x="97" y="171"/>
                    </a:lnTo>
                    <a:lnTo>
                      <a:pt x="350" y="4"/>
                    </a:lnTo>
                    <a:lnTo>
                      <a:pt x="361" y="0"/>
                    </a:lnTo>
                    <a:lnTo>
                      <a:pt x="370" y="0"/>
                    </a:lnTo>
                    <a:close/>
                  </a:path>
                </a:pathLst>
              </a:custGeom>
              <a:grpFill/>
              <a:ln w="0">
                <a:noFill/>
                <a:prstDash val="solid"/>
                <a:round/>
              </a:ln>
            </p:spPr>
            <p:txBody>
              <a:bodyPr anchor="ctr"/>
              <a:lstStyle/>
              <a:p>
                <a:pPr algn="ctr"/>
                <a:endParaRPr/>
              </a:p>
            </p:txBody>
          </p:sp>
        </p:grpSp>
        <p:grpSp>
          <p:nvGrpSpPr>
            <p:cNvPr id="20" name="Group 24"/>
            <p:cNvGrpSpPr>
              <a:grpSpLocks noChangeAspect="1"/>
            </p:cNvGrpSpPr>
            <p:nvPr/>
          </p:nvGrpSpPr>
          <p:grpSpPr>
            <a:xfrm>
              <a:off x="2822820" y="2863136"/>
              <a:ext cx="392243" cy="392077"/>
              <a:chOff x="-28999421" y="4491"/>
              <a:chExt cx="3762378" cy="3760788"/>
            </a:xfrm>
            <a:solidFill>
              <a:schemeClr val="bg1"/>
            </a:solidFill>
          </p:grpSpPr>
          <p:sp>
            <p:nvSpPr>
              <p:cNvPr id="57" name="Freeform: Shape 25"/>
              <p:cNvSpPr/>
              <p:nvPr/>
            </p:nvSpPr>
            <p:spPr bwMode="auto">
              <a:xfrm>
                <a:off x="-28999421" y="4491"/>
                <a:ext cx="3762378" cy="3760788"/>
              </a:xfrm>
              <a:custGeom>
                <a:avLst/>
                <a:gdLst>
                  <a:gd name="T0" fmla="*/ 3068 w 4740"/>
                  <a:gd name="T1" fmla="*/ 1025 h 4737"/>
                  <a:gd name="T2" fmla="*/ 2844 w 4740"/>
                  <a:gd name="T3" fmla="*/ 1224 h 4737"/>
                  <a:gd name="T4" fmla="*/ 2777 w 4740"/>
                  <a:gd name="T5" fmla="*/ 1503 h 4737"/>
                  <a:gd name="T6" fmla="*/ 2877 w 4740"/>
                  <a:gd name="T7" fmla="*/ 1774 h 4737"/>
                  <a:gd name="T8" fmla="*/ 3123 w 4740"/>
                  <a:gd name="T9" fmla="*/ 1943 h 4737"/>
                  <a:gd name="T10" fmla="*/ 3408 w 4740"/>
                  <a:gd name="T11" fmla="*/ 1943 h 4737"/>
                  <a:gd name="T12" fmla="*/ 3653 w 4740"/>
                  <a:gd name="T13" fmla="*/ 1774 h 4737"/>
                  <a:gd name="T14" fmla="*/ 3754 w 4740"/>
                  <a:gd name="T15" fmla="*/ 1503 h 4737"/>
                  <a:gd name="T16" fmla="*/ 3686 w 4740"/>
                  <a:gd name="T17" fmla="*/ 1224 h 4737"/>
                  <a:gd name="T18" fmla="*/ 3463 w 4740"/>
                  <a:gd name="T19" fmla="*/ 1025 h 4737"/>
                  <a:gd name="T20" fmla="*/ 4675 w 4740"/>
                  <a:gd name="T21" fmla="*/ 2 h 4737"/>
                  <a:gd name="T22" fmla="*/ 4740 w 4740"/>
                  <a:gd name="T23" fmla="*/ 89 h 4737"/>
                  <a:gd name="T24" fmla="*/ 4731 w 4740"/>
                  <a:gd name="T25" fmla="*/ 240 h 4737"/>
                  <a:gd name="T26" fmla="*/ 4679 w 4740"/>
                  <a:gd name="T27" fmla="*/ 584 h 4737"/>
                  <a:gd name="T28" fmla="*/ 4551 w 4740"/>
                  <a:gd name="T29" fmla="*/ 1047 h 4737"/>
                  <a:gd name="T30" fmla="*/ 4310 w 4740"/>
                  <a:gd name="T31" fmla="*/ 1547 h 4737"/>
                  <a:gd name="T32" fmla="*/ 3124 w 4740"/>
                  <a:gd name="T33" fmla="*/ 2811 h 4737"/>
                  <a:gd name="T34" fmla="*/ 3163 w 4740"/>
                  <a:gd name="T35" fmla="*/ 2968 h 4737"/>
                  <a:gd name="T36" fmla="*/ 3173 w 4740"/>
                  <a:gd name="T37" fmla="*/ 3212 h 4737"/>
                  <a:gd name="T38" fmla="*/ 3114 w 4740"/>
                  <a:gd name="T39" fmla="*/ 3537 h 4737"/>
                  <a:gd name="T40" fmla="*/ 2945 w 4740"/>
                  <a:gd name="T41" fmla="*/ 3935 h 4737"/>
                  <a:gd name="T42" fmla="*/ 2627 w 4740"/>
                  <a:gd name="T43" fmla="*/ 4399 h 4737"/>
                  <a:gd name="T44" fmla="*/ 2324 w 4740"/>
                  <a:gd name="T45" fmla="*/ 4726 h 4737"/>
                  <a:gd name="T46" fmla="*/ 2220 w 4740"/>
                  <a:gd name="T47" fmla="*/ 4713 h 4737"/>
                  <a:gd name="T48" fmla="*/ 2196 w 4740"/>
                  <a:gd name="T49" fmla="*/ 4632 h 4737"/>
                  <a:gd name="T50" fmla="*/ 2230 w 4740"/>
                  <a:gd name="T51" fmla="*/ 4551 h 4737"/>
                  <a:gd name="T52" fmla="*/ 2302 w 4740"/>
                  <a:gd name="T53" fmla="*/ 4353 h 4737"/>
                  <a:gd name="T54" fmla="*/ 2364 w 4740"/>
                  <a:gd name="T55" fmla="*/ 4076 h 4737"/>
                  <a:gd name="T56" fmla="*/ 2357 w 4740"/>
                  <a:gd name="T57" fmla="*/ 3789 h 4737"/>
                  <a:gd name="T58" fmla="*/ 2069 w 4740"/>
                  <a:gd name="T59" fmla="*/ 3866 h 4737"/>
                  <a:gd name="T60" fmla="*/ 2011 w 4740"/>
                  <a:gd name="T61" fmla="*/ 3893 h 4737"/>
                  <a:gd name="T62" fmla="*/ 1855 w 4740"/>
                  <a:gd name="T63" fmla="*/ 3922 h 4737"/>
                  <a:gd name="T64" fmla="*/ 1610 w 4740"/>
                  <a:gd name="T65" fmla="*/ 3887 h 4737"/>
                  <a:gd name="T66" fmla="*/ 1293 w 4740"/>
                  <a:gd name="T67" fmla="*/ 3712 h 4737"/>
                  <a:gd name="T68" fmla="*/ 976 w 4740"/>
                  <a:gd name="T69" fmla="*/ 3376 h 4737"/>
                  <a:gd name="T70" fmla="*/ 833 w 4740"/>
                  <a:gd name="T71" fmla="*/ 3072 h 4737"/>
                  <a:gd name="T72" fmla="*/ 817 w 4740"/>
                  <a:gd name="T73" fmla="*/ 2843 h 4737"/>
                  <a:gd name="T74" fmla="*/ 852 w 4740"/>
                  <a:gd name="T75" fmla="*/ 2708 h 4737"/>
                  <a:gd name="T76" fmla="*/ 879 w 4740"/>
                  <a:gd name="T77" fmla="*/ 2661 h 4737"/>
                  <a:gd name="T78" fmla="*/ 892 w 4740"/>
                  <a:gd name="T79" fmla="*/ 2371 h 4737"/>
                  <a:gd name="T80" fmla="*/ 601 w 4740"/>
                  <a:gd name="T81" fmla="*/ 2383 h 4737"/>
                  <a:gd name="T82" fmla="*/ 336 w 4740"/>
                  <a:gd name="T83" fmla="*/ 2451 h 4737"/>
                  <a:gd name="T84" fmla="*/ 160 w 4740"/>
                  <a:gd name="T85" fmla="*/ 2519 h 4737"/>
                  <a:gd name="T86" fmla="*/ 82 w 4740"/>
                  <a:gd name="T87" fmla="*/ 2545 h 4737"/>
                  <a:gd name="T88" fmla="*/ 16 w 4740"/>
                  <a:gd name="T89" fmla="*/ 2507 h 4737"/>
                  <a:gd name="T90" fmla="*/ 25 w 4740"/>
                  <a:gd name="T91" fmla="*/ 2395 h 4737"/>
                  <a:gd name="T92" fmla="*/ 528 w 4740"/>
                  <a:gd name="T93" fmla="*/ 1966 h 4737"/>
                  <a:gd name="T94" fmla="*/ 967 w 4740"/>
                  <a:gd name="T95" fmla="*/ 1711 h 4737"/>
                  <a:gd name="T96" fmla="*/ 1338 w 4740"/>
                  <a:gd name="T97" fmla="*/ 1591 h 4737"/>
                  <a:gd name="T98" fmla="*/ 1632 w 4740"/>
                  <a:gd name="T99" fmla="*/ 1564 h 4737"/>
                  <a:gd name="T100" fmla="*/ 1844 w 4740"/>
                  <a:gd name="T101" fmla="*/ 1590 h 4737"/>
                  <a:gd name="T102" fmla="*/ 2905 w 4740"/>
                  <a:gd name="T103" fmla="*/ 642 h 4737"/>
                  <a:gd name="T104" fmla="*/ 3392 w 4740"/>
                  <a:gd name="T105" fmla="*/ 318 h 4737"/>
                  <a:gd name="T106" fmla="*/ 3887 w 4740"/>
                  <a:gd name="T107" fmla="*/ 126 h 4737"/>
                  <a:gd name="T108" fmla="*/ 4312 w 4740"/>
                  <a:gd name="T109" fmla="*/ 33 h 4737"/>
                  <a:gd name="T110" fmla="*/ 4589 w 4740"/>
                  <a:gd name="T111" fmla="*/ 2 h 4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40" h="4737">
                    <a:moveTo>
                      <a:pt x="3294" y="985"/>
                    </a:moveTo>
                    <a:lnTo>
                      <a:pt x="3236" y="985"/>
                    </a:lnTo>
                    <a:lnTo>
                      <a:pt x="3179" y="992"/>
                    </a:lnTo>
                    <a:lnTo>
                      <a:pt x="3123" y="1005"/>
                    </a:lnTo>
                    <a:lnTo>
                      <a:pt x="3068" y="1025"/>
                    </a:lnTo>
                    <a:lnTo>
                      <a:pt x="3014" y="1053"/>
                    </a:lnTo>
                    <a:lnTo>
                      <a:pt x="2965" y="1087"/>
                    </a:lnTo>
                    <a:lnTo>
                      <a:pt x="2919" y="1127"/>
                    </a:lnTo>
                    <a:lnTo>
                      <a:pt x="2877" y="1174"/>
                    </a:lnTo>
                    <a:lnTo>
                      <a:pt x="2844" y="1224"/>
                    </a:lnTo>
                    <a:lnTo>
                      <a:pt x="2817" y="1276"/>
                    </a:lnTo>
                    <a:lnTo>
                      <a:pt x="2797" y="1331"/>
                    </a:lnTo>
                    <a:lnTo>
                      <a:pt x="2782" y="1388"/>
                    </a:lnTo>
                    <a:lnTo>
                      <a:pt x="2777" y="1444"/>
                    </a:lnTo>
                    <a:lnTo>
                      <a:pt x="2777" y="1503"/>
                    </a:lnTo>
                    <a:lnTo>
                      <a:pt x="2782" y="1561"/>
                    </a:lnTo>
                    <a:lnTo>
                      <a:pt x="2797" y="1617"/>
                    </a:lnTo>
                    <a:lnTo>
                      <a:pt x="2817" y="1672"/>
                    </a:lnTo>
                    <a:lnTo>
                      <a:pt x="2844" y="1724"/>
                    </a:lnTo>
                    <a:lnTo>
                      <a:pt x="2877" y="1774"/>
                    </a:lnTo>
                    <a:lnTo>
                      <a:pt x="2919" y="1820"/>
                    </a:lnTo>
                    <a:lnTo>
                      <a:pt x="2965" y="1861"/>
                    </a:lnTo>
                    <a:lnTo>
                      <a:pt x="3014" y="1895"/>
                    </a:lnTo>
                    <a:lnTo>
                      <a:pt x="3068" y="1923"/>
                    </a:lnTo>
                    <a:lnTo>
                      <a:pt x="3123" y="1943"/>
                    </a:lnTo>
                    <a:lnTo>
                      <a:pt x="3179" y="1956"/>
                    </a:lnTo>
                    <a:lnTo>
                      <a:pt x="3236" y="1963"/>
                    </a:lnTo>
                    <a:lnTo>
                      <a:pt x="3294" y="1963"/>
                    </a:lnTo>
                    <a:lnTo>
                      <a:pt x="3352" y="1956"/>
                    </a:lnTo>
                    <a:lnTo>
                      <a:pt x="3408" y="1943"/>
                    </a:lnTo>
                    <a:lnTo>
                      <a:pt x="3463" y="1923"/>
                    </a:lnTo>
                    <a:lnTo>
                      <a:pt x="3516" y="1895"/>
                    </a:lnTo>
                    <a:lnTo>
                      <a:pt x="3565" y="1861"/>
                    </a:lnTo>
                    <a:lnTo>
                      <a:pt x="3611" y="1820"/>
                    </a:lnTo>
                    <a:lnTo>
                      <a:pt x="3653" y="1774"/>
                    </a:lnTo>
                    <a:lnTo>
                      <a:pt x="3686" y="1724"/>
                    </a:lnTo>
                    <a:lnTo>
                      <a:pt x="3714" y="1672"/>
                    </a:lnTo>
                    <a:lnTo>
                      <a:pt x="3734" y="1617"/>
                    </a:lnTo>
                    <a:lnTo>
                      <a:pt x="3748" y="1560"/>
                    </a:lnTo>
                    <a:lnTo>
                      <a:pt x="3754" y="1503"/>
                    </a:lnTo>
                    <a:lnTo>
                      <a:pt x="3754" y="1444"/>
                    </a:lnTo>
                    <a:lnTo>
                      <a:pt x="3748" y="1388"/>
                    </a:lnTo>
                    <a:lnTo>
                      <a:pt x="3734" y="1331"/>
                    </a:lnTo>
                    <a:lnTo>
                      <a:pt x="3714" y="1276"/>
                    </a:lnTo>
                    <a:lnTo>
                      <a:pt x="3686" y="1224"/>
                    </a:lnTo>
                    <a:lnTo>
                      <a:pt x="3653" y="1174"/>
                    </a:lnTo>
                    <a:lnTo>
                      <a:pt x="3611" y="1127"/>
                    </a:lnTo>
                    <a:lnTo>
                      <a:pt x="3565" y="1087"/>
                    </a:lnTo>
                    <a:lnTo>
                      <a:pt x="3516" y="1053"/>
                    </a:lnTo>
                    <a:lnTo>
                      <a:pt x="3463" y="1025"/>
                    </a:lnTo>
                    <a:lnTo>
                      <a:pt x="3408" y="1005"/>
                    </a:lnTo>
                    <a:lnTo>
                      <a:pt x="3352" y="992"/>
                    </a:lnTo>
                    <a:lnTo>
                      <a:pt x="3294" y="985"/>
                    </a:lnTo>
                    <a:close/>
                    <a:moveTo>
                      <a:pt x="4652" y="0"/>
                    </a:moveTo>
                    <a:lnTo>
                      <a:pt x="4675" y="2"/>
                    </a:lnTo>
                    <a:lnTo>
                      <a:pt x="4697" y="11"/>
                    </a:lnTo>
                    <a:lnTo>
                      <a:pt x="4715" y="25"/>
                    </a:lnTo>
                    <a:lnTo>
                      <a:pt x="4728" y="44"/>
                    </a:lnTo>
                    <a:lnTo>
                      <a:pt x="4737" y="64"/>
                    </a:lnTo>
                    <a:lnTo>
                      <a:pt x="4740" y="89"/>
                    </a:lnTo>
                    <a:lnTo>
                      <a:pt x="4740" y="99"/>
                    </a:lnTo>
                    <a:lnTo>
                      <a:pt x="4740" y="121"/>
                    </a:lnTo>
                    <a:lnTo>
                      <a:pt x="4737" y="151"/>
                    </a:lnTo>
                    <a:lnTo>
                      <a:pt x="4736" y="191"/>
                    </a:lnTo>
                    <a:lnTo>
                      <a:pt x="4731" y="240"/>
                    </a:lnTo>
                    <a:lnTo>
                      <a:pt x="4726" y="296"/>
                    </a:lnTo>
                    <a:lnTo>
                      <a:pt x="4717" y="358"/>
                    </a:lnTo>
                    <a:lnTo>
                      <a:pt x="4707" y="429"/>
                    </a:lnTo>
                    <a:lnTo>
                      <a:pt x="4695" y="504"/>
                    </a:lnTo>
                    <a:lnTo>
                      <a:pt x="4679" y="584"/>
                    </a:lnTo>
                    <a:lnTo>
                      <a:pt x="4661" y="671"/>
                    </a:lnTo>
                    <a:lnTo>
                      <a:pt x="4639" y="760"/>
                    </a:lnTo>
                    <a:lnTo>
                      <a:pt x="4615" y="852"/>
                    </a:lnTo>
                    <a:lnTo>
                      <a:pt x="4584" y="949"/>
                    </a:lnTo>
                    <a:lnTo>
                      <a:pt x="4551" y="1047"/>
                    </a:lnTo>
                    <a:lnTo>
                      <a:pt x="4514" y="1146"/>
                    </a:lnTo>
                    <a:lnTo>
                      <a:pt x="4470" y="1247"/>
                    </a:lnTo>
                    <a:lnTo>
                      <a:pt x="4423" y="1346"/>
                    </a:lnTo>
                    <a:lnTo>
                      <a:pt x="4370" y="1447"/>
                    </a:lnTo>
                    <a:lnTo>
                      <a:pt x="4310" y="1547"/>
                    </a:lnTo>
                    <a:lnTo>
                      <a:pt x="4246" y="1645"/>
                    </a:lnTo>
                    <a:lnTo>
                      <a:pt x="4175" y="1741"/>
                    </a:lnTo>
                    <a:lnTo>
                      <a:pt x="4097" y="1833"/>
                    </a:lnTo>
                    <a:lnTo>
                      <a:pt x="4013" y="1923"/>
                    </a:lnTo>
                    <a:lnTo>
                      <a:pt x="3124" y="2811"/>
                    </a:lnTo>
                    <a:lnTo>
                      <a:pt x="3133" y="2834"/>
                    </a:lnTo>
                    <a:lnTo>
                      <a:pt x="3140" y="2863"/>
                    </a:lnTo>
                    <a:lnTo>
                      <a:pt x="3148" y="2893"/>
                    </a:lnTo>
                    <a:lnTo>
                      <a:pt x="3156" y="2929"/>
                    </a:lnTo>
                    <a:lnTo>
                      <a:pt x="3163" y="2968"/>
                    </a:lnTo>
                    <a:lnTo>
                      <a:pt x="3169" y="3010"/>
                    </a:lnTo>
                    <a:lnTo>
                      <a:pt x="3172" y="3055"/>
                    </a:lnTo>
                    <a:lnTo>
                      <a:pt x="3174" y="3104"/>
                    </a:lnTo>
                    <a:lnTo>
                      <a:pt x="3174" y="3157"/>
                    </a:lnTo>
                    <a:lnTo>
                      <a:pt x="3173" y="3212"/>
                    </a:lnTo>
                    <a:lnTo>
                      <a:pt x="3167" y="3271"/>
                    </a:lnTo>
                    <a:lnTo>
                      <a:pt x="3160" y="3333"/>
                    </a:lnTo>
                    <a:lnTo>
                      <a:pt x="3148" y="3398"/>
                    </a:lnTo>
                    <a:lnTo>
                      <a:pt x="3133" y="3465"/>
                    </a:lnTo>
                    <a:lnTo>
                      <a:pt x="3114" y="3537"/>
                    </a:lnTo>
                    <a:lnTo>
                      <a:pt x="3089" y="3611"/>
                    </a:lnTo>
                    <a:lnTo>
                      <a:pt x="3062" y="3687"/>
                    </a:lnTo>
                    <a:lnTo>
                      <a:pt x="3029" y="3768"/>
                    </a:lnTo>
                    <a:lnTo>
                      <a:pt x="2990" y="3850"/>
                    </a:lnTo>
                    <a:lnTo>
                      <a:pt x="2945" y="3935"/>
                    </a:lnTo>
                    <a:lnTo>
                      <a:pt x="2895" y="4023"/>
                    </a:lnTo>
                    <a:lnTo>
                      <a:pt x="2839" y="4113"/>
                    </a:lnTo>
                    <a:lnTo>
                      <a:pt x="2775" y="4206"/>
                    </a:lnTo>
                    <a:lnTo>
                      <a:pt x="2704" y="4301"/>
                    </a:lnTo>
                    <a:lnTo>
                      <a:pt x="2627" y="4399"/>
                    </a:lnTo>
                    <a:lnTo>
                      <a:pt x="2542" y="4499"/>
                    </a:lnTo>
                    <a:lnTo>
                      <a:pt x="2449" y="4602"/>
                    </a:lnTo>
                    <a:lnTo>
                      <a:pt x="2347" y="4707"/>
                    </a:lnTo>
                    <a:lnTo>
                      <a:pt x="2343" y="4711"/>
                    </a:lnTo>
                    <a:lnTo>
                      <a:pt x="2324" y="4726"/>
                    </a:lnTo>
                    <a:lnTo>
                      <a:pt x="2304" y="4734"/>
                    </a:lnTo>
                    <a:lnTo>
                      <a:pt x="2282" y="4737"/>
                    </a:lnTo>
                    <a:lnTo>
                      <a:pt x="2260" y="4734"/>
                    </a:lnTo>
                    <a:lnTo>
                      <a:pt x="2239" y="4727"/>
                    </a:lnTo>
                    <a:lnTo>
                      <a:pt x="2220" y="4713"/>
                    </a:lnTo>
                    <a:lnTo>
                      <a:pt x="2219" y="4711"/>
                    </a:lnTo>
                    <a:lnTo>
                      <a:pt x="2206" y="4694"/>
                    </a:lnTo>
                    <a:lnTo>
                      <a:pt x="2197" y="4675"/>
                    </a:lnTo>
                    <a:lnTo>
                      <a:pt x="2194" y="4654"/>
                    </a:lnTo>
                    <a:lnTo>
                      <a:pt x="2196" y="4632"/>
                    </a:lnTo>
                    <a:lnTo>
                      <a:pt x="2203" y="4612"/>
                    </a:lnTo>
                    <a:lnTo>
                      <a:pt x="2204" y="4606"/>
                    </a:lnTo>
                    <a:lnTo>
                      <a:pt x="2210" y="4595"/>
                    </a:lnTo>
                    <a:lnTo>
                      <a:pt x="2219" y="4576"/>
                    </a:lnTo>
                    <a:lnTo>
                      <a:pt x="2230" y="4551"/>
                    </a:lnTo>
                    <a:lnTo>
                      <a:pt x="2242" y="4521"/>
                    </a:lnTo>
                    <a:lnTo>
                      <a:pt x="2256" y="4485"/>
                    </a:lnTo>
                    <a:lnTo>
                      <a:pt x="2271" y="4445"/>
                    </a:lnTo>
                    <a:lnTo>
                      <a:pt x="2286" y="4400"/>
                    </a:lnTo>
                    <a:lnTo>
                      <a:pt x="2302" y="4353"/>
                    </a:lnTo>
                    <a:lnTo>
                      <a:pt x="2317" y="4301"/>
                    </a:lnTo>
                    <a:lnTo>
                      <a:pt x="2331" y="4247"/>
                    </a:lnTo>
                    <a:lnTo>
                      <a:pt x="2344" y="4193"/>
                    </a:lnTo>
                    <a:lnTo>
                      <a:pt x="2356" y="4135"/>
                    </a:lnTo>
                    <a:lnTo>
                      <a:pt x="2364" y="4076"/>
                    </a:lnTo>
                    <a:lnTo>
                      <a:pt x="2370" y="4018"/>
                    </a:lnTo>
                    <a:lnTo>
                      <a:pt x="2373" y="3959"/>
                    </a:lnTo>
                    <a:lnTo>
                      <a:pt x="2371" y="3902"/>
                    </a:lnTo>
                    <a:lnTo>
                      <a:pt x="2367" y="3844"/>
                    </a:lnTo>
                    <a:lnTo>
                      <a:pt x="2357" y="3789"/>
                    </a:lnTo>
                    <a:lnTo>
                      <a:pt x="2343" y="3736"/>
                    </a:lnTo>
                    <a:lnTo>
                      <a:pt x="2322" y="3686"/>
                    </a:lnTo>
                    <a:lnTo>
                      <a:pt x="2296" y="3638"/>
                    </a:lnTo>
                    <a:lnTo>
                      <a:pt x="2077" y="3857"/>
                    </a:lnTo>
                    <a:lnTo>
                      <a:pt x="2069" y="3866"/>
                    </a:lnTo>
                    <a:lnTo>
                      <a:pt x="2059" y="3871"/>
                    </a:lnTo>
                    <a:lnTo>
                      <a:pt x="2054" y="3874"/>
                    </a:lnTo>
                    <a:lnTo>
                      <a:pt x="2044" y="3879"/>
                    </a:lnTo>
                    <a:lnTo>
                      <a:pt x="2030" y="3884"/>
                    </a:lnTo>
                    <a:lnTo>
                      <a:pt x="2011" y="3893"/>
                    </a:lnTo>
                    <a:lnTo>
                      <a:pt x="1988" y="3900"/>
                    </a:lnTo>
                    <a:lnTo>
                      <a:pt x="1961" y="3907"/>
                    </a:lnTo>
                    <a:lnTo>
                      <a:pt x="1930" y="3915"/>
                    </a:lnTo>
                    <a:lnTo>
                      <a:pt x="1894" y="3919"/>
                    </a:lnTo>
                    <a:lnTo>
                      <a:pt x="1855" y="3922"/>
                    </a:lnTo>
                    <a:lnTo>
                      <a:pt x="1812" y="3923"/>
                    </a:lnTo>
                    <a:lnTo>
                      <a:pt x="1767" y="3920"/>
                    </a:lnTo>
                    <a:lnTo>
                      <a:pt x="1717" y="3915"/>
                    </a:lnTo>
                    <a:lnTo>
                      <a:pt x="1665" y="3903"/>
                    </a:lnTo>
                    <a:lnTo>
                      <a:pt x="1610" y="3887"/>
                    </a:lnTo>
                    <a:lnTo>
                      <a:pt x="1551" y="3866"/>
                    </a:lnTo>
                    <a:lnTo>
                      <a:pt x="1491" y="3838"/>
                    </a:lnTo>
                    <a:lnTo>
                      <a:pt x="1427" y="3804"/>
                    </a:lnTo>
                    <a:lnTo>
                      <a:pt x="1361" y="3762"/>
                    </a:lnTo>
                    <a:lnTo>
                      <a:pt x="1293" y="3712"/>
                    </a:lnTo>
                    <a:lnTo>
                      <a:pt x="1224" y="3653"/>
                    </a:lnTo>
                    <a:lnTo>
                      <a:pt x="1152" y="3585"/>
                    </a:lnTo>
                    <a:lnTo>
                      <a:pt x="1084" y="3513"/>
                    </a:lnTo>
                    <a:lnTo>
                      <a:pt x="1025" y="3444"/>
                    </a:lnTo>
                    <a:lnTo>
                      <a:pt x="976" y="3376"/>
                    </a:lnTo>
                    <a:lnTo>
                      <a:pt x="934" y="3310"/>
                    </a:lnTo>
                    <a:lnTo>
                      <a:pt x="900" y="3246"/>
                    </a:lnTo>
                    <a:lnTo>
                      <a:pt x="871" y="3186"/>
                    </a:lnTo>
                    <a:lnTo>
                      <a:pt x="849" y="3128"/>
                    </a:lnTo>
                    <a:lnTo>
                      <a:pt x="833" y="3072"/>
                    </a:lnTo>
                    <a:lnTo>
                      <a:pt x="823" y="3020"/>
                    </a:lnTo>
                    <a:lnTo>
                      <a:pt x="816" y="2971"/>
                    </a:lnTo>
                    <a:lnTo>
                      <a:pt x="813" y="2925"/>
                    </a:lnTo>
                    <a:lnTo>
                      <a:pt x="815" y="2882"/>
                    </a:lnTo>
                    <a:lnTo>
                      <a:pt x="817" y="2843"/>
                    </a:lnTo>
                    <a:lnTo>
                      <a:pt x="823" y="2808"/>
                    </a:lnTo>
                    <a:lnTo>
                      <a:pt x="829" y="2777"/>
                    </a:lnTo>
                    <a:lnTo>
                      <a:pt x="836" y="2749"/>
                    </a:lnTo>
                    <a:lnTo>
                      <a:pt x="845" y="2726"/>
                    </a:lnTo>
                    <a:lnTo>
                      <a:pt x="852" y="2708"/>
                    </a:lnTo>
                    <a:lnTo>
                      <a:pt x="858" y="2693"/>
                    </a:lnTo>
                    <a:lnTo>
                      <a:pt x="864" y="2683"/>
                    </a:lnTo>
                    <a:lnTo>
                      <a:pt x="865" y="2679"/>
                    </a:lnTo>
                    <a:lnTo>
                      <a:pt x="872" y="2670"/>
                    </a:lnTo>
                    <a:lnTo>
                      <a:pt x="879" y="2661"/>
                    </a:lnTo>
                    <a:lnTo>
                      <a:pt x="1100" y="2441"/>
                    </a:lnTo>
                    <a:lnTo>
                      <a:pt x="1052" y="2415"/>
                    </a:lnTo>
                    <a:lnTo>
                      <a:pt x="1000" y="2395"/>
                    </a:lnTo>
                    <a:lnTo>
                      <a:pt x="947" y="2381"/>
                    </a:lnTo>
                    <a:lnTo>
                      <a:pt x="892" y="2371"/>
                    </a:lnTo>
                    <a:lnTo>
                      <a:pt x="836" y="2366"/>
                    </a:lnTo>
                    <a:lnTo>
                      <a:pt x="777" y="2365"/>
                    </a:lnTo>
                    <a:lnTo>
                      <a:pt x="719" y="2368"/>
                    </a:lnTo>
                    <a:lnTo>
                      <a:pt x="660" y="2373"/>
                    </a:lnTo>
                    <a:lnTo>
                      <a:pt x="601" y="2383"/>
                    </a:lnTo>
                    <a:lnTo>
                      <a:pt x="545" y="2394"/>
                    </a:lnTo>
                    <a:lnTo>
                      <a:pt x="489" y="2407"/>
                    </a:lnTo>
                    <a:lnTo>
                      <a:pt x="435" y="2421"/>
                    </a:lnTo>
                    <a:lnTo>
                      <a:pt x="385" y="2435"/>
                    </a:lnTo>
                    <a:lnTo>
                      <a:pt x="336" y="2451"/>
                    </a:lnTo>
                    <a:lnTo>
                      <a:pt x="291" y="2467"/>
                    </a:lnTo>
                    <a:lnTo>
                      <a:pt x="251" y="2481"/>
                    </a:lnTo>
                    <a:lnTo>
                      <a:pt x="216" y="2496"/>
                    </a:lnTo>
                    <a:lnTo>
                      <a:pt x="186" y="2509"/>
                    </a:lnTo>
                    <a:lnTo>
                      <a:pt x="160" y="2519"/>
                    </a:lnTo>
                    <a:lnTo>
                      <a:pt x="141" y="2528"/>
                    </a:lnTo>
                    <a:lnTo>
                      <a:pt x="130" y="2533"/>
                    </a:lnTo>
                    <a:lnTo>
                      <a:pt x="125" y="2535"/>
                    </a:lnTo>
                    <a:lnTo>
                      <a:pt x="104" y="2542"/>
                    </a:lnTo>
                    <a:lnTo>
                      <a:pt x="82" y="2545"/>
                    </a:lnTo>
                    <a:lnTo>
                      <a:pt x="62" y="2540"/>
                    </a:lnTo>
                    <a:lnTo>
                      <a:pt x="42" y="2532"/>
                    </a:lnTo>
                    <a:lnTo>
                      <a:pt x="25" y="2519"/>
                    </a:lnTo>
                    <a:lnTo>
                      <a:pt x="20" y="2513"/>
                    </a:lnTo>
                    <a:lnTo>
                      <a:pt x="16" y="2507"/>
                    </a:lnTo>
                    <a:lnTo>
                      <a:pt x="4" y="2486"/>
                    </a:lnTo>
                    <a:lnTo>
                      <a:pt x="0" y="2461"/>
                    </a:lnTo>
                    <a:lnTo>
                      <a:pt x="1" y="2438"/>
                    </a:lnTo>
                    <a:lnTo>
                      <a:pt x="10" y="2415"/>
                    </a:lnTo>
                    <a:lnTo>
                      <a:pt x="25" y="2395"/>
                    </a:lnTo>
                    <a:lnTo>
                      <a:pt x="130" y="2294"/>
                    </a:lnTo>
                    <a:lnTo>
                      <a:pt x="232" y="2201"/>
                    </a:lnTo>
                    <a:lnTo>
                      <a:pt x="333" y="2114"/>
                    </a:lnTo>
                    <a:lnTo>
                      <a:pt x="431" y="2036"/>
                    </a:lnTo>
                    <a:lnTo>
                      <a:pt x="528" y="1966"/>
                    </a:lnTo>
                    <a:lnTo>
                      <a:pt x="620" y="1902"/>
                    </a:lnTo>
                    <a:lnTo>
                      <a:pt x="711" y="1845"/>
                    </a:lnTo>
                    <a:lnTo>
                      <a:pt x="799" y="1794"/>
                    </a:lnTo>
                    <a:lnTo>
                      <a:pt x="885" y="1750"/>
                    </a:lnTo>
                    <a:lnTo>
                      <a:pt x="967" y="1711"/>
                    </a:lnTo>
                    <a:lnTo>
                      <a:pt x="1047" y="1678"/>
                    </a:lnTo>
                    <a:lnTo>
                      <a:pt x="1124" y="1649"/>
                    </a:lnTo>
                    <a:lnTo>
                      <a:pt x="1198" y="1626"/>
                    </a:lnTo>
                    <a:lnTo>
                      <a:pt x="1270" y="1606"/>
                    </a:lnTo>
                    <a:lnTo>
                      <a:pt x="1338" y="1591"/>
                    </a:lnTo>
                    <a:lnTo>
                      <a:pt x="1404" y="1580"/>
                    </a:lnTo>
                    <a:lnTo>
                      <a:pt x="1466" y="1571"/>
                    </a:lnTo>
                    <a:lnTo>
                      <a:pt x="1524" y="1567"/>
                    </a:lnTo>
                    <a:lnTo>
                      <a:pt x="1580" y="1564"/>
                    </a:lnTo>
                    <a:lnTo>
                      <a:pt x="1632" y="1564"/>
                    </a:lnTo>
                    <a:lnTo>
                      <a:pt x="1682" y="1567"/>
                    </a:lnTo>
                    <a:lnTo>
                      <a:pt x="1727" y="1571"/>
                    </a:lnTo>
                    <a:lnTo>
                      <a:pt x="1769" y="1577"/>
                    </a:lnTo>
                    <a:lnTo>
                      <a:pt x="1808" y="1583"/>
                    </a:lnTo>
                    <a:lnTo>
                      <a:pt x="1844" y="1590"/>
                    </a:lnTo>
                    <a:lnTo>
                      <a:pt x="1874" y="1598"/>
                    </a:lnTo>
                    <a:lnTo>
                      <a:pt x="1903" y="1607"/>
                    </a:lnTo>
                    <a:lnTo>
                      <a:pt x="1926" y="1614"/>
                    </a:lnTo>
                    <a:lnTo>
                      <a:pt x="2815" y="726"/>
                    </a:lnTo>
                    <a:lnTo>
                      <a:pt x="2905" y="642"/>
                    </a:lnTo>
                    <a:lnTo>
                      <a:pt x="2999" y="564"/>
                    </a:lnTo>
                    <a:lnTo>
                      <a:pt x="3094" y="494"/>
                    </a:lnTo>
                    <a:lnTo>
                      <a:pt x="3192" y="429"/>
                    </a:lnTo>
                    <a:lnTo>
                      <a:pt x="3291" y="370"/>
                    </a:lnTo>
                    <a:lnTo>
                      <a:pt x="3392" y="318"/>
                    </a:lnTo>
                    <a:lnTo>
                      <a:pt x="3493" y="269"/>
                    </a:lnTo>
                    <a:lnTo>
                      <a:pt x="3592" y="227"/>
                    </a:lnTo>
                    <a:lnTo>
                      <a:pt x="3692" y="188"/>
                    </a:lnTo>
                    <a:lnTo>
                      <a:pt x="3790" y="155"/>
                    </a:lnTo>
                    <a:lnTo>
                      <a:pt x="3887" y="126"/>
                    </a:lnTo>
                    <a:lnTo>
                      <a:pt x="3979" y="100"/>
                    </a:lnTo>
                    <a:lnTo>
                      <a:pt x="4070" y="79"/>
                    </a:lnTo>
                    <a:lnTo>
                      <a:pt x="4155" y="60"/>
                    </a:lnTo>
                    <a:lnTo>
                      <a:pt x="4235" y="46"/>
                    </a:lnTo>
                    <a:lnTo>
                      <a:pt x="4312" y="33"/>
                    </a:lnTo>
                    <a:lnTo>
                      <a:pt x="4381" y="23"/>
                    </a:lnTo>
                    <a:lnTo>
                      <a:pt x="4444" y="15"/>
                    </a:lnTo>
                    <a:lnTo>
                      <a:pt x="4501" y="10"/>
                    </a:lnTo>
                    <a:lnTo>
                      <a:pt x="4548" y="5"/>
                    </a:lnTo>
                    <a:lnTo>
                      <a:pt x="4589" y="2"/>
                    </a:lnTo>
                    <a:lnTo>
                      <a:pt x="4619" y="1"/>
                    </a:lnTo>
                    <a:lnTo>
                      <a:pt x="4641" y="0"/>
                    </a:lnTo>
                    <a:lnTo>
                      <a:pt x="4652" y="0"/>
                    </a:lnTo>
                    <a:close/>
                  </a:path>
                </a:pathLst>
              </a:custGeom>
              <a:grpFill/>
              <a:ln w="0">
                <a:noFill/>
                <a:prstDash val="solid"/>
                <a:round/>
              </a:ln>
            </p:spPr>
            <p:txBody>
              <a:bodyPr anchor="ctr"/>
              <a:lstStyle/>
              <a:p>
                <a:pPr algn="ctr"/>
                <a:endParaRPr/>
              </a:p>
            </p:txBody>
          </p:sp>
          <p:sp>
            <p:nvSpPr>
              <p:cNvPr id="58" name="Freeform: Shape 26"/>
              <p:cNvSpPr/>
              <p:nvPr/>
            </p:nvSpPr>
            <p:spPr bwMode="auto">
              <a:xfrm>
                <a:off x="-28850172" y="2503220"/>
                <a:ext cx="1114425" cy="1111246"/>
              </a:xfrm>
              <a:custGeom>
                <a:avLst/>
                <a:gdLst>
                  <a:gd name="T0" fmla="*/ 558 w 1403"/>
                  <a:gd name="T1" fmla="*/ 29 h 1400"/>
                  <a:gd name="T2" fmla="*/ 507 w 1403"/>
                  <a:gd name="T3" fmla="*/ 166 h 1400"/>
                  <a:gd name="T4" fmla="*/ 451 w 1403"/>
                  <a:gd name="T5" fmla="*/ 387 h 1400"/>
                  <a:gd name="T6" fmla="*/ 416 w 1403"/>
                  <a:gd name="T7" fmla="*/ 632 h 1400"/>
                  <a:gd name="T8" fmla="*/ 404 w 1403"/>
                  <a:gd name="T9" fmla="*/ 879 h 1400"/>
                  <a:gd name="T10" fmla="*/ 402 w 1403"/>
                  <a:gd name="T11" fmla="*/ 941 h 1400"/>
                  <a:gd name="T12" fmla="*/ 405 w 1403"/>
                  <a:gd name="T13" fmla="*/ 979 h 1400"/>
                  <a:gd name="T14" fmla="*/ 421 w 1403"/>
                  <a:gd name="T15" fmla="*/ 997 h 1400"/>
                  <a:gd name="T16" fmla="*/ 564 w 1403"/>
                  <a:gd name="T17" fmla="*/ 1000 h 1400"/>
                  <a:gd name="T18" fmla="*/ 826 w 1403"/>
                  <a:gd name="T19" fmla="*/ 979 h 1400"/>
                  <a:gd name="T20" fmla="*/ 1061 w 1403"/>
                  <a:gd name="T21" fmla="*/ 941 h 1400"/>
                  <a:gd name="T22" fmla="*/ 1245 w 1403"/>
                  <a:gd name="T23" fmla="*/ 890 h 1400"/>
                  <a:gd name="T24" fmla="*/ 1403 w 1403"/>
                  <a:gd name="T25" fmla="*/ 832 h 1400"/>
                  <a:gd name="T26" fmla="*/ 1343 w 1403"/>
                  <a:gd name="T27" fmla="*/ 938 h 1400"/>
                  <a:gd name="T28" fmla="*/ 1267 w 1403"/>
                  <a:gd name="T29" fmla="*/ 1033 h 1400"/>
                  <a:gd name="T30" fmla="*/ 1147 w 1403"/>
                  <a:gd name="T31" fmla="*/ 1139 h 1400"/>
                  <a:gd name="T32" fmla="*/ 1013 w 1403"/>
                  <a:gd name="T33" fmla="*/ 1226 h 1400"/>
                  <a:gd name="T34" fmla="*/ 866 w 1403"/>
                  <a:gd name="T35" fmla="*/ 1295 h 1400"/>
                  <a:gd name="T36" fmla="*/ 712 w 1403"/>
                  <a:gd name="T37" fmla="*/ 1345 h 1400"/>
                  <a:gd name="T38" fmla="*/ 553 w 1403"/>
                  <a:gd name="T39" fmla="*/ 1378 h 1400"/>
                  <a:gd name="T40" fmla="*/ 395 w 1403"/>
                  <a:gd name="T41" fmla="*/ 1397 h 1400"/>
                  <a:gd name="T42" fmla="*/ 187 w 1403"/>
                  <a:gd name="T43" fmla="*/ 1397 h 1400"/>
                  <a:gd name="T44" fmla="*/ 114 w 1403"/>
                  <a:gd name="T45" fmla="*/ 1378 h 1400"/>
                  <a:gd name="T46" fmla="*/ 55 w 1403"/>
                  <a:gd name="T47" fmla="*/ 1335 h 1400"/>
                  <a:gd name="T48" fmla="*/ 14 w 1403"/>
                  <a:gd name="T49" fmla="*/ 1270 h 1400"/>
                  <a:gd name="T50" fmla="*/ 1 w 1403"/>
                  <a:gd name="T51" fmla="*/ 1204 h 1400"/>
                  <a:gd name="T52" fmla="*/ 0 w 1403"/>
                  <a:gd name="T53" fmla="*/ 1134 h 1400"/>
                  <a:gd name="T54" fmla="*/ 4 w 1403"/>
                  <a:gd name="T55" fmla="*/ 1002 h 1400"/>
                  <a:gd name="T56" fmla="*/ 29 w 1403"/>
                  <a:gd name="T57" fmla="*/ 811 h 1400"/>
                  <a:gd name="T58" fmla="*/ 78 w 1403"/>
                  <a:gd name="T59" fmla="*/ 619 h 1400"/>
                  <a:gd name="T60" fmla="*/ 153 w 1403"/>
                  <a:gd name="T61" fmla="*/ 435 h 1400"/>
                  <a:gd name="T62" fmla="*/ 233 w 1403"/>
                  <a:gd name="T63" fmla="*/ 294 h 1400"/>
                  <a:gd name="T64" fmla="*/ 313 w 1403"/>
                  <a:gd name="T65" fmla="*/ 191 h 1400"/>
                  <a:gd name="T66" fmla="*/ 405 w 1403"/>
                  <a:gd name="T67" fmla="*/ 102 h 1400"/>
                  <a:gd name="T68" fmla="*/ 512 w 1403"/>
                  <a:gd name="T69" fmla="*/ 29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03" h="1400">
                    <a:moveTo>
                      <a:pt x="569" y="0"/>
                    </a:moveTo>
                    <a:lnTo>
                      <a:pt x="558" y="29"/>
                    </a:lnTo>
                    <a:lnTo>
                      <a:pt x="546" y="58"/>
                    </a:lnTo>
                    <a:lnTo>
                      <a:pt x="507" y="166"/>
                    </a:lnTo>
                    <a:lnTo>
                      <a:pt x="477" y="276"/>
                    </a:lnTo>
                    <a:lnTo>
                      <a:pt x="451" y="387"/>
                    </a:lnTo>
                    <a:lnTo>
                      <a:pt x="432" y="501"/>
                    </a:lnTo>
                    <a:lnTo>
                      <a:pt x="416" y="632"/>
                    </a:lnTo>
                    <a:lnTo>
                      <a:pt x="408" y="763"/>
                    </a:lnTo>
                    <a:lnTo>
                      <a:pt x="404" y="879"/>
                    </a:lnTo>
                    <a:lnTo>
                      <a:pt x="402" y="907"/>
                    </a:lnTo>
                    <a:lnTo>
                      <a:pt x="402" y="941"/>
                    </a:lnTo>
                    <a:lnTo>
                      <a:pt x="402" y="969"/>
                    </a:lnTo>
                    <a:lnTo>
                      <a:pt x="405" y="979"/>
                    </a:lnTo>
                    <a:lnTo>
                      <a:pt x="411" y="989"/>
                    </a:lnTo>
                    <a:lnTo>
                      <a:pt x="421" y="997"/>
                    </a:lnTo>
                    <a:lnTo>
                      <a:pt x="432" y="1000"/>
                    </a:lnTo>
                    <a:lnTo>
                      <a:pt x="564" y="1000"/>
                    </a:lnTo>
                    <a:lnTo>
                      <a:pt x="695" y="992"/>
                    </a:lnTo>
                    <a:lnTo>
                      <a:pt x="826" y="979"/>
                    </a:lnTo>
                    <a:lnTo>
                      <a:pt x="956" y="961"/>
                    </a:lnTo>
                    <a:lnTo>
                      <a:pt x="1061" y="941"/>
                    </a:lnTo>
                    <a:lnTo>
                      <a:pt x="1166" y="915"/>
                    </a:lnTo>
                    <a:lnTo>
                      <a:pt x="1245" y="890"/>
                    </a:lnTo>
                    <a:lnTo>
                      <a:pt x="1325" y="861"/>
                    </a:lnTo>
                    <a:lnTo>
                      <a:pt x="1403" y="832"/>
                    </a:lnTo>
                    <a:lnTo>
                      <a:pt x="1375" y="887"/>
                    </a:lnTo>
                    <a:lnTo>
                      <a:pt x="1343" y="938"/>
                    </a:lnTo>
                    <a:lnTo>
                      <a:pt x="1307" y="985"/>
                    </a:lnTo>
                    <a:lnTo>
                      <a:pt x="1267" y="1033"/>
                    </a:lnTo>
                    <a:lnTo>
                      <a:pt x="1209" y="1087"/>
                    </a:lnTo>
                    <a:lnTo>
                      <a:pt x="1147" y="1139"/>
                    </a:lnTo>
                    <a:lnTo>
                      <a:pt x="1082" y="1185"/>
                    </a:lnTo>
                    <a:lnTo>
                      <a:pt x="1013" y="1226"/>
                    </a:lnTo>
                    <a:lnTo>
                      <a:pt x="941" y="1263"/>
                    </a:lnTo>
                    <a:lnTo>
                      <a:pt x="866" y="1295"/>
                    </a:lnTo>
                    <a:lnTo>
                      <a:pt x="790" y="1322"/>
                    </a:lnTo>
                    <a:lnTo>
                      <a:pt x="712" y="1345"/>
                    </a:lnTo>
                    <a:lnTo>
                      <a:pt x="633" y="1364"/>
                    </a:lnTo>
                    <a:lnTo>
                      <a:pt x="553" y="1378"/>
                    </a:lnTo>
                    <a:lnTo>
                      <a:pt x="474" y="1390"/>
                    </a:lnTo>
                    <a:lnTo>
                      <a:pt x="395" y="1397"/>
                    </a:lnTo>
                    <a:lnTo>
                      <a:pt x="291" y="1400"/>
                    </a:lnTo>
                    <a:lnTo>
                      <a:pt x="187" y="1397"/>
                    </a:lnTo>
                    <a:lnTo>
                      <a:pt x="148" y="1391"/>
                    </a:lnTo>
                    <a:lnTo>
                      <a:pt x="114" y="1378"/>
                    </a:lnTo>
                    <a:lnTo>
                      <a:pt x="82" y="1360"/>
                    </a:lnTo>
                    <a:lnTo>
                      <a:pt x="55" y="1335"/>
                    </a:lnTo>
                    <a:lnTo>
                      <a:pt x="32" y="1305"/>
                    </a:lnTo>
                    <a:lnTo>
                      <a:pt x="14" y="1270"/>
                    </a:lnTo>
                    <a:lnTo>
                      <a:pt x="6" y="1237"/>
                    </a:lnTo>
                    <a:lnTo>
                      <a:pt x="1" y="1204"/>
                    </a:lnTo>
                    <a:lnTo>
                      <a:pt x="0" y="1168"/>
                    </a:lnTo>
                    <a:lnTo>
                      <a:pt x="0" y="1134"/>
                    </a:lnTo>
                    <a:lnTo>
                      <a:pt x="0" y="1100"/>
                    </a:lnTo>
                    <a:lnTo>
                      <a:pt x="4" y="1002"/>
                    </a:lnTo>
                    <a:lnTo>
                      <a:pt x="14" y="906"/>
                    </a:lnTo>
                    <a:lnTo>
                      <a:pt x="29" y="811"/>
                    </a:lnTo>
                    <a:lnTo>
                      <a:pt x="50" y="714"/>
                    </a:lnTo>
                    <a:lnTo>
                      <a:pt x="78" y="619"/>
                    </a:lnTo>
                    <a:lnTo>
                      <a:pt x="111" y="526"/>
                    </a:lnTo>
                    <a:lnTo>
                      <a:pt x="153" y="435"/>
                    </a:lnTo>
                    <a:lnTo>
                      <a:pt x="199" y="348"/>
                    </a:lnTo>
                    <a:lnTo>
                      <a:pt x="233" y="294"/>
                    </a:lnTo>
                    <a:lnTo>
                      <a:pt x="272" y="242"/>
                    </a:lnTo>
                    <a:lnTo>
                      <a:pt x="313" y="191"/>
                    </a:lnTo>
                    <a:lnTo>
                      <a:pt x="357" y="145"/>
                    </a:lnTo>
                    <a:lnTo>
                      <a:pt x="405" y="102"/>
                    </a:lnTo>
                    <a:lnTo>
                      <a:pt x="457" y="62"/>
                    </a:lnTo>
                    <a:lnTo>
                      <a:pt x="512" y="29"/>
                    </a:lnTo>
                    <a:lnTo>
                      <a:pt x="569" y="0"/>
                    </a:lnTo>
                    <a:close/>
                  </a:path>
                </a:pathLst>
              </a:custGeom>
              <a:grpFill/>
              <a:ln w="0">
                <a:noFill/>
                <a:prstDash val="solid"/>
                <a:round/>
              </a:ln>
            </p:spPr>
            <p:txBody>
              <a:bodyPr anchor="ctr"/>
              <a:lstStyle/>
              <a:p>
                <a:pPr algn="ctr"/>
                <a:endParaRPr/>
              </a:p>
            </p:txBody>
          </p:sp>
        </p:grpSp>
        <p:grpSp>
          <p:nvGrpSpPr>
            <p:cNvPr id="21" name="Group 27"/>
            <p:cNvGrpSpPr>
              <a:grpSpLocks noChangeAspect="1"/>
            </p:cNvGrpSpPr>
            <p:nvPr/>
          </p:nvGrpSpPr>
          <p:grpSpPr>
            <a:xfrm>
              <a:off x="8794890" y="2935572"/>
              <a:ext cx="296929" cy="392078"/>
              <a:chOff x="4646613" y="2282826"/>
              <a:chExt cx="862013" cy="1138238"/>
            </a:xfrm>
            <a:solidFill>
              <a:schemeClr val="bg1"/>
            </a:solidFill>
          </p:grpSpPr>
          <p:sp>
            <p:nvSpPr>
              <p:cNvPr id="45" name="Freeform: Shape 28"/>
              <p:cNvSpPr/>
              <p:nvPr/>
            </p:nvSpPr>
            <p:spPr bwMode="auto">
              <a:xfrm>
                <a:off x="4864101" y="3117852"/>
                <a:ext cx="57150" cy="26987"/>
              </a:xfrm>
              <a:custGeom>
                <a:avLst/>
                <a:gdLst>
                  <a:gd name="T0" fmla="*/ 170 w 178"/>
                  <a:gd name="T1" fmla="*/ 0 h 87"/>
                  <a:gd name="T2" fmla="*/ 176 w 178"/>
                  <a:gd name="T3" fmla="*/ 6 h 87"/>
                  <a:gd name="T4" fmla="*/ 178 w 178"/>
                  <a:gd name="T5" fmla="*/ 16 h 87"/>
                  <a:gd name="T6" fmla="*/ 176 w 178"/>
                  <a:gd name="T7" fmla="*/ 28 h 87"/>
                  <a:gd name="T8" fmla="*/ 171 w 178"/>
                  <a:gd name="T9" fmla="*/ 40 h 87"/>
                  <a:gd name="T10" fmla="*/ 165 w 178"/>
                  <a:gd name="T11" fmla="*/ 53 h 87"/>
                  <a:gd name="T12" fmla="*/ 156 w 178"/>
                  <a:gd name="T13" fmla="*/ 66 h 87"/>
                  <a:gd name="T14" fmla="*/ 147 w 178"/>
                  <a:gd name="T15" fmla="*/ 76 h 87"/>
                  <a:gd name="T16" fmla="*/ 136 w 178"/>
                  <a:gd name="T17" fmla="*/ 84 h 87"/>
                  <a:gd name="T18" fmla="*/ 126 w 178"/>
                  <a:gd name="T19" fmla="*/ 87 h 87"/>
                  <a:gd name="T20" fmla="*/ 0 w 178"/>
                  <a:gd name="T21" fmla="*/ 19 h 87"/>
                  <a:gd name="T22" fmla="*/ 170 w 178"/>
                  <a:gd name="T2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87">
                    <a:moveTo>
                      <a:pt x="170" y="0"/>
                    </a:moveTo>
                    <a:lnTo>
                      <a:pt x="176" y="6"/>
                    </a:lnTo>
                    <a:lnTo>
                      <a:pt x="178" y="16"/>
                    </a:lnTo>
                    <a:lnTo>
                      <a:pt x="176" y="28"/>
                    </a:lnTo>
                    <a:lnTo>
                      <a:pt x="171" y="40"/>
                    </a:lnTo>
                    <a:lnTo>
                      <a:pt x="165" y="53"/>
                    </a:lnTo>
                    <a:lnTo>
                      <a:pt x="156" y="66"/>
                    </a:lnTo>
                    <a:lnTo>
                      <a:pt x="147" y="76"/>
                    </a:lnTo>
                    <a:lnTo>
                      <a:pt x="136" y="84"/>
                    </a:lnTo>
                    <a:lnTo>
                      <a:pt x="126" y="87"/>
                    </a:lnTo>
                    <a:lnTo>
                      <a:pt x="0" y="19"/>
                    </a:lnTo>
                    <a:lnTo>
                      <a:pt x="170" y="0"/>
                    </a:lnTo>
                    <a:close/>
                  </a:path>
                </a:pathLst>
              </a:custGeom>
              <a:grpFill/>
              <a:ln w="0">
                <a:noFill/>
                <a:prstDash val="solid"/>
                <a:round/>
              </a:ln>
            </p:spPr>
            <p:txBody>
              <a:bodyPr anchor="ctr"/>
              <a:lstStyle/>
              <a:p>
                <a:pPr algn="ctr"/>
                <a:endParaRPr/>
              </a:p>
            </p:txBody>
          </p:sp>
          <p:sp>
            <p:nvSpPr>
              <p:cNvPr id="46" name="Freeform: Shape 29"/>
              <p:cNvSpPr/>
              <p:nvPr/>
            </p:nvSpPr>
            <p:spPr bwMode="auto">
              <a:xfrm>
                <a:off x="4872038" y="3073400"/>
                <a:ext cx="68263" cy="47625"/>
              </a:xfrm>
              <a:custGeom>
                <a:avLst/>
                <a:gdLst>
                  <a:gd name="T0" fmla="*/ 163 w 214"/>
                  <a:gd name="T1" fmla="*/ 0 h 147"/>
                  <a:gd name="T2" fmla="*/ 174 w 214"/>
                  <a:gd name="T3" fmla="*/ 0 h 147"/>
                  <a:gd name="T4" fmla="*/ 184 w 214"/>
                  <a:gd name="T5" fmla="*/ 6 h 147"/>
                  <a:gd name="T6" fmla="*/ 193 w 214"/>
                  <a:gd name="T7" fmla="*/ 15 h 147"/>
                  <a:gd name="T8" fmla="*/ 200 w 214"/>
                  <a:gd name="T9" fmla="*/ 26 h 147"/>
                  <a:gd name="T10" fmla="*/ 207 w 214"/>
                  <a:gd name="T11" fmla="*/ 41 h 147"/>
                  <a:gd name="T12" fmla="*/ 211 w 214"/>
                  <a:gd name="T13" fmla="*/ 56 h 147"/>
                  <a:gd name="T14" fmla="*/ 214 w 214"/>
                  <a:gd name="T15" fmla="*/ 70 h 147"/>
                  <a:gd name="T16" fmla="*/ 212 w 214"/>
                  <a:gd name="T17" fmla="*/ 85 h 147"/>
                  <a:gd name="T18" fmla="*/ 209 w 214"/>
                  <a:gd name="T19" fmla="*/ 97 h 147"/>
                  <a:gd name="T20" fmla="*/ 202 w 214"/>
                  <a:gd name="T21" fmla="*/ 107 h 147"/>
                  <a:gd name="T22" fmla="*/ 0 w 214"/>
                  <a:gd name="T23" fmla="*/ 147 h 147"/>
                  <a:gd name="T24" fmla="*/ 163 w 214"/>
                  <a:gd name="T25"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 h="147">
                    <a:moveTo>
                      <a:pt x="163" y="0"/>
                    </a:moveTo>
                    <a:lnTo>
                      <a:pt x="174" y="0"/>
                    </a:lnTo>
                    <a:lnTo>
                      <a:pt x="184" y="6"/>
                    </a:lnTo>
                    <a:lnTo>
                      <a:pt x="193" y="15"/>
                    </a:lnTo>
                    <a:lnTo>
                      <a:pt x="200" y="26"/>
                    </a:lnTo>
                    <a:lnTo>
                      <a:pt x="207" y="41"/>
                    </a:lnTo>
                    <a:lnTo>
                      <a:pt x="211" y="56"/>
                    </a:lnTo>
                    <a:lnTo>
                      <a:pt x="214" y="70"/>
                    </a:lnTo>
                    <a:lnTo>
                      <a:pt x="212" y="85"/>
                    </a:lnTo>
                    <a:lnTo>
                      <a:pt x="209" y="97"/>
                    </a:lnTo>
                    <a:lnTo>
                      <a:pt x="202" y="107"/>
                    </a:lnTo>
                    <a:lnTo>
                      <a:pt x="0" y="147"/>
                    </a:lnTo>
                    <a:lnTo>
                      <a:pt x="163" y="0"/>
                    </a:lnTo>
                    <a:close/>
                  </a:path>
                </a:pathLst>
              </a:custGeom>
              <a:grpFill/>
              <a:ln w="0">
                <a:noFill/>
                <a:prstDash val="solid"/>
                <a:round/>
              </a:ln>
            </p:spPr>
            <p:txBody>
              <a:bodyPr anchor="ctr"/>
              <a:lstStyle/>
              <a:p>
                <a:pPr algn="ctr"/>
                <a:endParaRPr/>
              </a:p>
            </p:txBody>
          </p:sp>
          <p:sp>
            <p:nvSpPr>
              <p:cNvPr id="47" name="Freeform: Shape 30"/>
              <p:cNvSpPr/>
              <p:nvPr/>
            </p:nvSpPr>
            <p:spPr bwMode="auto">
              <a:xfrm>
                <a:off x="4876802" y="3030539"/>
                <a:ext cx="55562" cy="82550"/>
              </a:xfrm>
              <a:custGeom>
                <a:avLst/>
                <a:gdLst>
                  <a:gd name="T0" fmla="*/ 66 w 173"/>
                  <a:gd name="T1" fmla="*/ 0 h 258"/>
                  <a:gd name="T2" fmla="*/ 85 w 173"/>
                  <a:gd name="T3" fmla="*/ 3 h 258"/>
                  <a:gd name="T4" fmla="*/ 104 w 173"/>
                  <a:gd name="T5" fmla="*/ 8 h 258"/>
                  <a:gd name="T6" fmla="*/ 121 w 173"/>
                  <a:gd name="T7" fmla="*/ 15 h 258"/>
                  <a:gd name="T8" fmla="*/ 139 w 173"/>
                  <a:gd name="T9" fmla="*/ 24 h 258"/>
                  <a:gd name="T10" fmla="*/ 153 w 173"/>
                  <a:gd name="T11" fmla="*/ 35 h 258"/>
                  <a:gd name="T12" fmla="*/ 165 w 173"/>
                  <a:gd name="T13" fmla="*/ 46 h 258"/>
                  <a:gd name="T14" fmla="*/ 171 w 173"/>
                  <a:gd name="T15" fmla="*/ 58 h 258"/>
                  <a:gd name="T16" fmla="*/ 173 w 173"/>
                  <a:gd name="T17" fmla="*/ 70 h 258"/>
                  <a:gd name="T18" fmla="*/ 0 w 173"/>
                  <a:gd name="T19" fmla="*/ 258 h 258"/>
                  <a:gd name="T20" fmla="*/ 25 w 173"/>
                  <a:gd name="T21" fmla="*/ 11 h 258"/>
                  <a:gd name="T22" fmla="*/ 36 w 173"/>
                  <a:gd name="T23" fmla="*/ 4 h 258"/>
                  <a:gd name="T24" fmla="*/ 49 w 173"/>
                  <a:gd name="T25" fmla="*/ 1 h 258"/>
                  <a:gd name="T26" fmla="*/ 66 w 173"/>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3" h="258">
                    <a:moveTo>
                      <a:pt x="66" y="0"/>
                    </a:moveTo>
                    <a:lnTo>
                      <a:pt x="85" y="3"/>
                    </a:lnTo>
                    <a:lnTo>
                      <a:pt x="104" y="8"/>
                    </a:lnTo>
                    <a:lnTo>
                      <a:pt x="121" y="15"/>
                    </a:lnTo>
                    <a:lnTo>
                      <a:pt x="139" y="24"/>
                    </a:lnTo>
                    <a:lnTo>
                      <a:pt x="153" y="35"/>
                    </a:lnTo>
                    <a:lnTo>
                      <a:pt x="165" y="46"/>
                    </a:lnTo>
                    <a:lnTo>
                      <a:pt x="171" y="58"/>
                    </a:lnTo>
                    <a:lnTo>
                      <a:pt x="173" y="70"/>
                    </a:lnTo>
                    <a:lnTo>
                      <a:pt x="0" y="258"/>
                    </a:lnTo>
                    <a:lnTo>
                      <a:pt x="25" y="11"/>
                    </a:lnTo>
                    <a:lnTo>
                      <a:pt x="36" y="4"/>
                    </a:lnTo>
                    <a:lnTo>
                      <a:pt x="49" y="1"/>
                    </a:lnTo>
                    <a:lnTo>
                      <a:pt x="66" y="0"/>
                    </a:lnTo>
                    <a:close/>
                  </a:path>
                </a:pathLst>
              </a:custGeom>
              <a:grpFill/>
              <a:ln w="0">
                <a:noFill/>
                <a:prstDash val="solid"/>
                <a:round/>
              </a:ln>
            </p:spPr>
            <p:txBody>
              <a:bodyPr anchor="ctr"/>
              <a:lstStyle/>
              <a:p>
                <a:pPr algn="ctr"/>
                <a:endParaRPr/>
              </a:p>
            </p:txBody>
          </p:sp>
          <p:sp>
            <p:nvSpPr>
              <p:cNvPr id="48" name="Freeform: Shape 31"/>
              <p:cNvSpPr/>
              <p:nvPr/>
            </p:nvSpPr>
            <p:spPr bwMode="auto">
              <a:xfrm>
                <a:off x="4805363" y="3005137"/>
                <a:ext cx="69851" cy="96839"/>
              </a:xfrm>
              <a:custGeom>
                <a:avLst/>
                <a:gdLst>
                  <a:gd name="T0" fmla="*/ 170 w 219"/>
                  <a:gd name="T1" fmla="*/ 0 h 305"/>
                  <a:gd name="T2" fmla="*/ 189 w 219"/>
                  <a:gd name="T3" fmla="*/ 2 h 305"/>
                  <a:gd name="T4" fmla="*/ 204 w 219"/>
                  <a:gd name="T5" fmla="*/ 6 h 305"/>
                  <a:gd name="T6" fmla="*/ 216 w 219"/>
                  <a:gd name="T7" fmla="*/ 14 h 305"/>
                  <a:gd name="T8" fmla="*/ 219 w 219"/>
                  <a:gd name="T9" fmla="*/ 305 h 305"/>
                  <a:gd name="T10" fmla="*/ 0 w 219"/>
                  <a:gd name="T11" fmla="*/ 80 h 305"/>
                  <a:gd name="T12" fmla="*/ 3 w 219"/>
                  <a:gd name="T13" fmla="*/ 68 h 305"/>
                  <a:gd name="T14" fmla="*/ 11 w 219"/>
                  <a:gd name="T15" fmla="*/ 55 h 305"/>
                  <a:gd name="T16" fmla="*/ 24 w 219"/>
                  <a:gd name="T17" fmla="*/ 44 h 305"/>
                  <a:gd name="T18" fmla="*/ 41 w 219"/>
                  <a:gd name="T19" fmla="*/ 33 h 305"/>
                  <a:gd name="T20" fmla="*/ 61 w 219"/>
                  <a:gd name="T21" fmla="*/ 25 h 305"/>
                  <a:gd name="T22" fmla="*/ 82 w 219"/>
                  <a:gd name="T23" fmla="*/ 16 h 305"/>
                  <a:gd name="T24" fmla="*/ 104 w 219"/>
                  <a:gd name="T25" fmla="*/ 9 h 305"/>
                  <a:gd name="T26" fmla="*/ 127 w 219"/>
                  <a:gd name="T27" fmla="*/ 4 h 305"/>
                  <a:gd name="T28" fmla="*/ 149 w 219"/>
                  <a:gd name="T29" fmla="*/ 0 h 305"/>
                  <a:gd name="T30" fmla="*/ 170 w 219"/>
                  <a:gd name="T31"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 h="305">
                    <a:moveTo>
                      <a:pt x="170" y="0"/>
                    </a:moveTo>
                    <a:lnTo>
                      <a:pt x="189" y="2"/>
                    </a:lnTo>
                    <a:lnTo>
                      <a:pt x="204" y="6"/>
                    </a:lnTo>
                    <a:lnTo>
                      <a:pt x="216" y="14"/>
                    </a:lnTo>
                    <a:lnTo>
                      <a:pt x="219" y="305"/>
                    </a:lnTo>
                    <a:lnTo>
                      <a:pt x="0" y="80"/>
                    </a:lnTo>
                    <a:lnTo>
                      <a:pt x="3" y="68"/>
                    </a:lnTo>
                    <a:lnTo>
                      <a:pt x="11" y="55"/>
                    </a:lnTo>
                    <a:lnTo>
                      <a:pt x="24" y="44"/>
                    </a:lnTo>
                    <a:lnTo>
                      <a:pt x="41" y="33"/>
                    </a:lnTo>
                    <a:lnTo>
                      <a:pt x="61" y="25"/>
                    </a:lnTo>
                    <a:lnTo>
                      <a:pt x="82" y="16"/>
                    </a:lnTo>
                    <a:lnTo>
                      <a:pt x="104" y="9"/>
                    </a:lnTo>
                    <a:lnTo>
                      <a:pt x="127" y="4"/>
                    </a:lnTo>
                    <a:lnTo>
                      <a:pt x="149" y="0"/>
                    </a:lnTo>
                    <a:lnTo>
                      <a:pt x="170" y="0"/>
                    </a:lnTo>
                    <a:close/>
                  </a:path>
                </a:pathLst>
              </a:custGeom>
              <a:grpFill/>
              <a:ln w="0">
                <a:noFill/>
                <a:prstDash val="solid"/>
                <a:round/>
              </a:ln>
            </p:spPr>
            <p:txBody>
              <a:bodyPr anchor="ctr"/>
              <a:lstStyle/>
              <a:p>
                <a:pPr algn="ctr"/>
                <a:endParaRPr/>
              </a:p>
            </p:txBody>
          </p:sp>
          <p:sp>
            <p:nvSpPr>
              <p:cNvPr id="49" name="Freeform: Shape 32"/>
              <p:cNvSpPr/>
              <p:nvPr/>
            </p:nvSpPr>
            <p:spPr bwMode="auto">
              <a:xfrm>
                <a:off x="4713288" y="3019426"/>
                <a:ext cx="149225" cy="76200"/>
              </a:xfrm>
              <a:custGeom>
                <a:avLst/>
                <a:gdLst>
                  <a:gd name="T0" fmla="*/ 175 w 468"/>
                  <a:gd name="T1" fmla="*/ 0 h 239"/>
                  <a:gd name="T2" fmla="*/ 468 w 468"/>
                  <a:gd name="T3" fmla="*/ 239 h 239"/>
                  <a:gd name="T4" fmla="*/ 11 w 468"/>
                  <a:gd name="T5" fmla="*/ 220 h 239"/>
                  <a:gd name="T6" fmla="*/ 3 w 468"/>
                  <a:gd name="T7" fmla="*/ 209 h 239"/>
                  <a:gd name="T8" fmla="*/ 0 w 468"/>
                  <a:gd name="T9" fmla="*/ 196 h 239"/>
                  <a:gd name="T10" fmla="*/ 1 w 468"/>
                  <a:gd name="T11" fmla="*/ 181 h 239"/>
                  <a:gd name="T12" fmla="*/ 5 w 468"/>
                  <a:gd name="T13" fmla="*/ 163 h 239"/>
                  <a:gd name="T14" fmla="*/ 12 w 468"/>
                  <a:gd name="T15" fmla="*/ 143 h 239"/>
                  <a:gd name="T16" fmla="*/ 23 w 468"/>
                  <a:gd name="T17" fmla="*/ 124 h 239"/>
                  <a:gd name="T18" fmla="*/ 36 w 468"/>
                  <a:gd name="T19" fmla="*/ 103 h 239"/>
                  <a:gd name="T20" fmla="*/ 50 w 468"/>
                  <a:gd name="T21" fmla="*/ 83 h 239"/>
                  <a:gd name="T22" fmla="*/ 67 w 468"/>
                  <a:gd name="T23" fmla="*/ 64 h 239"/>
                  <a:gd name="T24" fmla="*/ 85 w 468"/>
                  <a:gd name="T25" fmla="*/ 47 h 239"/>
                  <a:gd name="T26" fmla="*/ 103 w 468"/>
                  <a:gd name="T27" fmla="*/ 30 h 239"/>
                  <a:gd name="T28" fmla="*/ 121 w 468"/>
                  <a:gd name="T29" fmla="*/ 18 h 239"/>
                  <a:gd name="T30" fmla="*/ 140 w 468"/>
                  <a:gd name="T31" fmla="*/ 8 h 239"/>
                  <a:gd name="T32" fmla="*/ 158 w 468"/>
                  <a:gd name="T33" fmla="*/ 1 h 239"/>
                  <a:gd name="T34" fmla="*/ 175 w 468"/>
                  <a:gd name="T35"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8" h="239">
                    <a:moveTo>
                      <a:pt x="175" y="0"/>
                    </a:moveTo>
                    <a:lnTo>
                      <a:pt x="468" y="239"/>
                    </a:lnTo>
                    <a:lnTo>
                      <a:pt x="11" y="220"/>
                    </a:lnTo>
                    <a:lnTo>
                      <a:pt x="3" y="209"/>
                    </a:lnTo>
                    <a:lnTo>
                      <a:pt x="0" y="196"/>
                    </a:lnTo>
                    <a:lnTo>
                      <a:pt x="1" y="181"/>
                    </a:lnTo>
                    <a:lnTo>
                      <a:pt x="5" y="163"/>
                    </a:lnTo>
                    <a:lnTo>
                      <a:pt x="12" y="143"/>
                    </a:lnTo>
                    <a:lnTo>
                      <a:pt x="23" y="124"/>
                    </a:lnTo>
                    <a:lnTo>
                      <a:pt x="36" y="103"/>
                    </a:lnTo>
                    <a:lnTo>
                      <a:pt x="50" y="83"/>
                    </a:lnTo>
                    <a:lnTo>
                      <a:pt x="67" y="64"/>
                    </a:lnTo>
                    <a:lnTo>
                      <a:pt x="85" y="47"/>
                    </a:lnTo>
                    <a:lnTo>
                      <a:pt x="103" y="30"/>
                    </a:lnTo>
                    <a:lnTo>
                      <a:pt x="121" y="18"/>
                    </a:lnTo>
                    <a:lnTo>
                      <a:pt x="140" y="8"/>
                    </a:lnTo>
                    <a:lnTo>
                      <a:pt x="158" y="1"/>
                    </a:lnTo>
                    <a:lnTo>
                      <a:pt x="175" y="0"/>
                    </a:lnTo>
                    <a:close/>
                  </a:path>
                </a:pathLst>
              </a:custGeom>
              <a:grpFill/>
              <a:ln w="0">
                <a:noFill/>
                <a:prstDash val="solid"/>
                <a:round/>
              </a:ln>
            </p:spPr>
            <p:txBody>
              <a:bodyPr anchor="ctr"/>
              <a:lstStyle/>
              <a:p>
                <a:pPr algn="ctr"/>
                <a:endParaRPr/>
              </a:p>
            </p:txBody>
          </p:sp>
          <p:sp>
            <p:nvSpPr>
              <p:cNvPr id="50" name="Freeform: Shape 33"/>
              <p:cNvSpPr/>
              <p:nvPr/>
            </p:nvSpPr>
            <p:spPr bwMode="auto">
              <a:xfrm>
                <a:off x="4651377" y="3098802"/>
                <a:ext cx="190501" cy="106364"/>
              </a:xfrm>
              <a:custGeom>
                <a:avLst/>
                <a:gdLst>
                  <a:gd name="T0" fmla="*/ 598 w 598"/>
                  <a:gd name="T1" fmla="*/ 0 h 336"/>
                  <a:gd name="T2" fmla="*/ 95 w 598"/>
                  <a:gd name="T3" fmla="*/ 336 h 336"/>
                  <a:gd name="T4" fmla="*/ 77 w 598"/>
                  <a:gd name="T5" fmla="*/ 333 h 336"/>
                  <a:gd name="T6" fmla="*/ 59 w 598"/>
                  <a:gd name="T7" fmla="*/ 325 h 336"/>
                  <a:gd name="T8" fmla="*/ 45 w 598"/>
                  <a:gd name="T9" fmla="*/ 311 h 336"/>
                  <a:gd name="T10" fmla="*/ 32 w 598"/>
                  <a:gd name="T11" fmla="*/ 293 h 336"/>
                  <a:gd name="T12" fmla="*/ 21 w 598"/>
                  <a:gd name="T13" fmla="*/ 271 h 336"/>
                  <a:gd name="T14" fmla="*/ 12 w 598"/>
                  <a:gd name="T15" fmla="*/ 247 h 336"/>
                  <a:gd name="T16" fmla="*/ 5 w 598"/>
                  <a:gd name="T17" fmla="*/ 219 h 336"/>
                  <a:gd name="T18" fmla="*/ 1 w 598"/>
                  <a:gd name="T19" fmla="*/ 192 h 336"/>
                  <a:gd name="T20" fmla="*/ 0 w 598"/>
                  <a:gd name="T21" fmla="*/ 163 h 336"/>
                  <a:gd name="T22" fmla="*/ 0 w 598"/>
                  <a:gd name="T23" fmla="*/ 134 h 336"/>
                  <a:gd name="T24" fmla="*/ 4 w 598"/>
                  <a:gd name="T25" fmla="*/ 107 h 336"/>
                  <a:gd name="T26" fmla="*/ 11 w 598"/>
                  <a:gd name="T27" fmla="*/ 83 h 336"/>
                  <a:gd name="T28" fmla="*/ 21 w 598"/>
                  <a:gd name="T29" fmla="*/ 60 h 336"/>
                  <a:gd name="T30" fmla="*/ 34 w 598"/>
                  <a:gd name="T31" fmla="*/ 41 h 336"/>
                  <a:gd name="T32" fmla="*/ 49 w 598"/>
                  <a:gd name="T33" fmla="*/ 27 h 336"/>
                  <a:gd name="T34" fmla="*/ 598 w 598"/>
                  <a:gd name="T35"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8" h="336">
                    <a:moveTo>
                      <a:pt x="598" y="0"/>
                    </a:moveTo>
                    <a:lnTo>
                      <a:pt x="95" y="336"/>
                    </a:lnTo>
                    <a:lnTo>
                      <a:pt x="77" y="333"/>
                    </a:lnTo>
                    <a:lnTo>
                      <a:pt x="59" y="325"/>
                    </a:lnTo>
                    <a:lnTo>
                      <a:pt x="45" y="311"/>
                    </a:lnTo>
                    <a:lnTo>
                      <a:pt x="32" y="293"/>
                    </a:lnTo>
                    <a:lnTo>
                      <a:pt x="21" y="271"/>
                    </a:lnTo>
                    <a:lnTo>
                      <a:pt x="12" y="247"/>
                    </a:lnTo>
                    <a:lnTo>
                      <a:pt x="5" y="219"/>
                    </a:lnTo>
                    <a:lnTo>
                      <a:pt x="1" y="192"/>
                    </a:lnTo>
                    <a:lnTo>
                      <a:pt x="0" y="163"/>
                    </a:lnTo>
                    <a:lnTo>
                      <a:pt x="0" y="134"/>
                    </a:lnTo>
                    <a:lnTo>
                      <a:pt x="4" y="107"/>
                    </a:lnTo>
                    <a:lnTo>
                      <a:pt x="11" y="83"/>
                    </a:lnTo>
                    <a:lnTo>
                      <a:pt x="21" y="60"/>
                    </a:lnTo>
                    <a:lnTo>
                      <a:pt x="34" y="41"/>
                    </a:lnTo>
                    <a:lnTo>
                      <a:pt x="49" y="27"/>
                    </a:lnTo>
                    <a:lnTo>
                      <a:pt x="598" y="0"/>
                    </a:lnTo>
                    <a:close/>
                  </a:path>
                </a:pathLst>
              </a:custGeom>
              <a:grpFill/>
              <a:ln w="0">
                <a:noFill/>
                <a:prstDash val="solid"/>
                <a:round/>
              </a:ln>
            </p:spPr>
            <p:txBody>
              <a:bodyPr anchor="ctr"/>
              <a:lstStyle/>
              <a:p>
                <a:pPr algn="ctr"/>
                <a:endParaRPr/>
              </a:p>
            </p:txBody>
          </p:sp>
          <p:sp>
            <p:nvSpPr>
              <p:cNvPr id="51" name="Freeform: Shape 34"/>
              <p:cNvSpPr/>
              <p:nvPr/>
            </p:nvSpPr>
            <p:spPr bwMode="auto">
              <a:xfrm>
                <a:off x="4646613" y="3117852"/>
                <a:ext cx="176212" cy="217488"/>
              </a:xfrm>
              <a:custGeom>
                <a:avLst/>
                <a:gdLst>
                  <a:gd name="T0" fmla="*/ 557 w 557"/>
                  <a:gd name="T1" fmla="*/ 0 h 684"/>
                  <a:gd name="T2" fmla="*/ 359 w 557"/>
                  <a:gd name="T3" fmla="*/ 665 h 684"/>
                  <a:gd name="T4" fmla="*/ 341 w 557"/>
                  <a:gd name="T5" fmla="*/ 676 h 684"/>
                  <a:gd name="T6" fmla="*/ 319 w 557"/>
                  <a:gd name="T7" fmla="*/ 683 h 684"/>
                  <a:gd name="T8" fmla="*/ 296 w 557"/>
                  <a:gd name="T9" fmla="*/ 684 h 684"/>
                  <a:gd name="T10" fmla="*/ 270 w 557"/>
                  <a:gd name="T11" fmla="*/ 683 h 684"/>
                  <a:gd name="T12" fmla="*/ 242 w 557"/>
                  <a:gd name="T13" fmla="*/ 677 h 684"/>
                  <a:gd name="T14" fmla="*/ 215 w 557"/>
                  <a:gd name="T15" fmla="*/ 670 h 684"/>
                  <a:gd name="T16" fmla="*/ 186 w 557"/>
                  <a:gd name="T17" fmla="*/ 657 h 684"/>
                  <a:gd name="T18" fmla="*/ 158 w 557"/>
                  <a:gd name="T19" fmla="*/ 644 h 684"/>
                  <a:gd name="T20" fmla="*/ 131 w 557"/>
                  <a:gd name="T21" fmla="*/ 629 h 684"/>
                  <a:gd name="T22" fmla="*/ 104 w 557"/>
                  <a:gd name="T23" fmla="*/ 610 h 684"/>
                  <a:gd name="T24" fmla="*/ 80 w 557"/>
                  <a:gd name="T25" fmla="*/ 591 h 684"/>
                  <a:gd name="T26" fmla="*/ 57 w 557"/>
                  <a:gd name="T27" fmla="*/ 572 h 684"/>
                  <a:gd name="T28" fmla="*/ 39 w 557"/>
                  <a:gd name="T29" fmla="*/ 550 h 684"/>
                  <a:gd name="T30" fmla="*/ 22 w 557"/>
                  <a:gd name="T31" fmla="*/ 529 h 684"/>
                  <a:gd name="T32" fmla="*/ 10 w 557"/>
                  <a:gd name="T33" fmla="*/ 507 h 684"/>
                  <a:gd name="T34" fmla="*/ 2 w 557"/>
                  <a:gd name="T35" fmla="*/ 485 h 684"/>
                  <a:gd name="T36" fmla="*/ 0 w 557"/>
                  <a:gd name="T37" fmla="*/ 464 h 684"/>
                  <a:gd name="T38" fmla="*/ 3 w 557"/>
                  <a:gd name="T39" fmla="*/ 444 h 684"/>
                  <a:gd name="T40" fmla="*/ 557 w 557"/>
                  <a:gd name="T41"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7" h="684">
                    <a:moveTo>
                      <a:pt x="557" y="0"/>
                    </a:moveTo>
                    <a:lnTo>
                      <a:pt x="359" y="665"/>
                    </a:lnTo>
                    <a:lnTo>
                      <a:pt x="341" y="676"/>
                    </a:lnTo>
                    <a:lnTo>
                      <a:pt x="319" y="683"/>
                    </a:lnTo>
                    <a:lnTo>
                      <a:pt x="296" y="684"/>
                    </a:lnTo>
                    <a:lnTo>
                      <a:pt x="270" y="683"/>
                    </a:lnTo>
                    <a:lnTo>
                      <a:pt x="242" y="677"/>
                    </a:lnTo>
                    <a:lnTo>
                      <a:pt x="215" y="670"/>
                    </a:lnTo>
                    <a:lnTo>
                      <a:pt x="186" y="657"/>
                    </a:lnTo>
                    <a:lnTo>
                      <a:pt x="158" y="644"/>
                    </a:lnTo>
                    <a:lnTo>
                      <a:pt x="131" y="629"/>
                    </a:lnTo>
                    <a:lnTo>
                      <a:pt x="104" y="610"/>
                    </a:lnTo>
                    <a:lnTo>
                      <a:pt x="80" y="591"/>
                    </a:lnTo>
                    <a:lnTo>
                      <a:pt x="57" y="572"/>
                    </a:lnTo>
                    <a:lnTo>
                      <a:pt x="39" y="550"/>
                    </a:lnTo>
                    <a:lnTo>
                      <a:pt x="22" y="529"/>
                    </a:lnTo>
                    <a:lnTo>
                      <a:pt x="10" y="507"/>
                    </a:lnTo>
                    <a:lnTo>
                      <a:pt x="2" y="485"/>
                    </a:lnTo>
                    <a:lnTo>
                      <a:pt x="0" y="464"/>
                    </a:lnTo>
                    <a:lnTo>
                      <a:pt x="3" y="444"/>
                    </a:lnTo>
                    <a:lnTo>
                      <a:pt x="557" y="0"/>
                    </a:lnTo>
                    <a:close/>
                  </a:path>
                </a:pathLst>
              </a:custGeom>
              <a:grpFill/>
              <a:ln w="0">
                <a:noFill/>
                <a:prstDash val="solid"/>
                <a:round/>
              </a:ln>
            </p:spPr>
            <p:txBody>
              <a:bodyPr anchor="ctr"/>
              <a:lstStyle/>
              <a:p>
                <a:pPr algn="ctr"/>
                <a:endParaRPr/>
              </a:p>
            </p:txBody>
          </p:sp>
          <p:sp>
            <p:nvSpPr>
              <p:cNvPr id="52" name="Freeform: Shape 35"/>
              <p:cNvSpPr/>
              <p:nvPr/>
            </p:nvSpPr>
            <p:spPr bwMode="auto">
              <a:xfrm>
                <a:off x="4776788" y="3148013"/>
                <a:ext cx="190501" cy="273051"/>
              </a:xfrm>
              <a:custGeom>
                <a:avLst/>
                <a:gdLst>
                  <a:gd name="T0" fmla="*/ 145 w 598"/>
                  <a:gd name="T1" fmla="*/ 0 h 859"/>
                  <a:gd name="T2" fmla="*/ 598 w 598"/>
                  <a:gd name="T3" fmla="*/ 706 h 859"/>
                  <a:gd name="T4" fmla="*/ 591 w 598"/>
                  <a:gd name="T5" fmla="*/ 726 h 859"/>
                  <a:gd name="T6" fmla="*/ 578 w 598"/>
                  <a:gd name="T7" fmla="*/ 745 h 859"/>
                  <a:gd name="T8" fmla="*/ 560 w 598"/>
                  <a:gd name="T9" fmla="*/ 763 h 859"/>
                  <a:gd name="T10" fmla="*/ 538 w 598"/>
                  <a:gd name="T11" fmla="*/ 779 h 859"/>
                  <a:gd name="T12" fmla="*/ 511 w 598"/>
                  <a:gd name="T13" fmla="*/ 794 h 859"/>
                  <a:gd name="T14" fmla="*/ 482 w 598"/>
                  <a:gd name="T15" fmla="*/ 808 h 859"/>
                  <a:gd name="T16" fmla="*/ 449 w 598"/>
                  <a:gd name="T17" fmla="*/ 820 h 859"/>
                  <a:gd name="T18" fmla="*/ 414 w 598"/>
                  <a:gd name="T19" fmla="*/ 831 h 859"/>
                  <a:gd name="T20" fmla="*/ 376 w 598"/>
                  <a:gd name="T21" fmla="*/ 841 h 859"/>
                  <a:gd name="T22" fmla="*/ 339 w 598"/>
                  <a:gd name="T23" fmla="*/ 848 h 859"/>
                  <a:gd name="T24" fmla="*/ 300 w 598"/>
                  <a:gd name="T25" fmla="*/ 854 h 859"/>
                  <a:gd name="T26" fmla="*/ 261 w 598"/>
                  <a:gd name="T27" fmla="*/ 858 h 859"/>
                  <a:gd name="T28" fmla="*/ 222 w 598"/>
                  <a:gd name="T29" fmla="*/ 859 h 859"/>
                  <a:gd name="T30" fmla="*/ 185 w 598"/>
                  <a:gd name="T31" fmla="*/ 859 h 859"/>
                  <a:gd name="T32" fmla="*/ 149 w 598"/>
                  <a:gd name="T33" fmla="*/ 858 h 859"/>
                  <a:gd name="T34" fmla="*/ 115 w 598"/>
                  <a:gd name="T35" fmla="*/ 854 h 859"/>
                  <a:gd name="T36" fmla="*/ 85 w 598"/>
                  <a:gd name="T37" fmla="*/ 847 h 859"/>
                  <a:gd name="T38" fmla="*/ 57 w 598"/>
                  <a:gd name="T39" fmla="*/ 837 h 859"/>
                  <a:gd name="T40" fmla="*/ 33 w 598"/>
                  <a:gd name="T41" fmla="*/ 826 h 859"/>
                  <a:gd name="T42" fmla="*/ 14 w 598"/>
                  <a:gd name="T43" fmla="*/ 812 h 859"/>
                  <a:gd name="T44" fmla="*/ 0 w 598"/>
                  <a:gd name="T45" fmla="*/ 796 h 859"/>
                  <a:gd name="T46" fmla="*/ 145 w 598"/>
                  <a:gd name="T47" fmla="*/ 0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8" h="859">
                    <a:moveTo>
                      <a:pt x="145" y="0"/>
                    </a:moveTo>
                    <a:lnTo>
                      <a:pt x="598" y="706"/>
                    </a:lnTo>
                    <a:lnTo>
                      <a:pt x="591" y="726"/>
                    </a:lnTo>
                    <a:lnTo>
                      <a:pt x="578" y="745"/>
                    </a:lnTo>
                    <a:lnTo>
                      <a:pt x="560" y="763"/>
                    </a:lnTo>
                    <a:lnTo>
                      <a:pt x="538" y="779"/>
                    </a:lnTo>
                    <a:lnTo>
                      <a:pt x="511" y="794"/>
                    </a:lnTo>
                    <a:lnTo>
                      <a:pt x="482" y="808"/>
                    </a:lnTo>
                    <a:lnTo>
                      <a:pt x="449" y="820"/>
                    </a:lnTo>
                    <a:lnTo>
                      <a:pt x="414" y="831"/>
                    </a:lnTo>
                    <a:lnTo>
                      <a:pt x="376" y="841"/>
                    </a:lnTo>
                    <a:lnTo>
                      <a:pt x="339" y="848"/>
                    </a:lnTo>
                    <a:lnTo>
                      <a:pt x="300" y="854"/>
                    </a:lnTo>
                    <a:lnTo>
                      <a:pt x="261" y="858"/>
                    </a:lnTo>
                    <a:lnTo>
                      <a:pt x="222" y="859"/>
                    </a:lnTo>
                    <a:lnTo>
                      <a:pt x="185" y="859"/>
                    </a:lnTo>
                    <a:lnTo>
                      <a:pt x="149" y="858"/>
                    </a:lnTo>
                    <a:lnTo>
                      <a:pt x="115" y="854"/>
                    </a:lnTo>
                    <a:lnTo>
                      <a:pt x="85" y="847"/>
                    </a:lnTo>
                    <a:lnTo>
                      <a:pt x="57" y="837"/>
                    </a:lnTo>
                    <a:lnTo>
                      <a:pt x="33" y="826"/>
                    </a:lnTo>
                    <a:lnTo>
                      <a:pt x="14" y="812"/>
                    </a:lnTo>
                    <a:lnTo>
                      <a:pt x="0" y="796"/>
                    </a:lnTo>
                    <a:lnTo>
                      <a:pt x="145" y="0"/>
                    </a:lnTo>
                    <a:close/>
                  </a:path>
                </a:pathLst>
              </a:custGeom>
              <a:grpFill/>
              <a:ln w="0">
                <a:noFill/>
                <a:prstDash val="solid"/>
                <a:round/>
              </a:ln>
            </p:spPr>
            <p:txBody>
              <a:bodyPr anchor="ctr"/>
              <a:lstStyle/>
              <a:p>
                <a:pPr algn="ctr"/>
                <a:endParaRPr/>
              </a:p>
            </p:txBody>
          </p:sp>
          <p:sp>
            <p:nvSpPr>
              <p:cNvPr id="53" name="Freeform: Shape 36"/>
              <p:cNvSpPr/>
              <p:nvPr/>
            </p:nvSpPr>
            <p:spPr bwMode="auto">
              <a:xfrm>
                <a:off x="4852988" y="3173412"/>
                <a:ext cx="380999" cy="246064"/>
              </a:xfrm>
              <a:custGeom>
                <a:avLst/>
                <a:gdLst>
                  <a:gd name="T0" fmla="*/ 0 w 1200"/>
                  <a:gd name="T1" fmla="*/ 0 h 776"/>
                  <a:gd name="T2" fmla="*/ 1183 w 1200"/>
                  <a:gd name="T3" fmla="*/ 239 h 776"/>
                  <a:gd name="T4" fmla="*/ 1194 w 1200"/>
                  <a:gd name="T5" fmla="*/ 257 h 776"/>
                  <a:gd name="T6" fmla="*/ 1199 w 1200"/>
                  <a:gd name="T7" fmla="*/ 278 h 776"/>
                  <a:gd name="T8" fmla="*/ 1200 w 1200"/>
                  <a:gd name="T9" fmla="*/ 301 h 776"/>
                  <a:gd name="T10" fmla="*/ 1197 w 1200"/>
                  <a:gd name="T11" fmla="*/ 325 h 776"/>
                  <a:gd name="T12" fmla="*/ 1189 w 1200"/>
                  <a:gd name="T13" fmla="*/ 351 h 776"/>
                  <a:gd name="T14" fmla="*/ 1178 w 1200"/>
                  <a:gd name="T15" fmla="*/ 380 h 776"/>
                  <a:gd name="T16" fmla="*/ 1164 w 1200"/>
                  <a:gd name="T17" fmla="*/ 409 h 776"/>
                  <a:gd name="T18" fmla="*/ 1145 w 1200"/>
                  <a:gd name="T19" fmla="*/ 438 h 776"/>
                  <a:gd name="T20" fmla="*/ 1124 w 1200"/>
                  <a:gd name="T21" fmla="*/ 469 h 776"/>
                  <a:gd name="T22" fmla="*/ 1101 w 1200"/>
                  <a:gd name="T23" fmla="*/ 499 h 776"/>
                  <a:gd name="T24" fmla="*/ 1074 w 1200"/>
                  <a:gd name="T25" fmla="*/ 530 h 776"/>
                  <a:gd name="T26" fmla="*/ 1046 w 1200"/>
                  <a:gd name="T27" fmla="*/ 559 h 776"/>
                  <a:gd name="T28" fmla="*/ 1017 w 1200"/>
                  <a:gd name="T29" fmla="*/ 589 h 776"/>
                  <a:gd name="T30" fmla="*/ 986 w 1200"/>
                  <a:gd name="T31" fmla="*/ 616 h 776"/>
                  <a:gd name="T32" fmla="*/ 953 w 1200"/>
                  <a:gd name="T33" fmla="*/ 644 h 776"/>
                  <a:gd name="T34" fmla="*/ 920 w 1200"/>
                  <a:gd name="T35" fmla="*/ 669 h 776"/>
                  <a:gd name="T36" fmla="*/ 887 w 1200"/>
                  <a:gd name="T37" fmla="*/ 692 h 776"/>
                  <a:gd name="T38" fmla="*/ 854 w 1200"/>
                  <a:gd name="T39" fmla="*/ 713 h 776"/>
                  <a:gd name="T40" fmla="*/ 819 w 1200"/>
                  <a:gd name="T41" fmla="*/ 732 h 776"/>
                  <a:gd name="T42" fmla="*/ 786 w 1200"/>
                  <a:gd name="T43" fmla="*/ 747 h 776"/>
                  <a:gd name="T44" fmla="*/ 754 w 1200"/>
                  <a:gd name="T45" fmla="*/ 761 h 776"/>
                  <a:gd name="T46" fmla="*/ 723 w 1200"/>
                  <a:gd name="T47" fmla="*/ 769 h 776"/>
                  <a:gd name="T48" fmla="*/ 693 w 1200"/>
                  <a:gd name="T49" fmla="*/ 775 h 776"/>
                  <a:gd name="T50" fmla="*/ 664 w 1200"/>
                  <a:gd name="T51" fmla="*/ 776 h 776"/>
                  <a:gd name="T52" fmla="*/ 639 w 1200"/>
                  <a:gd name="T53" fmla="*/ 774 h 776"/>
                  <a:gd name="T54" fmla="*/ 0 w 1200"/>
                  <a:gd name="T55"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00" h="776">
                    <a:moveTo>
                      <a:pt x="0" y="0"/>
                    </a:moveTo>
                    <a:lnTo>
                      <a:pt x="1183" y="239"/>
                    </a:lnTo>
                    <a:lnTo>
                      <a:pt x="1194" y="257"/>
                    </a:lnTo>
                    <a:lnTo>
                      <a:pt x="1199" y="278"/>
                    </a:lnTo>
                    <a:lnTo>
                      <a:pt x="1200" y="301"/>
                    </a:lnTo>
                    <a:lnTo>
                      <a:pt x="1197" y="325"/>
                    </a:lnTo>
                    <a:lnTo>
                      <a:pt x="1189" y="351"/>
                    </a:lnTo>
                    <a:lnTo>
                      <a:pt x="1178" y="380"/>
                    </a:lnTo>
                    <a:lnTo>
                      <a:pt x="1164" y="409"/>
                    </a:lnTo>
                    <a:lnTo>
                      <a:pt x="1145" y="438"/>
                    </a:lnTo>
                    <a:lnTo>
                      <a:pt x="1124" y="469"/>
                    </a:lnTo>
                    <a:lnTo>
                      <a:pt x="1101" y="499"/>
                    </a:lnTo>
                    <a:lnTo>
                      <a:pt x="1074" y="530"/>
                    </a:lnTo>
                    <a:lnTo>
                      <a:pt x="1046" y="559"/>
                    </a:lnTo>
                    <a:lnTo>
                      <a:pt x="1017" y="589"/>
                    </a:lnTo>
                    <a:lnTo>
                      <a:pt x="986" y="616"/>
                    </a:lnTo>
                    <a:lnTo>
                      <a:pt x="953" y="644"/>
                    </a:lnTo>
                    <a:lnTo>
                      <a:pt x="920" y="669"/>
                    </a:lnTo>
                    <a:lnTo>
                      <a:pt x="887" y="692"/>
                    </a:lnTo>
                    <a:lnTo>
                      <a:pt x="854" y="713"/>
                    </a:lnTo>
                    <a:lnTo>
                      <a:pt x="819" y="732"/>
                    </a:lnTo>
                    <a:lnTo>
                      <a:pt x="786" y="747"/>
                    </a:lnTo>
                    <a:lnTo>
                      <a:pt x="754" y="761"/>
                    </a:lnTo>
                    <a:lnTo>
                      <a:pt x="723" y="769"/>
                    </a:lnTo>
                    <a:lnTo>
                      <a:pt x="693" y="775"/>
                    </a:lnTo>
                    <a:lnTo>
                      <a:pt x="664" y="776"/>
                    </a:lnTo>
                    <a:lnTo>
                      <a:pt x="639" y="774"/>
                    </a:lnTo>
                    <a:lnTo>
                      <a:pt x="0" y="0"/>
                    </a:lnTo>
                    <a:close/>
                  </a:path>
                </a:pathLst>
              </a:custGeom>
              <a:grpFill/>
              <a:ln w="0">
                <a:noFill/>
                <a:prstDash val="solid"/>
                <a:round/>
              </a:ln>
            </p:spPr>
            <p:txBody>
              <a:bodyPr anchor="ctr"/>
              <a:lstStyle/>
              <a:p>
                <a:pPr algn="ctr"/>
                <a:endParaRPr/>
              </a:p>
            </p:txBody>
          </p:sp>
          <p:sp>
            <p:nvSpPr>
              <p:cNvPr id="54" name="Freeform: Shape 37"/>
              <p:cNvSpPr/>
              <p:nvPr/>
            </p:nvSpPr>
            <p:spPr bwMode="auto">
              <a:xfrm>
                <a:off x="4908551" y="2944813"/>
                <a:ext cx="528639" cy="274639"/>
              </a:xfrm>
              <a:custGeom>
                <a:avLst/>
                <a:gdLst>
                  <a:gd name="T0" fmla="*/ 1491 w 1666"/>
                  <a:gd name="T1" fmla="*/ 0 h 863"/>
                  <a:gd name="T2" fmla="*/ 1519 w 1666"/>
                  <a:gd name="T3" fmla="*/ 6 h 863"/>
                  <a:gd name="T4" fmla="*/ 1545 w 1666"/>
                  <a:gd name="T5" fmla="*/ 18 h 863"/>
                  <a:gd name="T6" fmla="*/ 1568 w 1666"/>
                  <a:gd name="T7" fmla="*/ 34 h 863"/>
                  <a:gd name="T8" fmla="*/ 1588 w 1666"/>
                  <a:gd name="T9" fmla="*/ 56 h 863"/>
                  <a:gd name="T10" fmla="*/ 1607 w 1666"/>
                  <a:gd name="T11" fmla="*/ 83 h 863"/>
                  <a:gd name="T12" fmla="*/ 1623 w 1666"/>
                  <a:gd name="T13" fmla="*/ 112 h 863"/>
                  <a:gd name="T14" fmla="*/ 1636 w 1666"/>
                  <a:gd name="T15" fmla="*/ 145 h 863"/>
                  <a:gd name="T16" fmla="*/ 1647 w 1666"/>
                  <a:gd name="T17" fmla="*/ 182 h 863"/>
                  <a:gd name="T18" fmla="*/ 1655 w 1666"/>
                  <a:gd name="T19" fmla="*/ 221 h 863"/>
                  <a:gd name="T20" fmla="*/ 1660 w 1666"/>
                  <a:gd name="T21" fmla="*/ 262 h 863"/>
                  <a:gd name="T22" fmla="*/ 1665 w 1666"/>
                  <a:gd name="T23" fmla="*/ 305 h 863"/>
                  <a:gd name="T24" fmla="*/ 1666 w 1666"/>
                  <a:gd name="T25" fmla="*/ 349 h 863"/>
                  <a:gd name="T26" fmla="*/ 1665 w 1666"/>
                  <a:gd name="T27" fmla="*/ 394 h 863"/>
                  <a:gd name="T28" fmla="*/ 1660 w 1666"/>
                  <a:gd name="T29" fmla="*/ 440 h 863"/>
                  <a:gd name="T30" fmla="*/ 1655 w 1666"/>
                  <a:gd name="T31" fmla="*/ 485 h 863"/>
                  <a:gd name="T32" fmla="*/ 1647 w 1666"/>
                  <a:gd name="T33" fmla="*/ 530 h 863"/>
                  <a:gd name="T34" fmla="*/ 1637 w 1666"/>
                  <a:gd name="T35" fmla="*/ 574 h 863"/>
                  <a:gd name="T36" fmla="*/ 1624 w 1666"/>
                  <a:gd name="T37" fmla="*/ 617 h 863"/>
                  <a:gd name="T38" fmla="*/ 1609 w 1666"/>
                  <a:gd name="T39" fmla="*/ 659 h 863"/>
                  <a:gd name="T40" fmla="*/ 1593 w 1666"/>
                  <a:gd name="T41" fmla="*/ 698 h 863"/>
                  <a:gd name="T42" fmla="*/ 1573 w 1666"/>
                  <a:gd name="T43" fmla="*/ 734 h 863"/>
                  <a:gd name="T44" fmla="*/ 1552 w 1666"/>
                  <a:gd name="T45" fmla="*/ 768 h 863"/>
                  <a:gd name="T46" fmla="*/ 1529 w 1666"/>
                  <a:gd name="T47" fmla="*/ 798 h 863"/>
                  <a:gd name="T48" fmla="*/ 1503 w 1666"/>
                  <a:gd name="T49" fmla="*/ 824 h 863"/>
                  <a:gd name="T50" fmla="*/ 1475 w 1666"/>
                  <a:gd name="T51" fmla="*/ 846 h 863"/>
                  <a:gd name="T52" fmla="*/ 1447 w 1666"/>
                  <a:gd name="T53" fmla="*/ 863 h 863"/>
                  <a:gd name="T54" fmla="*/ 0 w 1666"/>
                  <a:gd name="T55" fmla="*/ 712 h 863"/>
                  <a:gd name="T56" fmla="*/ 1491 w 1666"/>
                  <a:gd name="T57" fmla="*/ 0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66" h="863">
                    <a:moveTo>
                      <a:pt x="1491" y="0"/>
                    </a:moveTo>
                    <a:lnTo>
                      <a:pt x="1519" y="6"/>
                    </a:lnTo>
                    <a:lnTo>
                      <a:pt x="1545" y="18"/>
                    </a:lnTo>
                    <a:lnTo>
                      <a:pt x="1568" y="34"/>
                    </a:lnTo>
                    <a:lnTo>
                      <a:pt x="1588" y="56"/>
                    </a:lnTo>
                    <a:lnTo>
                      <a:pt x="1607" y="83"/>
                    </a:lnTo>
                    <a:lnTo>
                      <a:pt x="1623" y="112"/>
                    </a:lnTo>
                    <a:lnTo>
                      <a:pt x="1636" y="145"/>
                    </a:lnTo>
                    <a:lnTo>
                      <a:pt x="1647" y="182"/>
                    </a:lnTo>
                    <a:lnTo>
                      <a:pt x="1655" y="221"/>
                    </a:lnTo>
                    <a:lnTo>
                      <a:pt x="1660" y="262"/>
                    </a:lnTo>
                    <a:lnTo>
                      <a:pt x="1665" y="305"/>
                    </a:lnTo>
                    <a:lnTo>
                      <a:pt x="1666" y="349"/>
                    </a:lnTo>
                    <a:lnTo>
                      <a:pt x="1665" y="394"/>
                    </a:lnTo>
                    <a:lnTo>
                      <a:pt x="1660" y="440"/>
                    </a:lnTo>
                    <a:lnTo>
                      <a:pt x="1655" y="485"/>
                    </a:lnTo>
                    <a:lnTo>
                      <a:pt x="1647" y="530"/>
                    </a:lnTo>
                    <a:lnTo>
                      <a:pt x="1637" y="574"/>
                    </a:lnTo>
                    <a:lnTo>
                      <a:pt x="1624" y="617"/>
                    </a:lnTo>
                    <a:lnTo>
                      <a:pt x="1609" y="659"/>
                    </a:lnTo>
                    <a:lnTo>
                      <a:pt x="1593" y="698"/>
                    </a:lnTo>
                    <a:lnTo>
                      <a:pt x="1573" y="734"/>
                    </a:lnTo>
                    <a:lnTo>
                      <a:pt x="1552" y="768"/>
                    </a:lnTo>
                    <a:lnTo>
                      <a:pt x="1529" y="798"/>
                    </a:lnTo>
                    <a:lnTo>
                      <a:pt x="1503" y="824"/>
                    </a:lnTo>
                    <a:lnTo>
                      <a:pt x="1475" y="846"/>
                    </a:lnTo>
                    <a:lnTo>
                      <a:pt x="1447" y="863"/>
                    </a:lnTo>
                    <a:lnTo>
                      <a:pt x="0" y="712"/>
                    </a:lnTo>
                    <a:lnTo>
                      <a:pt x="1491" y="0"/>
                    </a:lnTo>
                    <a:close/>
                  </a:path>
                </a:pathLst>
              </a:custGeom>
              <a:grpFill/>
              <a:ln w="0">
                <a:noFill/>
                <a:prstDash val="solid"/>
                <a:round/>
              </a:ln>
            </p:spPr>
            <p:txBody>
              <a:bodyPr anchor="ctr"/>
              <a:lstStyle/>
              <a:p>
                <a:pPr algn="ctr"/>
                <a:endParaRPr/>
              </a:p>
            </p:txBody>
          </p:sp>
          <p:sp>
            <p:nvSpPr>
              <p:cNvPr id="55" name="Freeform: Shape 38"/>
              <p:cNvSpPr/>
              <p:nvPr/>
            </p:nvSpPr>
            <p:spPr bwMode="auto">
              <a:xfrm>
                <a:off x="4967289" y="2565402"/>
                <a:ext cx="541337" cy="560388"/>
              </a:xfrm>
              <a:custGeom>
                <a:avLst/>
                <a:gdLst>
                  <a:gd name="T0" fmla="*/ 1013 w 1707"/>
                  <a:gd name="T1" fmla="*/ 0 h 1769"/>
                  <a:gd name="T2" fmla="*/ 1053 w 1707"/>
                  <a:gd name="T3" fmla="*/ 5 h 1769"/>
                  <a:gd name="T4" fmla="*/ 1094 w 1707"/>
                  <a:gd name="T5" fmla="*/ 13 h 1769"/>
                  <a:gd name="T6" fmla="*/ 1136 w 1707"/>
                  <a:gd name="T7" fmla="*/ 27 h 1769"/>
                  <a:gd name="T8" fmla="*/ 1178 w 1707"/>
                  <a:gd name="T9" fmla="*/ 43 h 1769"/>
                  <a:gd name="T10" fmla="*/ 1222 w 1707"/>
                  <a:gd name="T11" fmla="*/ 63 h 1769"/>
                  <a:gd name="T12" fmla="*/ 1264 w 1707"/>
                  <a:gd name="T13" fmla="*/ 86 h 1769"/>
                  <a:gd name="T14" fmla="*/ 1307 w 1707"/>
                  <a:gd name="T15" fmla="*/ 112 h 1769"/>
                  <a:gd name="T16" fmla="*/ 1348 w 1707"/>
                  <a:gd name="T17" fmla="*/ 142 h 1769"/>
                  <a:gd name="T18" fmla="*/ 1389 w 1707"/>
                  <a:gd name="T19" fmla="*/ 173 h 1769"/>
                  <a:gd name="T20" fmla="*/ 1429 w 1707"/>
                  <a:gd name="T21" fmla="*/ 207 h 1769"/>
                  <a:gd name="T22" fmla="*/ 1467 w 1707"/>
                  <a:gd name="T23" fmla="*/ 242 h 1769"/>
                  <a:gd name="T24" fmla="*/ 1504 w 1707"/>
                  <a:gd name="T25" fmla="*/ 280 h 1769"/>
                  <a:gd name="T26" fmla="*/ 1538 w 1707"/>
                  <a:gd name="T27" fmla="*/ 317 h 1769"/>
                  <a:gd name="T28" fmla="*/ 1570 w 1707"/>
                  <a:gd name="T29" fmla="*/ 357 h 1769"/>
                  <a:gd name="T30" fmla="*/ 1599 w 1707"/>
                  <a:gd name="T31" fmla="*/ 397 h 1769"/>
                  <a:gd name="T32" fmla="*/ 1626 w 1707"/>
                  <a:gd name="T33" fmla="*/ 438 h 1769"/>
                  <a:gd name="T34" fmla="*/ 1649 w 1707"/>
                  <a:gd name="T35" fmla="*/ 479 h 1769"/>
                  <a:gd name="T36" fmla="*/ 1669 w 1707"/>
                  <a:gd name="T37" fmla="*/ 519 h 1769"/>
                  <a:gd name="T38" fmla="*/ 1684 w 1707"/>
                  <a:gd name="T39" fmla="*/ 560 h 1769"/>
                  <a:gd name="T40" fmla="*/ 1697 w 1707"/>
                  <a:gd name="T41" fmla="*/ 600 h 1769"/>
                  <a:gd name="T42" fmla="*/ 1703 w 1707"/>
                  <a:gd name="T43" fmla="*/ 639 h 1769"/>
                  <a:gd name="T44" fmla="*/ 1707 w 1707"/>
                  <a:gd name="T45" fmla="*/ 677 h 1769"/>
                  <a:gd name="T46" fmla="*/ 1704 w 1707"/>
                  <a:gd name="T47" fmla="*/ 714 h 1769"/>
                  <a:gd name="T48" fmla="*/ 1697 w 1707"/>
                  <a:gd name="T49" fmla="*/ 749 h 1769"/>
                  <a:gd name="T50" fmla="*/ 1683 w 1707"/>
                  <a:gd name="T51" fmla="*/ 782 h 1769"/>
                  <a:gd name="T52" fmla="*/ 0 w 1707"/>
                  <a:gd name="T53" fmla="*/ 1769 h 1769"/>
                  <a:gd name="T54" fmla="*/ 872 w 1707"/>
                  <a:gd name="T55" fmla="*/ 30 h 1769"/>
                  <a:gd name="T56" fmla="*/ 904 w 1707"/>
                  <a:gd name="T57" fmla="*/ 15 h 1769"/>
                  <a:gd name="T58" fmla="*/ 938 w 1707"/>
                  <a:gd name="T59" fmla="*/ 5 h 1769"/>
                  <a:gd name="T60" fmla="*/ 976 w 1707"/>
                  <a:gd name="T61" fmla="*/ 0 h 1769"/>
                  <a:gd name="T62" fmla="*/ 1013 w 1707"/>
                  <a:gd name="T63" fmla="*/ 0 h 1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7" h="1769">
                    <a:moveTo>
                      <a:pt x="1013" y="0"/>
                    </a:moveTo>
                    <a:lnTo>
                      <a:pt x="1053" y="5"/>
                    </a:lnTo>
                    <a:lnTo>
                      <a:pt x="1094" y="13"/>
                    </a:lnTo>
                    <a:lnTo>
                      <a:pt x="1136" y="27"/>
                    </a:lnTo>
                    <a:lnTo>
                      <a:pt x="1178" y="43"/>
                    </a:lnTo>
                    <a:lnTo>
                      <a:pt x="1222" y="63"/>
                    </a:lnTo>
                    <a:lnTo>
                      <a:pt x="1264" y="86"/>
                    </a:lnTo>
                    <a:lnTo>
                      <a:pt x="1307" y="112"/>
                    </a:lnTo>
                    <a:lnTo>
                      <a:pt x="1348" y="142"/>
                    </a:lnTo>
                    <a:lnTo>
                      <a:pt x="1389" y="173"/>
                    </a:lnTo>
                    <a:lnTo>
                      <a:pt x="1429" y="207"/>
                    </a:lnTo>
                    <a:lnTo>
                      <a:pt x="1467" y="242"/>
                    </a:lnTo>
                    <a:lnTo>
                      <a:pt x="1504" y="280"/>
                    </a:lnTo>
                    <a:lnTo>
                      <a:pt x="1538" y="317"/>
                    </a:lnTo>
                    <a:lnTo>
                      <a:pt x="1570" y="357"/>
                    </a:lnTo>
                    <a:lnTo>
                      <a:pt x="1599" y="397"/>
                    </a:lnTo>
                    <a:lnTo>
                      <a:pt x="1626" y="438"/>
                    </a:lnTo>
                    <a:lnTo>
                      <a:pt x="1649" y="479"/>
                    </a:lnTo>
                    <a:lnTo>
                      <a:pt x="1669" y="519"/>
                    </a:lnTo>
                    <a:lnTo>
                      <a:pt x="1684" y="560"/>
                    </a:lnTo>
                    <a:lnTo>
                      <a:pt x="1697" y="600"/>
                    </a:lnTo>
                    <a:lnTo>
                      <a:pt x="1703" y="639"/>
                    </a:lnTo>
                    <a:lnTo>
                      <a:pt x="1707" y="677"/>
                    </a:lnTo>
                    <a:lnTo>
                      <a:pt x="1704" y="714"/>
                    </a:lnTo>
                    <a:lnTo>
                      <a:pt x="1697" y="749"/>
                    </a:lnTo>
                    <a:lnTo>
                      <a:pt x="1683" y="782"/>
                    </a:lnTo>
                    <a:lnTo>
                      <a:pt x="0" y="1769"/>
                    </a:lnTo>
                    <a:lnTo>
                      <a:pt x="872" y="30"/>
                    </a:lnTo>
                    <a:lnTo>
                      <a:pt x="904" y="15"/>
                    </a:lnTo>
                    <a:lnTo>
                      <a:pt x="938" y="5"/>
                    </a:lnTo>
                    <a:lnTo>
                      <a:pt x="976" y="0"/>
                    </a:lnTo>
                    <a:lnTo>
                      <a:pt x="1013" y="0"/>
                    </a:lnTo>
                    <a:close/>
                  </a:path>
                </a:pathLst>
              </a:custGeom>
              <a:grpFill/>
              <a:ln w="0">
                <a:noFill/>
                <a:prstDash val="solid"/>
                <a:round/>
              </a:ln>
            </p:spPr>
            <p:txBody>
              <a:bodyPr anchor="ctr"/>
              <a:lstStyle/>
              <a:p>
                <a:pPr algn="ctr"/>
                <a:endParaRPr/>
              </a:p>
            </p:txBody>
          </p:sp>
          <p:sp>
            <p:nvSpPr>
              <p:cNvPr id="56" name="Freeform: Shape 39"/>
              <p:cNvSpPr/>
              <p:nvPr/>
            </p:nvSpPr>
            <p:spPr bwMode="auto">
              <a:xfrm>
                <a:off x="4727577" y="2282826"/>
                <a:ext cx="511174" cy="761999"/>
              </a:xfrm>
              <a:custGeom>
                <a:avLst/>
                <a:gdLst>
                  <a:gd name="T0" fmla="*/ 771 w 1608"/>
                  <a:gd name="T1" fmla="*/ 0 h 2398"/>
                  <a:gd name="T2" fmla="*/ 837 w 1608"/>
                  <a:gd name="T3" fmla="*/ 0 h 2398"/>
                  <a:gd name="T4" fmla="*/ 904 w 1608"/>
                  <a:gd name="T5" fmla="*/ 2 h 2398"/>
                  <a:gd name="T6" fmla="*/ 969 w 1608"/>
                  <a:gd name="T7" fmla="*/ 5 h 2398"/>
                  <a:gd name="T8" fmla="*/ 1034 w 1608"/>
                  <a:gd name="T9" fmla="*/ 12 h 2398"/>
                  <a:gd name="T10" fmla="*/ 1097 w 1608"/>
                  <a:gd name="T11" fmla="*/ 20 h 2398"/>
                  <a:gd name="T12" fmla="*/ 1159 w 1608"/>
                  <a:gd name="T13" fmla="*/ 30 h 2398"/>
                  <a:gd name="T14" fmla="*/ 1218 w 1608"/>
                  <a:gd name="T15" fmla="*/ 42 h 2398"/>
                  <a:gd name="T16" fmla="*/ 1276 w 1608"/>
                  <a:gd name="T17" fmla="*/ 58 h 2398"/>
                  <a:gd name="T18" fmla="*/ 1329 w 1608"/>
                  <a:gd name="T19" fmla="*/ 74 h 2398"/>
                  <a:gd name="T20" fmla="*/ 1380 w 1608"/>
                  <a:gd name="T21" fmla="*/ 93 h 2398"/>
                  <a:gd name="T22" fmla="*/ 1427 w 1608"/>
                  <a:gd name="T23" fmla="*/ 114 h 2398"/>
                  <a:gd name="T24" fmla="*/ 1469 w 1608"/>
                  <a:gd name="T25" fmla="*/ 136 h 2398"/>
                  <a:gd name="T26" fmla="*/ 1508 w 1608"/>
                  <a:gd name="T27" fmla="*/ 161 h 2398"/>
                  <a:gd name="T28" fmla="*/ 1541 w 1608"/>
                  <a:gd name="T29" fmla="*/ 188 h 2398"/>
                  <a:gd name="T30" fmla="*/ 1569 w 1608"/>
                  <a:gd name="T31" fmla="*/ 217 h 2398"/>
                  <a:gd name="T32" fmla="*/ 1591 w 1608"/>
                  <a:gd name="T33" fmla="*/ 248 h 2398"/>
                  <a:gd name="T34" fmla="*/ 1608 w 1608"/>
                  <a:gd name="T35" fmla="*/ 281 h 2398"/>
                  <a:gd name="T36" fmla="*/ 806 w 1608"/>
                  <a:gd name="T37" fmla="*/ 2398 h 2398"/>
                  <a:gd name="T38" fmla="*/ 0 w 1608"/>
                  <a:gd name="T39" fmla="*/ 281 h 2398"/>
                  <a:gd name="T40" fmla="*/ 15 w 1608"/>
                  <a:gd name="T41" fmla="*/ 248 h 2398"/>
                  <a:gd name="T42" fmla="*/ 37 w 1608"/>
                  <a:gd name="T43" fmla="*/ 217 h 2398"/>
                  <a:gd name="T44" fmla="*/ 66 w 1608"/>
                  <a:gd name="T45" fmla="*/ 188 h 2398"/>
                  <a:gd name="T46" fmla="*/ 100 w 1608"/>
                  <a:gd name="T47" fmla="*/ 161 h 2398"/>
                  <a:gd name="T48" fmla="*/ 137 w 1608"/>
                  <a:gd name="T49" fmla="*/ 136 h 2398"/>
                  <a:gd name="T50" fmla="*/ 180 w 1608"/>
                  <a:gd name="T51" fmla="*/ 114 h 2398"/>
                  <a:gd name="T52" fmla="*/ 227 w 1608"/>
                  <a:gd name="T53" fmla="*/ 93 h 2398"/>
                  <a:gd name="T54" fmla="*/ 278 w 1608"/>
                  <a:gd name="T55" fmla="*/ 74 h 2398"/>
                  <a:gd name="T56" fmla="*/ 332 w 1608"/>
                  <a:gd name="T57" fmla="*/ 58 h 2398"/>
                  <a:gd name="T58" fmla="*/ 389 w 1608"/>
                  <a:gd name="T59" fmla="*/ 42 h 2398"/>
                  <a:gd name="T60" fmla="*/ 448 w 1608"/>
                  <a:gd name="T61" fmla="*/ 30 h 2398"/>
                  <a:gd name="T62" fmla="*/ 510 w 1608"/>
                  <a:gd name="T63" fmla="*/ 20 h 2398"/>
                  <a:gd name="T64" fmla="*/ 574 w 1608"/>
                  <a:gd name="T65" fmla="*/ 12 h 2398"/>
                  <a:gd name="T66" fmla="*/ 638 w 1608"/>
                  <a:gd name="T67" fmla="*/ 5 h 2398"/>
                  <a:gd name="T68" fmla="*/ 704 w 1608"/>
                  <a:gd name="T69" fmla="*/ 2 h 2398"/>
                  <a:gd name="T70" fmla="*/ 771 w 1608"/>
                  <a:gd name="T71" fmla="*/ 0 h 2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8" h="2398">
                    <a:moveTo>
                      <a:pt x="771" y="0"/>
                    </a:moveTo>
                    <a:lnTo>
                      <a:pt x="837" y="0"/>
                    </a:lnTo>
                    <a:lnTo>
                      <a:pt x="904" y="2"/>
                    </a:lnTo>
                    <a:lnTo>
                      <a:pt x="969" y="5"/>
                    </a:lnTo>
                    <a:lnTo>
                      <a:pt x="1034" y="12"/>
                    </a:lnTo>
                    <a:lnTo>
                      <a:pt x="1097" y="20"/>
                    </a:lnTo>
                    <a:lnTo>
                      <a:pt x="1159" y="30"/>
                    </a:lnTo>
                    <a:lnTo>
                      <a:pt x="1218" y="42"/>
                    </a:lnTo>
                    <a:lnTo>
                      <a:pt x="1276" y="58"/>
                    </a:lnTo>
                    <a:lnTo>
                      <a:pt x="1329" y="74"/>
                    </a:lnTo>
                    <a:lnTo>
                      <a:pt x="1380" y="93"/>
                    </a:lnTo>
                    <a:lnTo>
                      <a:pt x="1427" y="114"/>
                    </a:lnTo>
                    <a:lnTo>
                      <a:pt x="1469" y="136"/>
                    </a:lnTo>
                    <a:lnTo>
                      <a:pt x="1508" y="161"/>
                    </a:lnTo>
                    <a:lnTo>
                      <a:pt x="1541" y="188"/>
                    </a:lnTo>
                    <a:lnTo>
                      <a:pt x="1569" y="217"/>
                    </a:lnTo>
                    <a:lnTo>
                      <a:pt x="1591" y="248"/>
                    </a:lnTo>
                    <a:lnTo>
                      <a:pt x="1608" y="281"/>
                    </a:lnTo>
                    <a:lnTo>
                      <a:pt x="806" y="2398"/>
                    </a:lnTo>
                    <a:lnTo>
                      <a:pt x="0" y="281"/>
                    </a:lnTo>
                    <a:lnTo>
                      <a:pt x="15" y="248"/>
                    </a:lnTo>
                    <a:lnTo>
                      <a:pt x="37" y="217"/>
                    </a:lnTo>
                    <a:lnTo>
                      <a:pt x="66" y="188"/>
                    </a:lnTo>
                    <a:lnTo>
                      <a:pt x="100" y="161"/>
                    </a:lnTo>
                    <a:lnTo>
                      <a:pt x="137" y="136"/>
                    </a:lnTo>
                    <a:lnTo>
                      <a:pt x="180" y="114"/>
                    </a:lnTo>
                    <a:lnTo>
                      <a:pt x="227" y="93"/>
                    </a:lnTo>
                    <a:lnTo>
                      <a:pt x="278" y="74"/>
                    </a:lnTo>
                    <a:lnTo>
                      <a:pt x="332" y="58"/>
                    </a:lnTo>
                    <a:lnTo>
                      <a:pt x="389" y="42"/>
                    </a:lnTo>
                    <a:lnTo>
                      <a:pt x="448" y="30"/>
                    </a:lnTo>
                    <a:lnTo>
                      <a:pt x="510" y="20"/>
                    </a:lnTo>
                    <a:lnTo>
                      <a:pt x="574" y="12"/>
                    </a:lnTo>
                    <a:lnTo>
                      <a:pt x="638" y="5"/>
                    </a:lnTo>
                    <a:lnTo>
                      <a:pt x="704" y="2"/>
                    </a:lnTo>
                    <a:lnTo>
                      <a:pt x="771" y="0"/>
                    </a:lnTo>
                    <a:close/>
                  </a:path>
                </a:pathLst>
              </a:custGeom>
              <a:grpFill/>
              <a:ln w="0">
                <a:noFill/>
                <a:prstDash val="solid"/>
                <a:round/>
              </a:ln>
            </p:spPr>
            <p:txBody>
              <a:bodyPr anchor="ctr"/>
              <a:lstStyle/>
              <a:p>
                <a:pPr algn="ctr"/>
                <a:endParaRPr/>
              </a:p>
            </p:txBody>
          </p:sp>
        </p:grpSp>
        <p:grpSp>
          <p:nvGrpSpPr>
            <p:cNvPr id="22" name="Group 40"/>
            <p:cNvGrpSpPr>
              <a:grpSpLocks noChangeAspect="1"/>
            </p:cNvGrpSpPr>
            <p:nvPr/>
          </p:nvGrpSpPr>
          <p:grpSpPr>
            <a:xfrm>
              <a:off x="6106583" y="3828552"/>
              <a:ext cx="1379452" cy="1233254"/>
              <a:chOff x="8772565" y="1133255"/>
              <a:chExt cx="1866322" cy="1668506"/>
            </a:xfrm>
          </p:grpSpPr>
          <p:sp>
            <p:nvSpPr>
              <p:cNvPr id="43" name="Oval 41"/>
              <p:cNvSpPr>
                <a:spLocks noChangeAspect="1"/>
              </p:cNvSpPr>
              <p:nvPr/>
            </p:nvSpPr>
            <p:spPr>
              <a:xfrm>
                <a:off x="8772565" y="1865659"/>
                <a:ext cx="936104" cy="936102"/>
              </a:xfrm>
              <a:prstGeom prst="ellipse">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Oval 42"/>
              <p:cNvSpPr>
                <a:spLocks noChangeAspect="1"/>
              </p:cNvSpPr>
              <p:nvPr/>
            </p:nvSpPr>
            <p:spPr>
              <a:xfrm>
                <a:off x="8905094" y="1962637"/>
                <a:ext cx="683999" cy="684001"/>
              </a:xfrm>
              <a:prstGeom prst="ellipse">
                <a:avLst/>
              </a:prstGeom>
              <a:solidFill>
                <a:srgbClr val="00B0F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6" name="Oval 41"/>
              <p:cNvSpPr>
                <a:spLocks noChangeAspect="1"/>
              </p:cNvSpPr>
              <p:nvPr/>
            </p:nvSpPr>
            <p:spPr>
              <a:xfrm>
                <a:off x="9702784" y="1133255"/>
                <a:ext cx="936103" cy="936102"/>
              </a:xfrm>
              <a:prstGeom prst="ellipse">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7" name="Oval 42"/>
              <p:cNvSpPr>
                <a:spLocks noChangeAspect="1"/>
              </p:cNvSpPr>
              <p:nvPr/>
            </p:nvSpPr>
            <p:spPr>
              <a:xfrm>
                <a:off x="9835311" y="1230232"/>
                <a:ext cx="683999" cy="684002"/>
              </a:xfrm>
              <a:prstGeom prst="ellipse">
                <a:avLst/>
              </a:prstGeom>
              <a:solidFill>
                <a:srgbClr val="0070C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3" name="Left Bracket 43"/>
            <p:cNvSpPr/>
            <p:nvPr/>
          </p:nvSpPr>
          <p:spPr>
            <a:xfrm rot="5400000">
              <a:off x="8681209" y="3043115"/>
              <a:ext cx="314172" cy="1330817"/>
            </a:xfrm>
            <a:prstGeom prst="leftBracket">
              <a:avLst>
                <a:gd name="adj" fmla="val 102804"/>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nvGrpSpPr>
            <p:cNvPr id="28" name="Group 48"/>
            <p:cNvGrpSpPr>
              <a:grpSpLocks noChangeAspect="1"/>
            </p:cNvGrpSpPr>
            <p:nvPr/>
          </p:nvGrpSpPr>
          <p:grpSpPr>
            <a:xfrm>
              <a:off x="4302512" y="4334281"/>
              <a:ext cx="691899" cy="691910"/>
              <a:chOff x="2776609" y="1832001"/>
              <a:chExt cx="936101" cy="936104"/>
            </a:xfrm>
          </p:grpSpPr>
          <p:sp>
            <p:nvSpPr>
              <p:cNvPr id="41" name="Oval 49"/>
              <p:cNvSpPr>
                <a:spLocks noChangeAspect="1"/>
              </p:cNvSpPr>
              <p:nvPr/>
            </p:nvSpPr>
            <p:spPr>
              <a:xfrm>
                <a:off x="2776609" y="1832001"/>
                <a:ext cx="936101" cy="936104"/>
              </a:xfrm>
              <a:prstGeom prst="ellipse">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Oval 50"/>
              <p:cNvSpPr>
                <a:spLocks noChangeAspect="1"/>
              </p:cNvSpPr>
              <p:nvPr/>
            </p:nvSpPr>
            <p:spPr>
              <a:xfrm>
                <a:off x="2902667" y="1953698"/>
                <a:ext cx="683998" cy="68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9" name="Group 51"/>
            <p:cNvGrpSpPr>
              <a:grpSpLocks noChangeAspect="1"/>
            </p:cNvGrpSpPr>
            <p:nvPr/>
          </p:nvGrpSpPr>
          <p:grpSpPr>
            <a:xfrm>
              <a:off x="2653634" y="4325076"/>
              <a:ext cx="691901" cy="691909"/>
              <a:chOff x="-1660072" y="1805015"/>
              <a:chExt cx="936104" cy="936103"/>
            </a:xfrm>
          </p:grpSpPr>
          <p:sp>
            <p:nvSpPr>
              <p:cNvPr id="39" name="Oval 52"/>
              <p:cNvSpPr>
                <a:spLocks noChangeAspect="1"/>
              </p:cNvSpPr>
              <p:nvPr/>
            </p:nvSpPr>
            <p:spPr>
              <a:xfrm>
                <a:off x="-1660072" y="1805015"/>
                <a:ext cx="936104" cy="936103"/>
              </a:xfrm>
              <a:prstGeom prst="ellipse">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Oval 53"/>
              <p:cNvSpPr>
                <a:spLocks noChangeAspect="1"/>
              </p:cNvSpPr>
              <p:nvPr/>
            </p:nvSpPr>
            <p:spPr>
              <a:xfrm>
                <a:off x="-1534024" y="1926710"/>
                <a:ext cx="683999" cy="68400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0" name="Group 54"/>
            <p:cNvGrpSpPr>
              <a:grpSpLocks noChangeAspect="1"/>
            </p:cNvGrpSpPr>
            <p:nvPr/>
          </p:nvGrpSpPr>
          <p:grpSpPr>
            <a:xfrm>
              <a:off x="5266921" y="3814010"/>
              <a:ext cx="691901" cy="691909"/>
              <a:chOff x="-254229" y="1128114"/>
              <a:chExt cx="936104" cy="936103"/>
            </a:xfrm>
          </p:grpSpPr>
          <p:sp>
            <p:nvSpPr>
              <p:cNvPr id="128" name="Oval 55"/>
              <p:cNvSpPr>
                <a:spLocks noChangeAspect="1"/>
              </p:cNvSpPr>
              <p:nvPr/>
            </p:nvSpPr>
            <p:spPr>
              <a:xfrm>
                <a:off x="-254229" y="1128114"/>
                <a:ext cx="936104" cy="936103"/>
              </a:xfrm>
              <a:prstGeom prst="ellipse">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9" name="Oval 56"/>
              <p:cNvSpPr>
                <a:spLocks noChangeAspect="1"/>
              </p:cNvSpPr>
              <p:nvPr/>
            </p:nvSpPr>
            <p:spPr>
              <a:xfrm>
                <a:off x="-128179" y="1249809"/>
                <a:ext cx="683999" cy="683999"/>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1" name="Group 57"/>
            <p:cNvGrpSpPr>
              <a:grpSpLocks noChangeAspect="1"/>
            </p:cNvGrpSpPr>
            <p:nvPr/>
          </p:nvGrpSpPr>
          <p:grpSpPr>
            <a:xfrm>
              <a:off x="7850483" y="3823709"/>
              <a:ext cx="691901" cy="691909"/>
              <a:chOff x="1447892" y="1145595"/>
              <a:chExt cx="936104" cy="936103"/>
            </a:xfrm>
          </p:grpSpPr>
          <p:sp>
            <p:nvSpPr>
              <p:cNvPr id="35" name="Oval 58"/>
              <p:cNvSpPr>
                <a:spLocks noChangeAspect="1"/>
              </p:cNvSpPr>
              <p:nvPr/>
            </p:nvSpPr>
            <p:spPr>
              <a:xfrm>
                <a:off x="1447892" y="1145595"/>
                <a:ext cx="936104" cy="936103"/>
              </a:xfrm>
              <a:prstGeom prst="ellipse">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Oval 59"/>
              <p:cNvSpPr>
                <a:spLocks noChangeAspect="1"/>
              </p:cNvSpPr>
              <p:nvPr/>
            </p:nvSpPr>
            <p:spPr>
              <a:xfrm>
                <a:off x="1573943" y="1267289"/>
                <a:ext cx="683999" cy="684001"/>
              </a:xfrm>
              <a:prstGeom prst="ellipse">
                <a:avLst/>
              </a:prstGeom>
              <a:solidFill>
                <a:srgbClr val="0070C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2" name="Group 60"/>
            <p:cNvGrpSpPr>
              <a:grpSpLocks noChangeAspect="1"/>
            </p:cNvGrpSpPr>
            <p:nvPr/>
          </p:nvGrpSpPr>
          <p:grpSpPr>
            <a:xfrm>
              <a:off x="9176141" y="3831926"/>
              <a:ext cx="691901" cy="691909"/>
              <a:chOff x="1479584" y="1156711"/>
              <a:chExt cx="936104" cy="936103"/>
            </a:xfrm>
          </p:grpSpPr>
          <p:sp>
            <p:nvSpPr>
              <p:cNvPr id="33" name="Oval 61"/>
              <p:cNvSpPr>
                <a:spLocks noChangeAspect="1"/>
              </p:cNvSpPr>
              <p:nvPr/>
            </p:nvSpPr>
            <p:spPr>
              <a:xfrm>
                <a:off x="1479584" y="1156711"/>
                <a:ext cx="936104" cy="936103"/>
              </a:xfrm>
              <a:prstGeom prst="ellipse">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Oval 62"/>
              <p:cNvSpPr>
                <a:spLocks noChangeAspect="1"/>
              </p:cNvSpPr>
              <p:nvPr/>
            </p:nvSpPr>
            <p:spPr>
              <a:xfrm>
                <a:off x="1605636" y="1278405"/>
                <a:ext cx="683999" cy="684001"/>
              </a:xfrm>
              <a:prstGeom prst="ellipse">
                <a:avLst/>
              </a:prstGeom>
              <a:solidFill>
                <a:srgbClr val="0070C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32" name="Rectangle: Rounded Corners 15"/>
            <p:cNvSpPr/>
            <p:nvPr/>
          </p:nvSpPr>
          <p:spPr>
            <a:xfrm>
              <a:off x="5532278" y="5110162"/>
              <a:ext cx="1482164" cy="362397"/>
            </a:xfrm>
            <a:prstGeom prst="roundRect">
              <a:avLst>
                <a:gd name="adj" fmla="val 85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400" dirty="0" smtClean="0">
                  <a:solidFill>
                    <a:schemeClr val="tx1"/>
                  </a:solidFill>
                </a:rPr>
                <a:t>公共资源</a:t>
              </a:r>
              <a:endParaRPr lang="zh-CN" altLang="en-US" sz="1400" dirty="0">
                <a:solidFill>
                  <a:schemeClr val="tx1"/>
                </a:solidFill>
              </a:endParaRPr>
            </a:p>
          </p:txBody>
        </p:sp>
      </p:grpSp>
      <p:cxnSp>
        <p:nvCxnSpPr>
          <p:cNvPr id="136" name="直接箭头连接符 135"/>
          <p:cNvCxnSpPr>
            <a:stCxn id="44" idx="2"/>
            <a:endCxn id="42" idx="6"/>
          </p:cNvCxnSpPr>
          <p:nvPr/>
        </p:nvCxnSpPr>
        <p:spPr bwMode="auto">
          <a:xfrm flipH="1" flipV="1">
            <a:off x="3309057" y="3989709"/>
            <a:ext cx="1112330" cy="15812"/>
          </a:xfrm>
          <a:prstGeom prst="straightConnector1">
            <a:avLst/>
          </a:prstGeom>
          <a:solidFill>
            <a:schemeClr val="accent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直接箭头连接符 137"/>
          <p:cNvCxnSpPr>
            <a:stCxn id="128" idx="5"/>
            <a:endCxn id="44" idx="1"/>
          </p:cNvCxnSpPr>
          <p:nvPr/>
        </p:nvCxnSpPr>
        <p:spPr bwMode="auto">
          <a:xfrm>
            <a:off x="4125193" y="3741363"/>
            <a:ext cx="359384" cy="101212"/>
          </a:xfrm>
          <a:prstGeom prst="straightConnector1">
            <a:avLst/>
          </a:prstGeom>
          <a:solidFill>
            <a:schemeClr val="accent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箭头连接符 153"/>
          <p:cNvCxnSpPr>
            <a:stCxn id="9" idx="3"/>
            <a:endCxn id="128" idx="0"/>
          </p:cNvCxnSpPr>
          <p:nvPr/>
        </p:nvCxnSpPr>
        <p:spPr bwMode="auto">
          <a:xfrm flipH="1">
            <a:off x="3916412" y="2821787"/>
            <a:ext cx="331210" cy="381199"/>
          </a:xfrm>
          <a:prstGeom prst="straightConnector1">
            <a:avLst/>
          </a:prstGeom>
          <a:solidFill>
            <a:schemeClr val="accent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直接箭头连接符 156"/>
          <p:cNvCxnSpPr>
            <a:stCxn id="7" idx="3"/>
            <a:endCxn id="39" idx="0"/>
          </p:cNvCxnSpPr>
          <p:nvPr/>
        </p:nvCxnSpPr>
        <p:spPr bwMode="auto">
          <a:xfrm flipH="1">
            <a:off x="1686029" y="2853652"/>
            <a:ext cx="33620" cy="815224"/>
          </a:xfrm>
          <a:prstGeom prst="straightConnector1">
            <a:avLst/>
          </a:prstGeom>
          <a:solidFill>
            <a:schemeClr val="accent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直接箭头连接符 159"/>
          <p:cNvCxnSpPr>
            <a:stCxn id="9" idx="5"/>
          </p:cNvCxnSpPr>
          <p:nvPr/>
        </p:nvCxnSpPr>
        <p:spPr bwMode="auto">
          <a:xfrm flipV="1">
            <a:off x="4566361" y="2480918"/>
            <a:ext cx="1907200" cy="4281"/>
          </a:xfrm>
          <a:prstGeom prst="straightConnector1">
            <a:avLst/>
          </a:prstGeom>
          <a:solidFill>
            <a:schemeClr val="accent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 name="直接箭头连接符 167"/>
          <p:cNvCxnSpPr>
            <a:stCxn id="35" idx="2"/>
            <a:endCxn id="166" idx="6"/>
          </p:cNvCxnSpPr>
          <p:nvPr/>
        </p:nvCxnSpPr>
        <p:spPr bwMode="auto">
          <a:xfrm flipH="1">
            <a:off x="5515116" y="3527202"/>
            <a:ext cx="311048" cy="4414"/>
          </a:xfrm>
          <a:prstGeom prst="straightConnector1">
            <a:avLst/>
          </a:prstGeom>
          <a:solidFill>
            <a:schemeClr val="accent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箭头连接符 174"/>
          <p:cNvCxnSpPr>
            <a:stCxn id="4" idx="2"/>
            <a:endCxn id="5" idx="1"/>
          </p:cNvCxnSpPr>
          <p:nvPr/>
        </p:nvCxnSpPr>
        <p:spPr bwMode="auto">
          <a:xfrm flipH="1">
            <a:off x="3047663" y="1360878"/>
            <a:ext cx="2910" cy="573561"/>
          </a:xfrm>
          <a:prstGeom prst="straightConnector1">
            <a:avLst/>
          </a:prstGeom>
          <a:solidFill>
            <a:schemeClr val="accent1"/>
          </a:solidFill>
          <a:ln w="317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9" name="文本框 178"/>
          <p:cNvSpPr txBox="1"/>
          <p:nvPr/>
        </p:nvSpPr>
        <p:spPr>
          <a:xfrm>
            <a:off x="5103503" y="985431"/>
            <a:ext cx="3744416" cy="954107"/>
          </a:xfrm>
          <a:prstGeom prst="rect">
            <a:avLst/>
          </a:prstGeom>
          <a:noFill/>
        </p:spPr>
        <p:txBody>
          <a:bodyPr wrap="square" rtlCol="0">
            <a:spAutoFit/>
          </a:bodyPr>
          <a:lstStyle/>
          <a:p>
            <a:r>
              <a:rPr lang="zh-CN" altLang="en-US" sz="1400" dirty="0" smtClean="0">
                <a:solidFill>
                  <a:schemeClr val="bg1"/>
                </a:solidFill>
                <a:latin typeface="+mj-ea"/>
                <a:ea typeface="+mj-ea"/>
              </a:rPr>
              <a:t>据美国著名经济学家曼斯菲尔德研究分析调查统计，如果没有专利保护药品发明有</a:t>
            </a:r>
            <a:r>
              <a:rPr lang="en-US" altLang="zh-CN" sz="1400" dirty="0" smtClean="0">
                <a:solidFill>
                  <a:schemeClr val="bg1"/>
                </a:solidFill>
                <a:latin typeface="+mj-ea"/>
                <a:ea typeface="+mj-ea"/>
              </a:rPr>
              <a:t>60</a:t>
            </a:r>
            <a:r>
              <a:rPr lang="zh-CN" altLang="en-US" sz="1400" dirty="0" smtClean="0">
                <a:solidFill>
                  <a:schemeClr val="bg1"/>
                </a:solidFill>
                <a:latin typeface="+mj-ea"/>
                <a:ea typeface="+mj-ea"/>
              </a:rPr>
              <a:t>％研究不出来，有</a:t>
            </a:r>
            <a:r>
              <a:rPr lang="en-US" altLang="zh-CN" sz="1400" dirty="0" smtClean="0">
                <a:solidFill>
                  <a:schemeClr val="bg1"/>
                </a:solidFill>
                <a:latin typeface="+mj-ea"/>
                <a:ea typeface="+mj-ea"/>
              </a:rPr>
              <a:t>65</a:t>
            </a:r>
            <a:r>
              <a:rPr lang="zh-CN" altLang="en-US" sz="1400" dirty="0" smtClean="0">
                <a:solidFill>
                  <a:schemeClr val="bg1"/>
                </a:solidFill>
                <a:latin typeface="+mj-ea"/>
                <a:ea typeface="+mj-ea"/>
              </a:rPr>
              <a:t>％不会被利用：化学发明有</a:t>
            </a:r>
            <a:r>
              <a:rPr lang="en-US" altLang="zh-CN" sz="1400" dirty="0" smtClean="0">
                <a:solidFill>
                  <a:schemeClr val="bg1"/>
                </a:solidFill>
                <a:latin typeface="+mj-ea"/>
                <a:ea typeface="+mj-ea"/>
              </a:rPr>
              <a:t>38</a:t>
            </a:r>
            <a:r>
              <a:rPr lang="zh-CN" altLang="en-US" sz="1400" dirty="0" smtClean="0">
                <a:solidFill>
                  <a:schemeClr val="bg1"/>
                </a:solidFill>
                <a:latin typeface="+mj-ea"/>
                <a:ea typeface="+mj-ea"/>
              </a:rPr>
              <a:t>％不会研究出来，有</a:t>
            </a:r>
            <a:r>
              <a:rPr lang="en-US" altLang="zh-CN" sz="1400" dirty="0" smtClean="0">
                <a:solidFill>
                  <a:schemeClr val="bg1"/>
                </a:solidFill>
                <a:latin typeface="+mj-ea"/>
                <a:ea typeface="+mj-ea"/>
              </a:rPr>
              <a:t>30</a:t>
            </a:r>
            <a:r>
              <a:rPr lang="zh-CN" altLang="en-US" sz="1400" dirty="0" smtClean="0">
                <a:solidFill>
                  <a:schemeClr val="bg1"/>
                </a:solidFill>
                <a:latin typeface="+mj-ea"/>
                <a:ea typeface="+mj-ea"/>
              </a:rPr>
              <a:t>％不会被利用</a:t>
            </a:r>
            <a:endParaRPr lang="zh-CN" altLang="en-US" sz="1400" dirty="0">
              <a:solidFill>
                <a:schemeClr val="bg1"/>
              </a:solidFill>
              <a:latin typeface="+mj-ea"/>
              <a:ea typeface="+mj-ea"/>
            </a:endParaRPr>
          </a:p>
        </p:txBody>
      </p:sp>
      <p:sp>
        <p:nvSpPr>
          <p:cNvPr id="72" name="矩形 71"/>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35831" y="347645"/>
            <a:ext cx="1598515" cy="1569660"/>
          </a:xfrm>
          <a:prstGeom prst="rect">
            <a:avLst/>
          </a:prstGeom>
          <a:noFill/>
        </p:spPr>
        <p:txBody>
          <a:bodyPr wrap="none" rtlCol="0">
            <a:spAutoFit/>
          </a:bodyPr>
          <a:lstStyle/>
          <a:p>
            <a:pPr algn="ctr"/>
            <a:r>
              <a:rPr lang="zh-CN" altLang="en-US" sz="4800" dirty="0" smtClean="0">
                <a:ln w="6350">
                  <a:noFill/>
                </a:ln>
                <a:gradFill flip="none" rotWithShape="1">
                  <a:gsLst>
                    <a:gs pos="0">
                      <a:srgbClr val="FFF200"/>
                    </a:gs>
                    <a:gs pos="45000">
                      <a:srgbClr val="FF7A00"/>
                    </a:gs>
                    <a:gs pos="70000">
                      <a:srgbClr val="FF0300"/>
                    </a:gs>
                    <a:gs pos="100000">
                      <a:srgbClr val="4D0808"/>
                    </a:gs>
                  </a:gsLst>
                  <a:path path="circle">
                    <a:fillToRect l="100000" b="100000"/>
                  </a:path>
                  <a:tileRect t="-100000" r="-100000"/>
                </a:gradFill>
                <a:latin typeface="微软雅黑" panose="020B0503020204020204" pitchFamily="34" charset="-122"/>
                <a:ea typeface="微软雅黑" panose="020B0503020204020204" pitchFamily="34" charset="-122"/>
              </a:rPr>
              <a:t>案 </a:t>
            </a:r>
            <a:r>
              <a:rPr lang="zh-CN" altLang="en-US" sz="4800" dirty="0">
                <a:ln w="6350">
                  <a:noFill/>
                </a:ln>
                <a:gradFill flip="none" rotWithShape="1">
                  <a:gsLst>
                    <a:gs pos="0">
                      <a:srgbClr val="FFF200"/>
                    </a:gs>
                    <a:gs pos="45000">
                      <a:srgbClr val="FF7A00"/>
                    </a:gs>
                    <a:gs pos="70000">
                      <a:srgbClr val="FF0300"/>
                    </a:gs>
                    <a:gs pos="100000">
                      <a:srgbClr val="4D0808"/>
                    </a:gs>
                  </a:gsLst>
                  <a:path path="circle">
                    <a:fillToRect l="100000" b="100000"/>
                  </a:path>
                  <a:tileRect t="-100000" r="-100000"/>
                </a:gradFill>
                <a:latin typeface="微软雅黑" panose="020B0503020204020204" pitchFamily="34" charset="-122"/>
                <a:ea typeface="微软雅黑" panose="020B0503020204020204" pitchFamily="34" charset="-122"/>
              </a:rPr>
              <a:t>例</a:t>
            </a:r>
            <a:endParaRPr lang="en-US" altLang="zh-CN" sz="4800" dirty="0">
              <a:ln w="6350">
                <a:noFill/>
              </a:ln>
              <a:gradFill flip="none" rotWithShape="1">
                <a:gsLst>
                  <a:gs pos="0">
                    <a:srgbClr val="FFF200"/>
                  </a:gs>
                  <a:gs pos="45000">
                    <a:srgbClr val="FF7A00"/>
                  </a:gs>
                  <a:gs pos="70000">
                    <a:srgbClr val="FF0300"/>
                  </a:gs>
                  <a:gs pos="100000">
                    <a:srgbClr val="4D0808"/>
                  </a:gs>
                </a:gsLst>
                <a:path path="circle">
                  <a:fillToRect l="100000" b="100000"/>
                </a:path>
                <a:tileRect t="-100000" r="-100000"/>
              </a:gradFill>
              <a:latin typeface="微软雅黑" panose="020B0503020204020204" pitchFamily="34" charset="-122"/>
              <a:ea typeface="微软雅黑" panose="020B0503020204020204" pitchFamily="34" charset="-122"/>
            </a:endParaRPr>
          </a:p>
          <a:p>
            <a:pPr algn="ctr"/>
            <a:endParaRPr lang="zh-CN" altLang="en-US" sz="4800" b="1" dirty="0">
              <a:ln w="6350">
                <a:noFill/>
              </a:ln>
              <a:gradFill flip="none" rotWithShape="1">
                <a:gsLst>
                  <a:gs pos="0">
                    <a:srgbClr val="FFF200"/>
                  </a:gs>
                  <a:gs pos="45000">
                    <a:srgbClr val="FF7A00"/>
                  </a:gs>
                  <a:gs pos="70000">
                    <a:srgbClr val="FF0300"/>
                  </a:gs>
                  <a:gs pos="100000">
                    <a:srgbClr val="4D0808"/>
                  </a:gs>
                </a:gsLst>
                <a:path path="circle">
                  <a:fillToRect l="100000" b="100000"/>
                </a:path>
                <a:tileRect t="-100000" r="-100000"/>
              </a:gradFill>
              <a:latin typeface="微软雅黑" panose="020B0503020204020204" pitchFamily="34" charset="-122"/>
              <a:ea typeface="微软雅黑" panose="020B0503020204020204" pitchFamily="34" charset="-122"/>
            </a:endParaRPr>
          </a:p>
        </p:txBody>
      </p:sp>
      <p:sp>
        <p:nvSpPr>
          <p:cNvPr id="13" name="TextBox 12"/>
          <p:cNvSpPr txBox="1"/>
          <p:nvPr/>
        </p:nvSpPr>
        <p:spPr>
          <a:xfrm>
            <a:off x="2700422" y="713891"/>
            <a:ext cx="721671" cy="369332"/>
          </a:xfrm>
          <a:prstGeom prst="rect">
            <a:avLst/>
          </a:prstGeom>
          <a:noFill/>
        </p:spPr>
        <p:txBody>
          <a:bodyPr wrap="none" rtlCol="0">
            <a:spAutoFit/>
          </a:bodyPr>
          <a:lstStyle/>
          <a:p>
            <a:pPr algn="ctr"/>
            <a:r>
              <a:rPr lang="en-US" altLang="zh-CN" dirty="0" smtClean="0">
                <a:ln w="12700">
                  <a:noFill/>
                </a:ln>
                <a:solidFill>
                  <a:srgbClr val="C00000"/>
                </a:solidFill>
                <a:latin typeface="微软雅黑" panose="020B0503020204020204" pitchFamily="34" charset="-122"/>
                <a:ea typeface="微软雅黑" panose="020B0503020204020204" pitchFamily="34" charset="-122"/>
              </a:rPr>
              <a:t>Case</a:t>
            </a:r>
            <a:endParaRPr lang="zh-CN" altLang="en-US" dirty="0">
              <a:ln w="12700">
                <a:noFill/>
              </a:ln>
              <a:solidFill>
                <a:srgbClr val="C0000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1252959" y="1173823"/>
            <a:ext cx="6552728" cy="978729"/>
          </a:xfrm>
          <a:prstGeom prst="rect">
            <a:avLst/>
          </a:prstGeom>
          <a:noFill/>
        </p:spPr>
        <p:txBody>
          <a:bodyPr wrap="square" rtlCol="0">
            <a:spAutoFit/>
          </a:bodyPr>
          <a:lstStyle/>
          <a:p>
            <a:pPr algn="just">
              <a:lnSpc>
                <a:spcPct val="120000"/>
              </a:lnSpc>
            </a:pPr>
            <a:r>
              <a:rPr lang="en-US" altLang="zh-CN" sz="1600" b="0" dirty="0" smtClean="0">
                <a:solidFill>
                  <a:schemeClr val="tx1">
                    <a:lumMod val="95000"/>
                    <a:lumOff val="5000"/>
                  </a:schemeClr>
                </a:solidFill>
                <a:latin typeface="微软雅黑" panose="020B0503020204020204" pitchFamily="34" charset="-122"/>
                <a:ea typeface="微软雅黑" panose="020B0503020204020204" pitchFamily="34" charset="-122"/>
              </a:rPr>
              <a:t>  2013</a:t>
            </a:r>
            <a:r>
              <a:rPr lang="zh-CN" altLang="en-US" sz="1600" b="0" dirty="0">
                <a:solidFill>
                  <a:schemeClr val="tx1">
                    <a:lumMod val="95000"/>
                    <a:lumOff val="5000"/>
                  </a:schemeClr>
                </a:solidFill>
                <a:latin typeface="微软雅黑" panose="020B0503020204020204" pitchFamily="34" charset="-122"/>
                <a:ea typeface="微软雅黑" panose="020B0503020204020204" pitchFamily="34" charset="-122"/>
              </a:rPr>
              <a:t>年</a:t>
            </a:r>
            <a:r>
              <a:rPr lang="en-US" altLang="zh-CN" sz="1600" b="0" dirty="0">
                <a:solidFill>
                  <a:schemeClr val="tx1">
                    <a:lumMod val="95000"/>
                    <a:lumOff val="5000"/>
                  </a:schemeClr>
                </a:solidFill>
                <a:latin typeface="微软雅黑" panose="020B0503020204020204" pitchFamily="34" charset="-122"/>
                <a:ea typeface="微软雅黑" panose="020B0503020204020204" pitchFamily="34" charset="-122"/>
              </a:rPr>
              <a:t>9</a:t>
            </a:r>
            <a:r>
              <a:rPr lang="zh-CN" altLang="en-US" sz="1600" b="0" dirty="0">
                <a:solidFill>
                  <a:schemeClr val="tx1">
                    <a:lumMod val="95000"/>
                    <a:lumOff val="5000"/>
                  </a:schemeClr>
                </a:solidFill>
                <a:latin typeface="微软雅黑" panose="020B0503020204020204" pitchFamily="34" charset="-122"/>
                <a:ea typeface="微软雅黑" panose="020B0503020204020204" pitchFamily="34" charset="-122"/>
              </a:rPr>
              <a:t>月，微软联合诺基亚宣布，微软将以37.9亿欧元收购诺基亚的设备与服务业务，支付16.5亿欧元用于诺基亚专利的授权，以及诺基亚地图服务的授权，微软总共支付诺基亚54.4亿现金。</a:t>
            </a:r>
          </a:p>
        </p:txBody>
      </p:sp>
      <p:pic>
        <p:nvPicPr>
          <p:cNvPr id="92" name="图片 91"/>
          <p:cNvPicPr>
            <a:picLocks noChangeAspect="1"/>
          </p:cNvPicPr>
          <p:nvPr/>
        </p:nvPicPr>
        <p:blipFill>
          <a:blip r:embed="rId3" cstate="print">
            <a:extLst>
              <a:ext uri="{BEBA8EAE-BF5A-486C-A8C5-ECC9F3942E4B}">
                <a14:imgProps xmlns:a14="http://schemas.microsoft.com/office/drawing/2010/main">
                  <a14:imgLayer r:embed="rId4">
                    <a14:imgEffect>
                      <a14:backgroundRemoval t="8876" b="89941" l="1127" r="97746">
                        <a14:foregroundMark x1="29791" y1="36095" x2="29791" y2="36095"/>
                        <a14:foregroundMark x1="52657" y1="46154" x2="52657" y2="46154"/>
                        <a14:foregroundMark x1="71659" y1="44379" x2="71659" y2="44379"/>
                        <a14:foregroundMark x1="82126" y1="48521" x2="82126" y2="48521"/>
                      </a14:backgroundRemoval>
                    </a14:imgEffect>
                  </a14:imgLayer>
                </a14:imgProps>
              </a:ext>
              <a:ext uri="{28A0092B-C50C-407E-A947-70E740481C1C}">
                <a14:useLocalDpi xmlns:a14="http://schemas.microsoft.com/office/drawing/2010/main" val="0"/>
              </a:ext>
            </a:extLst>
          </a:blip>
          <a:stretch>
            <a:fillRect/>
          </a:stretch>
        </p:blipFill>
        <p:spPr>
          <a:xfrm>
            <a:off x="1619672" y="2258419"/>
            <a:ext cx="731260" cy="199006"/>
          </a:xfrm>
          <a:prstGeom prst="rect">
            <a:avLst/>
          </a:prstGeom>
        </p:spPr>
      </p:pic>
      <p:grpSp>
        <p:nvGrpSpPr>
          <p:cNvPr id="129" name="1802d3c2-7b85-4575-bb2c-2099f7a1573f" descr="/wQAAB+LCAAAAAAABAC9U8FugkAQ/Zdte6MGidaEG21Dw8FqgmkPjYctO8I2sJhlaTSGf+/ugsgWNLGHhgs+3sy8N/M8oFux3wJyUZhhLp4pjjnOAgEZslBAkMvKNLXQI2WEsviF5+W2QO7HoS3rfnmnInnK05y/4bQE1YBRQXFa/3R7RQZ3yalUsNfYOa6k9XotNhsawSqBDI6cFWXCYyRMMJEMe2RLA5zGiWBQFA2w+PyCSHTK3KlilUUie974/sSZPXieaqbH2FVloRCinJH/EXkvkemQTMeQ6TvqMWWeW/dx03PKaFZmDU1PnuNdBxrbNUgJSaFLC5gA/t0edKww/R4KLgf4Oc+wkAMPdnV3WsNkOtK6AkZgJzsdxSLj/o1IFb3BhKkPbcBO/CWWeQUpa8CwUXIiWuocBQgvioCJZq11KDTey0ot16naofJoW3iV7ZTS2uYKdgKtTWsq1ZjLGQZYWZeF6r/SHwzquq5Lj8Wp0j3rmLAvmtDQbxdHPX0r9eku+NFLucqJquh6GArWNXdoFBjaG9lr+fwA7ZQ8z/8EAAA="/>
          <p:cNvGrpSpPr>
            <a:grpSpLocks noChangeAspect="1"/>
          </p:cNvGrpSpPr>
          <p:nvPr/>
        </p:nvGrpSpPr>
        <p:grpSpPr>
          <a:xfrm>
            <a:off x="5940414" y="2342686"/>
            <a:ext cx="733264" cy="1708351"/>
            <a:chOff x="1104438" y="1267364"/>
            <a:chExt cx="1859969" cy="4333336"/>
          </a:xfrm>
        </p:grpSpPr>
        <p:sp>
          <p:nvSpPr>
            <p:cNvPr id="130" name="ValueShape"/>
            <p:cNvSpPr/>
            <p:nvPr/>
          </p:nvSpPr>
          <p:spPr>
            <a:xfrm>
              <a:off x="1165019" y="3566371"/>
              <a:ext cx="1738808" cy="1468461"/>
            </a:xfrm>
            <a:custGeom>
              <a:avLst/>
              <a:gdLst>
                <a:gd name="connsiteX0" fmla="*/ 0 w 1695450"/>
                <a:gd name="connsiteY0" fmla="*/ 0 h 2597150"/>
                <a:gd name="connsiteX1" fmla="*/ 1695450 w 1695450"/>
                <a:gd name="connsiteY1" fmla="*/ 0 h 2597150"/>
                <a:gd name="connsiteX2" fmla="*/ 1695450 w 1695450"/>
                <a:gd name="connsiteY2" fmla="*/ 2597150 h 2597150"/>
                <a:gd name="connsiteX3" fmla="*/ 0 w 1695450"/>
                <a:gd name="connsiteY3" fmla="*/ 2597150 h 2597150"/>
                <a:gd name="connsiteX4" fmla="*/ 0 w 1695450"/>
                <a:gd name="connsiteY4" fmla="*/ 0 h 259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0" h="2597150">
                  <a:moveTo>
                    <a:pt x="0" y="0"/>
                  </a:moveTo>
                  <a:lnTo>
                    <a:pt x="1695450" y="0"/>
                  </a:lnTo>
                  <a:lnTo>
                    <a:pt x="1695450" y="2597150"/>
                  </a:lnTo>
                  <a:lnTo>
                    <a:pt x="0" y="2597150"/>
                  </a:lnTo>
                  <a:lnTo>
                    <a:pt x="0" y="0"/>
                  </a:lnTo>
                  <a:close/>
                </a:path>
              </a:pathLst>
            </a:custGeom>
            <a:gradFill flip="none" rotWithShape="1">
              <a:gsLst>
                <a:gs pos="0">
                  <a:srgbClr val="C00000"/>
                </a:gs>
                <a:gs pos="100000">
                  <a:schemeClr val="lt1">
                    <a:lumMod val="95000"/>
                  </a:schemeClr>
                </a:gs>
                <a:gs pos="24000">
                  <a:srgbClr val="C00000"/>
                </a:gs>
                <a:gs pos="26000">
                  <a:schemeClr val="lt1">
                    <a:lumMod val="95000"/>
                  </a:schemeClr>
                </a:gs>
              </a:gsLst>
              <a:lin ang="16200000" scaled="1"/>
              <a:tileRect/>
            </a:gradFill>
            <a:ln>
              <a:noFill/>
            </a:ln>
          </p:spPr>
          <p:txBody>
            <a:bodyPr anchor="ctr"/>
            <a:lstStyle/>
            <a:p>
              <a:pPr algn="ctr"/>
              <a:endParaRPr/>
            </a:p>
          </p:txBody>
        </p:sp>
        <p:sp>
          <p:nvSpPr>
            <p:cNvPr id="131" name="BackShape"/>
            <p:cNvSpPr/>
            <p:nvPr/>
          </p:nvSpPr>
          <p:spPr>
            <a:xfrm>
              <a:off x="1104438" y="2011972"/>
              <a:ext cx="1859969" cy="3588728"/>
            </a:xfrm>
            <a:custGeom>
              <a:avLst/>
              <a:gdLst>
                <a:gd name="connsiteX0" fmla="*/ 271691 w 1905000"/>
                <a:gd name="connsiteY0" fmla="*/ 0 h 3512820"/>
                <a:gd name="connsiteX1" fmla="*/ 1633309 w 1905000"/>
                <a:gd name="connsiteY1" fmla="*/ 0 h 3512820"/>
                <a:gd name="connsiteX2" fmla="*/ 1905000 w 1905000"/>
                <a:gd name="connsiteY2" fmla="*/ 271691 h 3512820"/>
                <a:gd name="connsiteX3" fmla="*/ 1905000 w 1905000"/>
                <a:gd name="connsiteY3" fmla="*/ 3241129 h 3512820"/>
                <a:gd name="connsiteX4" fmla="*/ 1633309 w 1905000"/>
                <a:gd name="connsiteY4" fmla="*/ 3512820 h 3512820"/>
                <a:gd name="connsiteX5" fmla="*/ 271691 w 1905000"/>
                <a:gd name="connsiteY5" fmla="*/ 3512820 h 3512820"/>
                <a:gd name="connsiteX6" fmla="*/ 0 w 1905000"/>
                <a:gd name="connsiteY6" fmla="*/ 3241129 h 3512820"/>
                <a:gd name="connsiteX7" fmla="*/ 0 w 1905000"/>
                <a:gd name="connsiteY7" fmla="*/ 271691 h 3512820"/>
                <a:gd name="connsiteX8" fmla="*/ 271691 w 1905000"/>
                <a:gd name="connsiteY8" fmla="*/ 0 h 3512820"/>
                <a:gd name="connsiteX9" fmla="*/ 104775 w 1905000"/>
                <a:gd name="connsiteY9" fmla="*/ 353060 h 3512820"/>
                <a:gd name="connsiteX10" fmla="*/ 104775 w 1905000"/>
                <a:gd name="connsiteY10" fmla="*/ 2950210 h 3512820"/>
                <a:gd name="connsiteX11" fmla="*/ 1800225 w 1905000"/>
                <a:gd name="connsiteY11" fmla="*/ 2950210 h 3512820"/>
                <a:gd name="connsiteX12" fmla="*/ 1800225 w 1905000"/>
                <a:gd name="connsiteY12" fmla="*/ 353060 h 3512820"/>
                <a:gd name="connsiteX13" fmla="*/ 104775 w 1905000"/>
                <a:gd name="connsiteY13" fmla="*/ 353060 h 35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0" h="3512820">
                  <a:moveTo>
                    <a:pt x="271691" y="0"/>
                  </a:moveTo>
                  <a:lnTo>
                    <a:pt x="1633309" y="0"/>
                  </a:lnTo>
                  <a:cubicBezTo>
                    <a:pt x="1783360" y="0"/>
                    <a:pt x="1905000" y="121640"/>
                    <a:pt x="1905000" y="271691"/>
                  </a:cubicBezTo>
                  <a:lnTo>
                    <a:pt x="1905000" y="3241129"/>
                  </a:lnTo>
                  <a:cubicBezTo>
                    <a:pt x="1905000" y="3391180"/>
                    <a:pt x="1783360" y="3512820"/>
                    <a:pt x="1633309" y="3512820"/>
                  </a:cubicBezTo>
                  <a:lnTo>
                    <a:pt x="271691" y="3512820"/>
                  </a:lnTo>
                  <a:cubicBezTo>
                    <a:pt x="121640" y="3512820"/>
                    <a:pt x="0" y="3391180"/>
                    <a:pt x="0" y="3241129"/>
                  </a:cubicBezTo>
                  <a:lnTo>
                    <a:pt x="0" y="271691"/>
                  </a:lnTo>
                  <a:cubicBezTo>
                    <a:pt x="0" y="121640"/>
                    <a:pt x="121640" y="0"/>
                    <a:pt x="271691" y="0"/>
                  </a:cubicBezTo>
                  <a:close/>
                  <a:moveTo>
                    <a:pt x="104775" y="353060"/>
                  </a:moveTo>
                  <a:lnTo>
                    <a:pt x="104775" y="2950210"/>
                  </a:lnTo>
                  <a:lnTo>
                    <a:pt x="1800225" y="2950210"/>
                  </a:lnTo>
                  <a:lnTo>
                    <a:pt x="1800225" y="353060"/>
                  </a:lnTo>
                  <a:lnTo>
                    <a:pt x="104775" y="353060"/>
                  </a:lnTo>
                  <a:close/>
                </a:path>
              </a:pathLst>
            </a:custGeom>
            <a:solidFill>
              <a:srgbClr val="0070C0"/>
            </a:solidFill>
            <a:ln w="635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32" name="BackShape"/>
            <p:cNvSpPr/>
            <p:nvPr/>
          </p:nvSpPr>
          <p:spPr>
            <a:xfrm>
              <a:off x="1834670" y="2117228"/>
              <a:ext cx="399505" cy="77655"/>
            </a:xfrm>
            <a:custGeom>
              <a:avLst/>
              <a:gdLst>
                <a:gd name="connsiteX0" fmla="*/ 216342 w 567196"/>
                <a:gd name="connsiteY0" fmla="*/ 20177 h 105368"/>
                <a:gd name="connsiteX1" fmla="*/ 534689 w 567196"/>
                <a:gd name="connsiteY1" fmla="*/ 20177 h 105368"/>
                <a:gd name="connsiteX2" fmla="*/ 567196 w 567196"/>
                <a:gd name="connsiteY2" fmla="*/ 52684 h 105368"/>
                <a:gd name="connsiteX3" fmla="*/ 534689 w 567196"/>
                <a:gd name="connsiteY3" fmla="*/ 85191 h 105368"/>
                <a:gd name="connsiteX4" fmla="*/ 216342 w 567196"/>
                <a:gd name="connsiteY4" fmla="*/ 85191 h 105368"/>
                <a:gd name="connsiteX5" fmla="*/ 183835 w 567196"/>
                <a:gd name="connsiteY5" fmla="*/ 52684 h 105368"/>
                <a:gd name="connsiteX6" fmla="*/ 216342 w 567196"/>
                <a:gd name="connsiteY6" fmla="*/ 20177 h 105368"/>
                <a:gd name="connsiteX7" fmla="*/ 52685 w 567196"/>
                <a:gd name="connsiteY7" fmla="*/ 0 h 105368"/>
                <a:gd name="connsiteX8" fmla="*/ 105370 w 567196"/>
                <a:gd name="connsiteY8" fmla="*/ 52684 h 105368"/>
                <a:gd name="connsiteX9" fmla="*/ 52685 w 567196"/>
                <a:gd name="connsiteY9" fmla="*/ 105368 h 105368"/>
                <a:gd name="connsiteX10" fmla="*/ 0 w 567196"/>
                <a:gd name="connsiteY10" fmla="*/ 52684 h 105368"/>
                <a:gd name="connsiteX11" fmla="*/ 52685 w 567196"/>
                <a:gd name="connsiteY11" fmla="*/ 0 h 10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7196" h="105368">
                  <a:moveTo>
                    <a:pt x="216342" y="20177"/>
                  </a:moveTo>
                  <a:lnTo>
                    <a:pt x="534689" y="20177"/>
                  </a:lnTo>
                  <a:cubicBezTo>
                    <a:pt x="552642" y="20177"/>
                    <a:pt x="567196" y="34731"/>
                    <a:pt x="567196" y="52684"/>
                  </a:cubicBezTo>
                  <a:cubicBezTo>
                    <a:pt x="567196" y="70637"/>
                    <a:pt x="552642" y="85191"/>
                    <a:pt x="534689" y="85191"/>
                  </a:cubicBezTo>
                  <a:lnTo>
                    <a:pt x="216342" y="85191"/>
                  </a:lnTo>
                  <a:cubicBezTo>
                    <a:pt x="198389" y="85191"/>
                    <a:pt x="183835" y="70637"/>
                    <a:pt x="183835" y="52684"/>
                  </a:cubicBezTo>
                  <a:cubicBezTo>
                    <a:pt x="183835" y="34731"/>
                    <a:pt x="198389" y="20177"/>
                    <a:pt x="216342" y="20177"/>
                  </a:cubicBezTo>
                  <a:close/>
                  <a:moveTo>
                    <a:pt x="52685" y="0"/>
                  </a:moveTo>
                  <a:cubicBezTo>
                    <a:pt x="81782" y="0"/>
                    <a:pt x="105370" y="23587"/>
                    <a:pt x="105370" y="52684"/>
                  </a:cubicBezTo>
                  <a:cubicBezTo>
                    <a:pt x="105370" y="81781"/>
                    <a:pt x="81782" y="105368"/>
                    <a:pt x="52685" y="105368"/>
                  </a:cubicBezTo>
                  <a:cubicBezTo>
                    <a:pt x="23588" y="105368"/>
                    <a:pt x="0" y="81781"/>
                    <a:pt x="0" y="52684"/>
                  </a:cubicBezTo>
                  <a:cubicBezTo>
                    <a:pt x="0" y="23587"/>
                    <a:pt x="23588" y="0"/>
                    <a:pt x="52685" y="0"/>
                  </a:cubicBezTo>
                  <a:close/>
                </a:path>
              </a:pathLst>
            </a:cu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33" name="BackShape"/>
            <p:cNvSpPr/>
            <p:nvPr/>
          </p:nvSpPr>
          <p:spPr>
            <a:xfrm>
              <a:off x="1871778" y="5143135"/>
              <a:ext cx="325288" cy="340363"/>
            </a:xfrm>
            <a:prstGeom prst="ellipse">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34" name="ValueText"/>
            <p:cNvSpPr/>
            <p:nvPr/>
          </p:nvSpPr>
          <p:spPr>
            <a:xfrm>
              <a:off x="1744851" y="1267364"/>
              <a:ext cx="579145" cy="434359"/>
            </a:xfrm>
            <a:prstGeom prst="rect">
              <a:avLst/>
            </a:prstGeom>
          </p:spPr>
          <p:txBody>
            <a:bodyPr wrap="none" lIns="0" tIns="0" rIns="0" bIns="0" anchor="ctr" anchorCtr="1">
              <a:prstTxWarp prst="textPlain">
                <a:avLst/>
              </a:prstTxWarp>
              <a:normAutofit fontScale="25000" lnSpcReduction="20000"/>
            </a:bodyPr>
            <a:lstStyle/>
            <a:p>
              <a:r>
                <a:rPr lang="en-US" altLang="zh-CN" sz="6000" dirty="0" smtClean="0">
                  <a:solidFill>
                    <a:schemeClr val="accent1">
                      <a:lumMod val="100000"/>
                    </a:schemeClr>
                  </a:solidFill>
                  <a:latin typeface="Impact" panose="020B0806030902050204" pitchFamily="34" charset="0"/>
                </a:rPr>
                <a:t>10%</a:t>
              </a:r>
              <a:endParaRPr lang="en-US" altLang="zh-CN" sz="6000" dirty="0">
                <a:solidFill>
                  <a:schemeClr val="accent1">
                    <a:lumMod val="100000"/>
                  </a:schemeClr>
                </a:solidFill>
                <a:latin typeface="Impact" panose="020B0806030902050204" pitchFamily="34" charset="0"/>
              </a:endParaRPr>
            </a:p>
          </p:txBody>
        </p:sp>
      </p:grpSp>
      <p:grpSp>
        <p:nvGrpSpPr>
          <p:cNvPr id="138" name="1802d3c2-7b85-4575-bb2c-2099f7a1573f" descr="/wQAAB+LCAAAAAAABAC9U8FugkAQ/Zdte6MGidaEG21Dw8FqgmkPjYctO8I2sJhlaTSGf+/ugsgWNLGHhgs+3sy8N/M8oFux3wJyUZhhLp4pjjnOAgEZslBAkMvKNLXQI2WEsviF5+W2QO7HoS3rfnmnInnK05y/4bQE1YBRQXFa/3R7RQZ3yalUsNfYOa6k9XotNhsawSqBDI6cFWXCYyRMMJEMe2RLA5zGiWBQFA2w+PyCSHTK3KlilUUie974/sSZPXieaqbH2FVloRCinJH/EXkvkemQTMeQ6TvqMWWeW/dx03PKaFZmDU1PnuNdBxrbNUgJSaFLC5gA/t0edKww/R4KLgf4Oc+wkAMPdnV3WsNkOtK6AkZgJzsdxSLj/o1IFb3BhKkPbcBO/CWWeQUpa8CwUXIiWuocBQgvioCJZq11KDTey0ot16naofJoW3iV7ZTS2uYKdgKtTWsq1ZjLGQZYWZeF6r/SHwzquq5Lj8Wp0j3rmLAvmtDQbxdHPX0r9eku+NFLucqJquh6GArWNXdoFBjaG9lr+fwA7ZQ8z/8EAAA="/>
          <p:cNvGrpSpPr>
            <a:grpSpLocks noChangeAspect="1"/>
          </p:cNvGrpSpPr>
          <p:nvPr/>
        </p:nvGrpSpPr>
        <p:grpSpPr>
          <a:xfrm>
            <a:off x="7553191" y="2302563"/>
            <a:ext cx="747738" cy="1742072"/>
            <a:chOff x="1104438" y="1267364"/>
            <a:chExt cx="1859969" cy="4333336"/>
          </a:xfrm>
        </p:grpSpPr>
        <p:sp>
          <p:nvSpPr>
            <p:cNvPr id="139" name="ValueShape"/>
            <p:cNvSpPr/>
            <p:nvPr/>
          </p:nvSpPr>
          <p:spPr>
            <a:xfrm>
              <a:off x="1165020" y="2645579"/>
              <a:ext cx="1738807" cy="2380355"/>
            </a:xfrm>
            <a:custGeom>
              <a:avLst/>
              <a:gdLst>
                <a:gd name="connsiteX0" fmla="*/ 0 w 1695450"/>
                <a:gd name="connsiteY0" fmla="*/ 0 h 2597150"/>
                <a:gd name="connsiteX1" fmla="*/ 1695450 w 1695450"/>
                <a:gd name="connsiteY1" fmla="*/ 0 h 2597150"/>
                <a:gd name="connsiteX2" fmla="*/ 1695450 w 1695450"/>
                <a:gd name="connsiteY2" fmla="*/ 2597150 h 2597150"/>
                <a:gd name="connsiteX3" fmla="*/ 0 w 1695450"/>
                <a:gd name="connsiteY3" fmla="*/ 2597150 h 2597150"/>
                <a:gd name="connsiteX4" fmla="*/ 0 w 1695450"/>
                <a:gd name="connsiteY4" fmla="*/ 0 h 259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0" h="2597150">
                  <a:moveTo>
                    <a:pt x="0" y="0"/>
                  </a:moveTo>
                  <a:lnTo>
                    <a:pt x="1695450" y="0"/>
                  </a:lnTo>
                  <a:lnTo>
                    <a:pt x="1695450" y="2597150"/>
                  </a:lnTo>
                  <a:lnTo>
                    <a:pt x="0" y="2597150"/>
                  </a:lnTo>
                  <a:lnTo>
                    <a:pt x="0" y="0"/>
                  </a:lnTo>
                  <a:close/>
                </a:path>
              </a:pathLst>
            </a:custGeom>
            <a:gradFill flip="none" rotWithShape="1">
              <a:gsLst>
                <a:gs pos="0">
                  <a:srgbClr val="C00000"/>
                </a:gs>
                <a:gs pos="100000">
                  <a:schemeClr val="bg1"/>
                </a:gs>
                <a:gs pos="29000">
                  <a:schemeClr val="bg1"/>
                </a:gs>
                <a:gs pos="27000">
                  <a:srgbClr val="C00000"/>
                </a:gs>
              </a:gsLst>
              <a:lin ang="16200000" scaled="1"/>
              <a:tileRect/>
            </a:gradFill>
            <a:ln>
              <a:noFill/>
            </a:ln>
          </p:spPr>
          <p:txBody>
            <a:bodyPr anchor="ctr"/>
            <a:lstStyle/>
            <a:p>
              <a:pPr algn="ctr"/>
              <a:endParaRPr/>
            </a:p>
          </p:txBody>
        </p:sp>
        <p:sp>
          <p:nvSpPr>
            <p:cNvPr id="140" name="BackShape"/>
            <p:cNvSpPr/>
            <p:nvPr/>
          </p:nvSpPr>
          <p:spPr>
            <a:xfrm>
              <a:off x="1104438" y="2011972"/>
              <a:ext cx="1859969" cy="3588728"/>
            </a:xfrm>
            <a:custGeom>
              <a:avLst/>
              <a:gdLst>
                <a:gd name="connsiteX0" fmla="*/ 271691 w 1905000"/>
                <a:gd name="connsiteY0" fmla="*/ 0 h 3512820"/>
                <a:gd name="connsiteX1" fmla="*/ 1633309 w 1905000"/>
                <a:gd name="connsiteY1" fmla="*/ 0 h 3512820"/>
                <a:gd name="connsiteX2" fmla="*/ 1905000 w 1905000"/>
                <a:gd name="connsiteY2" fmla="*/ 271691 h 3512820"/>
                <a:gd name="connsiteX3" fmla="*/ 1905000 w 1905000"/>
                <a:gd name="connsiteY3" fmla="*/ 3241129 h 3512820"/>
                <a:gd name="connsiteX4" fmla="*/ 1633309 w 1905000"/>
                <a:gd name="connsiteY4" fmla="*/ 3512820 h 3512820"/>
                <a:gd name="connsiteX5" fmla="*/ 271691 w 1905000"/>
                <a:gd name="connsiteY5" fmla="*/ 3512820 h 3512820"/>
                <a:gd name="connsiteX6" fmla="*/ 0 w 1905000"/>
                <a:gd name="connsiteY6" fmla="*/ 3241129 h 3512820"/>
                <a:gd name="connsiteX7" fmla="*/ 0 w 1905000"/>
                <a:gd name="connsiteY7" fmla="*/ 271691 h 3512820"/>
                <a:gd name="connsiteX8" fmla="*/ 271691 w 1905000"/>
                <a:gd name="connsiteY8" fmla="*/ 0 h 3512820"/>
                <a:gd name="connsiteX9" fmla="*/ 104775 w 1905000"/>
                <a:gd name="connsiteY9" fmla="*/ 353060 h 3512820"/>
                <a:gd name="connsiteX10" fmla="*/ 104775 w 1905000"/>
                <a:gd name="connsiteY10" fmla="*/ 2950210 h 3512820"/>
                <a:gd name="connsiteX11" fmla="*/ 1800225 w 1905000"/>
                <a:gd name="connsiteY11" fmla="*/ 2950210 h 3512820"/>
                <a:gd name="connsiteX12" fmla="*/ 1800225 w 1905000"/>
                <a:gd name="connsiteY12" fmla="*/ 353060 h 3512820"/>
                <a:gd name="connsiteX13" fmla="*/ 104775 w 1905000"/>
                <a:gd name="connsiteY13" fmla="*/ 353060 h 351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0" h="3512820">
                  <a:moveTo>
                    <a:pt x="271691" y="0"/>
                  </a:moveTo>
                  <a:lnTo>
                    <a:pt x="1633309" y="0"/>
                  </a:lnTo>
                  <a:cubicBezTo>
                    <a:pt x="1783360" y="0"/>
                    <a:pt x="1905000" y="121640"/>
                    <a:pt x="1905000" y="271691"/>
                  </a:cubicBezTo>
                  <a:lnTo>
                    <a:pt x="1905000" y="3241129"/>
                  </a:lnTo>
                  <a:cubicBezTo>
                    <a:pt x="1905000" y="3391180"/>
                    <a:pt x="1783360" y="3512820"/>
                    <a:pt x="1633309" y="3512820"/>
                  </a:cubicBezTo>
                  <a:lnTo>
                    <a:pt x="271691" y="3512820"/>
                  </a:lnTo>
                  <a:cubicBezTo>
                    <a:pt x="121640" y="3512820"/>
                    <a:pt x="0" y="3391180"/>
                    <a:pt x="0" y="3241129"/>
                  </a:cubicBezTo>
                  <a:lnTo>
                    <a:pt x="0" y="271691"/>
                  </a:lnTo>
                  <a:cubicBezTo>
                    <a:pt x="0" y="121640"/>
                    <a:pt x="121640" y="0"/>
                    <a:pt x="271691" y="0"/>
                  </a:cubicBezTo>
                  <a:close/>
                  <a:moveTo>
                    <a:pt x="104775" y="353060"/>
                  </a:moveTo>
                  <a:lnTo>
                    <a:pt x="104775" y="2950210"/>
                  </a:lnTo>
                  <a:lnTo>
                    <a:pt x="1800225" y="2950210"/>
                  </a:lnTo>
                  <a:lnTo>
                    <a:pt x="1800225" y="353060"/>
                  </a:lnTo>
                  <a:lnTo>
                    <a:pt x="104775" y="353060"/>
                  </a:lnTo>
                  <a:close/>
                </a:path>
              </a:pathLst>
            </a:custGeom>
            <a:solidFill>
              <a:srgbClr val="00B0F0"/>
            </a:solidFill>
            <a:ln w="635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41" name="BackShape"/>
            <p:cNvSpPr/>
            <p:nvPr/>
          </p:nvSpPr>
          <p:spPr>
            <a:xfrm>
              <a:off x="1834670" y="2117228"/>
              <a:ext cx="399505" cy="77655"/>
            </a:xfrm>
            <a:custGeom>
              <a:avLst/>
              <a:gdLst>
                <a:gd name="connsiteX0" fmla="*/ 216342 w 567196"/>
                <a:gd name="connsiteY0" fmla="*/ 20177 h 105368"/>
                <a:gd name="connsiteX1" fmla="*/ 534689 w 567196"/>
                <a:gd name="connsiteY1" fmla="*/ 20177 h 105368"/>
                <a:gd name="connsiteX2" fmla="*/ 567196 w 567196"/>
                <a:gd name="connsiteY2" fmla="*/ 52684 h 105368"/>
                <a:gd name="connsiteX3" fmla="*/ 534689 w 567196"/>
                <a:gd name="connsiteY3" fmla="*/ 85191 h 105368"/>
                <a:gd name="connsiteX4" fmla="*/ 216342 w 567196"/>
                <a:gd name="connsiteY4" fmla="*/ 85191 h 105368"/>
                <a:gd name="connsiteX5" fmla="*/ 183835 w 567196"/>
                <a:gd name="connsiteY5" fmla="*/ 52684 h 105368"/>
                <a:gd name="connsiteX6" fmla="*/ 216342 w 567196"/>
                <a:gd name="connsiteY6" fmla="*/ 20177 h 105368"/>
                <a:gd name="connsiteX7" fmla="*/ 52685 w 567196"/>
                <a:gd name="connsiteY7" fmla="*/ 0 h 105368"/>
                <a:gd name="connsiteX8" fmla="*/ 105370 w 567196"/>
                <a:gd name="connsiteY8" fmla="*/ 52684 h 105368"/>
                <a:gd name="connsiteX9" fmla="*/ 52685 w 567196"/>
                <a:gd name="connsiteY9" fmla="*/ 105368 h 105368"/>
                <a:gd name="connsiteX10" fmla="*/ 0 w 567196"/>
                <a:gd name="connsiteY10" fmla="*/ 52684 h 105368"/>
                <a:gd name="connsiteX11" fmla="*/ 52685 w 567196"/>
                <a:gd name="connsiteY11" fmla="*/ 0 h 10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7196" h="105368">
                  <a:moveTo>
                    <a:pt x="216342" y="20177"/>
                  </a:moveTo>
                  <a:lnTo>
                    <a:pt x="534689" y="20177"/>
                  </a:lnTo>
                  <a:cubicBezTo>
                    <a:pt x="552642" y="20177"/>
                    <a:pt x="567196" y="34731"/>
                    <a:pt x="567196" y="52684"/>
                  </a:cubicBezTo>
                  <a:cubicBezTo>
                    <a:pt x="567196" y="70637"/>
                    <a:pt x="552642" y="85191"/>
                    <a:pt x="534689" y="85191"/>
                  </a:cubicBezTo>
                  <a:lnTo>
                    <a:pt x="216342" y="85191"/>
                  </a:lnTo>
                  <a:cubicBezTo>
                    <a:pt x="198389" y="85191"/>
                    <a:pt x="183835" y="70637"/>
                    <a:pt x="183835" y="52684"/>
                  </a:cubicBezTo>
                  <a:cubicBezTo>
                    <a:pt x="183835" y="34731"/>
                    <a:pt x="198389" y="20177"/>
                    <a:pt x="216342" y="20177"/>
                  </a:cubicBezTo>
                  <a:close/>
                  <a:moveTo>
                    <a:pt x="52685" y="0"/>
                  </a:moveTo>
                  <a:cubicBezTo>
                    <a:pt x="81782" y="0"/>
                    <a:pt x="105370" y="23587"/>
                    <a:pt x="105370" y="52684"/>
                  </a:cubicBezTo>
                  <a:cubicBezTo>
                    <a:pt x="105370" y="81781"/>
                    <a:pt x="81782" y="105368"/>
                    <a:pt x="52685" y="105368"/>
                  </a:cubicBezTo>
                  <a:cubicBezTo>
                    <a:pt x="23588" y="105368"/>
                    <a:pt x="0" y="81781"/>
                    <a:pt x="0" y="52684"/>
                  </a:cubicBezTo>
                  <a:cubicBezTo>
                    <a:pt x="0" y="23587"/>
                    <a:pt x="23588" y="0"/>
                    <a:pt x="52685" y="0"/>
                  </a:cubicBezTo>
                  <a:close/>
                </a:path>
              </a:pathLst>
            </a:cu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42" name="BackShape"/>
            <p:cNvSpPr/>
            <p:nvPr/>
          </p:nvSpPr>
          <p:spPr>
            <a:xfrm>
              <a:off x="1871778" y="5143135"/>
              <a:ext cx="325288" cy="340363"/>
            </a:xfrm>
            <a:prstGeom prst="ellipse">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43" name="ValueText"/>
            <p:cNvSpPr/>
            <p:nvPr/>
          </p:nvSpPr>
          <p:spPr>
            <a:xfrm>
              <a:off x="1744851" y="1267364"/>
              <a:ext cx="579145" cy="434359"/>
            </a:xfrm>
            <a:prstGeom prst="rect">
              <a:avLst/>
            </a:prstGeom>
          </p:spPr>
          <p:txBody>
            <a:bodyPr wrap="none" lIns="0" tIns="0" rIns="0" bIns="0" anchor="ctr" anchorCtr="1">
              <a:prstTxWarp prst="textPlain">
                <a:avLst/>
              </a:prstTxWarp>
              <a:normAutofit fontScale="25000" lnSpcReduction="20000"/>
            </a:bodyPr>
            <a:lstStyle/>
            <a:p>
              <a:r>
                <a:rPr lang="en-US" altLang="zh-CN" sz="6000" dirty="0" smtClean="0">
                  <a:solidFill>
                    <a:srgbClr val="00B0F0"/>
                  </a:solidFill>
                  <a:latin typeface="Impact" panose="020B0806030902050204" pitchFamily="34" charset="0"/>
                </a:rPr>
                <a:t>22%</a:t>
              </a:r>
              <a:endParaRPr lang="en-US" altLang="zh-CN" sz="6000" dirty="0">
                <a:solidFill>
                  <a:srgbClr val="00B0F0"/>
                </a:solidFill>
                <a:latin typeface="Impact" panose="020B0806030902050204" pitchFamily="34" charset="0"/>
              </a:endParaRPr>
            </a:p>
          </p:txBody>
        </p:sp>
      </p:grpSp>
      <p:sp>
        <p:nvSpPr>
          <p:cNvPr id="148" name="文本框 127"/>
          <p:cNvSpPr txBox="1"/>
          <p:nvPr/>
        </p:nvSpPr>
        <p:spPr>
          <a:xfrm>
            <a:off x="5580112" y="4143139"/>
            <a:ext cx="1336172" cy="804875"/>
          </a:xfrm>
          <a:prstGeom prst="rect">
            <a:avLst/>
          </a:prstGeom>
          <a:noFill/>
        </p:spPr>
        <p:txBody>
          <a:bodyPr wrap="square" lIns="0" tIns="0" rIns="0" bIns="0">
            <a:normAutofit/>
          </a:bodyPr>
          <a:lstStyle/>
          <a:p>
            <a:pPr>
              <a:lnSpc>
                <a:spcPct val="120000"/>
              </a:lnSpc>
            </a:pPr>
            <a:r>
              <a:rPr lang="zh-CN" altLang="en-US" sz="1000" dirty="0" smtClean="0">
                <a:latin typeface="微软雅黑" panose="020B0503020204020204" pitchFamily="34" charset="-122"/>
                <a:ea typeface="微软雅黑" panose="020B0503020204020204" pitchFamily="34" charset="-122"/>
              </a:rPr>
              <a:t>出售手机制程业务之前</a:t>
            </a:r>
            <a:endParaRPr lang="en-US" altLang="zh-CN" sz="1000" dirty="0" smtClean="0">
              <a:latin typeface="微软雅黑" panose="020B0503020204020204" pitchFamily="34" charset="-122"/>
              <a:ea typeface="微软雅黑" panose="020B0503020204020204" pitchFamily="34" charset="-122"/>
            </a:endParaRPr>
          </a:p>
          <a:p>
            <a:pPr>
              <a:lnSpc>
                <a:spcPct val="120000"/>
              </a:lnSpc>
            </a:pPr>
            <a:r>
              <a:rPr lang="zh-CN" altLang="en-US" sz="1000" dirty="0" smtClean="0">
                <a:latin typeface="微软雅黑" panose="020B0503020204020204" pitchFamily="34" charset="-122"/>
                <a:ea typeface="微软雅黑" panose="020B0503020204020204" pitchFamily="34" charset="-122"/>
              </a:rPr>
              <a:t>在技术交叉授权约束下诺下诺基亚只对外许可了约</a:t>
            </a:r>
            <a:r>
              <a:rPr lang="en-US" altLang="zh-CN" sz="1000" dirty="0" smtClean="0">
                <a:latin typeface="微软雅黑" panose="020B0503020204020204" pitchFamily="34" charset="-122"/>
                <a:ea typeface="微软雅黑" panose="020B0503020204020204" pitchFamily="34" charset="-122"/>
              </a:rPr>
              <a:t>10</a:t>
            </a:r>
            <a:r>
              <a:rPr lang="zh-CN" altLang="en-US" sz="1000" dirty="0" smtClean="0">
                <a:latin typeface="微软雅黑" panose="020B0503020204020204" pitchFamily="34" charset="-122"/>
                <a:ea typeface="微软雅黑" panose="020B0503020204020204" pitchFamily="34" charset="-122"/>
              </a:rPr>
              <a:t>％的自身专利</a:t>
            </a:r>
            <a:endParaRPr lang="zh-CN" altLang="en-US" sz="1000" dirty="0">
              <a:latin typeface="微软雅黑" panose="020B0503020204020204" pitchFamily="34" charset="-122"/>
              <a:ea typeface="微软雅黑" panose="020B0503020204020204" pitchFamily="34" charset="-122"/>
            </a:endParaRPr>
          </a:p>
        </p:txBody>
      </p:sp>
      <p:sp>
        <p:nvSpPr>
          <p:cNvPr id="149" name="文本框 123"/>
          <p:cNvSpPr txBox="1"/>
          <p:nvPr/>
        </p:nvSpPr>
        <p:spPr>
          <a:xfrm>
            <a:off x="7127514" y="4122891"/>
            <a:ext cx="1774070" cy="695515"/>
          </a:xfrm>
          <a:prstGeom prst="rect">
            <a:avLst/>
          </a:prstGeom>
          <a:noFill/>
        </p:spPr>
        <p:txBody>
          <a:bodyPr wrap="square" lIns="0" tIns="0" rIns="0" bIns="0">
            <a:normAutofit lnSpcReduction="10000"/>
          </a:bodyPr>
          <a:lstStyle/>
          <a:p>
            <a:pPr>
              <a:lnSpc>
                <a:spcPct val="120000"/>
              </a:lnSpc>
            </a:pPr>
            <a:r>
              <a:rPr lang="zh-CN" altLang="en-US" sz="1000" dirty="0" smtClean="0">
                <a:latin typeface="微软雅黑" panose="020B0503020204020204" pitchFamily="34" charset="-122"/>
                <a:ea typeface="微软雅黑" panose="020B0503020204020204" pitchFamily="34" charset="-122"/>
              </a:rPr>
              <a:t>在出售手机制程业务之后没有了技交叉授权约束．每年知识产权许可收放占到全公司总收入的</a:t>
            </a:r>
            <a:r>
              <a:rPr lang="en-US" altLang="zh-CN" sz="1000" dirty="0" smtClean="0">
                <a:latin typeface="微软雅黑" panose="020B0503020204020204" pitchFamily="34" charset="-122"/>
                <a:ea typeface="微软雅黑" panose="020B0503020204020204" pitchFamily="34" charset="-122"/>
              </a:rPr>
              <a:t>22</a:t>
            </a:r>
            <a:r>
              <a:rPr lang="zh-CN" altLang="en-US" sz="1000" dirty="0" smtClean="0">
                <a:latin typeface="微软雅黑" panose="020B0503020204020204" pitchFamily="34" charset="-122"/>
                <a:ea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endParaRPr>
          </a:p>
        </p:txBody>
      </p:sp>
      <p:sp>
        <p:nvSpPr>
          <p:cNvPr id="151" name="文本框 141"/>
          <p:cNvSpPr txBox="1"/>
          <p:nvPr/>
        </p:nvSpPr>
        <p:spPr>
          <a:xfrm>
            <a:off x="2367134" y="2227987"/>
            <a:ext cx="3298620" cy="229399"/>
          </a:xfrm>
          <a:prstGeom prst="rect">
            <a:avLst/>
          </a:prstGeom>
          <a:noFill/>
        </p:spPr>
        <p:txBody>
          <a:bodyPr wrap="square" lIns="0" tIns="0" rIns="0" bIns="0">
            <a:normAutofit/>
          </a:bodyPr>
          <a:lstStyle/>
          <a:p>
            <a:pPr>
              <a:lnSpc>
                <a:spcPct val="120000"/>
              </a:lnSpc>
            </a:pPr>
            <a:r>
              <a:rPr lang="zh-CN" altLang="en-US" sz="1000" dirty="0" smtClean="0">
                <a:latin typeface="微软雅黑" panose="020B0503020204020204" pitchFamily="34" charset="-122"/>
                <a:ea typeface="微软雅黑" panose="020B0503020204020204" pitchFamily="34" charset="-122"/>
              </a:rPr>
              <a:t>诺基亚的专利组合从某种程度上代表了手产业的发展</a:t>
            </a:r>
            <a:endParaRPr lang="zh-CN" altLang="en-US" sz="10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641975" y="2662636"/>
            <a:ext cx="235962" cy="680128"/>
          </a:xfrm>
          <a:prstGeom prst="rect">
            <a:avLst/>
          </a:prstGeom>
          <a:noFill/>
        </p:spPr>
        <p:txBody>
          <a:bodyPr vert="eaVert" wrap="square" rtlCol="0">
            <a:spAutoFit/>
          </a:bodyPr>
          <a:lstStyle/>
          <a:p>
            <a:pPr>
              <a:lnSpc>
                <a:spcPts val="400"/>
              </a:lnSpc>
            </a:pPr>
            <a:r>
              <a:rPr lang="zh-CN" altLang="en-US" sz="1000" dirty="0"/>
              <a:t>出售</a:t>
            </a:r>
            <a:r>
              <a:rPr lang="zh-CN" altLang="en-US" sz="1000" dirty="0" smtClean="0"/>
              <a:t>前</a:t>
            </a:r>
            <a:endParaRPr lang="zh-CN" altLang="en-US" sz="1000" dirty="0"/>
          </a:p>
        </p:txBody>
      </p:sp>
      <p:sp>
        <p:nvSpPr>
          <p:cNvPr id="153" name="文本框 152"/>
          <p:cNvSpPr txBox="1"/>
          <p:nvPr/>
        </p:nvSpPr>
        <p:spPr>
          <a:xfrm>
            <a:off x="8246627" y="2620697"/>
            <a:ext cx="252698" cy="680128"/>
          </a:xfrm>
          <a:prstGeom prst="rect">
            <a:avLst/>
          </a:prstGeom>
          <a:noFill/>
        </p:spPr>
        <p:txBody>
          <a:bodyPr vert="eaVert" wrap="square" rtlCol="0">
            <a:spAutoFit/>
          </a:bodyPr>
          <a:lstStyle/>
          <a:p>
            <a:pPr>
              <a:lnSpc>
                <a:spcPts val="400"/>
              </a:lnSpc>
            </a:pPr>
            <a:r>
              <a:rPr lang="zh-CN" altLang="en-US" sz="1000" dirty="0" smtClean="0"/>
              <a:t>出售后</a:t>
            </a:r>
            <a:endParaRPr lang="zh-CN" altLang="en-US" sz="1000" dirty="0"/>
          </a:p>
        </p:txBody>
      </p:sp>
      <p:sp>
        <p:nvSpPr>
          <p:cNvPr id="154" name="文本框 141"/>
          <p:cNvSpPr txBox="1"/>
          <p:nvPr/>
        </p:nvSpPr>
        <p:spPr>
          <a:xfrm>
            <a:off x="2373738" y="2460699"/>
            <a:ext cx="3298620" cy="229399"/>
          </a:xfrm>
          <a:prstGeom prst="rect">
            <a:avLst/>
          </a:prstGeom>
          <a:noFill/>
        </p:spPr>
        <p:txBody>
          <a:bodyPr wrap="square" lIns="0" tIns="0" rIns="0" bIns="0">
            <a:normAutofit/>
          </a:bodyPr>
          <a:lstStyle/>
          <a:p>
            <a:pPr>
              <a:lnSpc>
                <a:spcPct val="120000"/>
              </a:lnSpc>
            </a:pPr>
            <a:r>
              <a:rPr lang="zh-CN" altLang="en-US" sz="1000" dirty="0" smtClean="0">
                <a:latin typeface="微软雅黑" panose="020B0503020204020204" pitchFamily="34" charset="-122"/>
                <a:ea typeface="微软雅黑" panose="020B0503020204020204" pitchFamily="34" charset="-122"/>
              </a:rPr>
              <a:t>诺基亚目前在移动通信领域布局专利数量惊人</a:t>
            </a:r>
            <a:endParaRPr lang="zh-CN" altLang="en-US" sz="1000" dirty="0">
              <a:latin typeface="微软雅黑" panose="020B0503020204020204" pitchFamily="34" charset="-122"/>
              <a:ea typeface="微软雅黑" panose="020B0503020204020204" pitchFamily="34" charset="-122"/>
            </a:endParaRPr>
          </a:p>
        </p:txBody>
      </p:sp>
      <p:sp>
        <p:nvSpPr>
          <p:cNvPr id="155" name="Oval 98"/>
          <p:cNvSpPr/>
          <p:nvPr/>
        </p:nvSpPr>
        <p:spPr bwMode="auto">
          <a:xfrm>
            <a:off x="2672704" y="3862865"/>
            <a:ext cx="548310" cy="113767"/>
          </a:xfrm>
          <a:prstGeom prst="ellipse">
            <a:avLst/>
          </a:prstGeom>
          <a:solidFill>
            <a:srgbClr val="00B0F0"/>
          </a:solidFill>
          <a:ln w="25400">
            <a:solidFill>
              <a:schemeClr val="tx1">
                <a:alpha val="0"/>
              </a:schemeClr>
            </a:solidFill>
            <a:miter lim="800000"/>
          </a:ln>
        </p:spPr>
        <p:txBody>
          <a:bodyPr anchor="ctr"/>
          <a:lstStyle/>
          <a:p>
            <a:pPr algn="ctr"/>
            <a:endParaRPr/>
          </a:p>
        </p:txBody>
      </p:sp>
      <p:sp>
        <p:nvSpPr>
          <p:cNvPr id="156" name="Freeform: Shape 99"/>
          <p:cNvSpPr/>
          <p:nvPr/>
        </p:nvSpPr>
        <p:spPr bwMode="auto">
          <a:xfrm flipH="1">
            <a:off x="2934102" y="2932271"/>
            <a:ext cx="272561" cy="1019399"/>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solidFill>
            <a:srgbClr val="00B0F0"/>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157" name="Freeform: Shape 100"/>
          <p:cNvSpPr/>
          <p:nvPr/>
        </p:nvSpPr>
        <p:spPr bwMode="auto">
          <a:xfrm>
            <a:off x="2674298" y="2922811"/>
            <a:ext cx="272561" cy="1019808"/>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solidFill>
            <a:srgbClr val="00B0F0"/>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158" name="Oval 101"/>
          <p:cNvSpPr/>
          <p:nvPr/>
        </p:nvSpPr>
        <p:spPr bwMode="auto">
          <a:xfrm>
            <a:off x="2848293" y="2811811"/>
            <a:ext cx="170424" cy="189343"/>
          </a:xfrm>
          <a:prstGeom prst="ellipse">
            <a:avLst/>
          </a:prstGeom>
          <a:solidFill>
            <a:srgbClr val="00B0F0"/>
          </a:solidFill>
          <a:ln w="25400">
            <a:solidFill>
              <a:schemeClr val="bg1"/>
            </a:solidFill>
            <a:miter lim="800000"/>
          </a:ln>
        </p:spPr>
        <p:txBody>
          <a:bodyPr anchor="ctr"/>
          <a:lstStyle/>
          <a:p>
            <a:pPr algn="ctr"/>
            <a:endParaRPr/>
          </a:p>
        </p:txBody>
      </p:sp>
      <p:sp>
        <p:nvSpPr>
          <p:cNvPr id="159" name="Oval 108"/>
          <p:cNvSpPr/>
          <p:nvPr/>
        </p:nvSpPr>
        <p:spPr bwMode="auto">
          <a:xfrm>
            <a:off x="3802712" y="3925387"/>
            <a:ext cx="700565" cy="55063"/>
          </a:xfrm>
          <a:prstGeom prst="ellipse">
            <a:avLst/>
          </a:prstGeom>
          <a:solidFill>
            <a:srgbClr val="0070C0"/>
          </a:solidFill>
          <a:ln w="25400">
            <a:solidFill>
              <a:schemeClr val="tx1">
                <a:alpha val="0"/>
              </a:schemeClr>
            </a:solidFill>
            <a:miter lim="800000"/>
          </a:ln>
        </p:spPr>
        <p:txBody>
          <a:bodyPr anchor="ctr"/>
          <a:lstStyle/>
          <a:p>
            <a:pPr algn="ctr"/>
            <a:endParaRPr/>
          </a:p>
        </p:txBody>
      </p:sp>
      <p:sp>
        <p:nvSpPr>
          <p:cNvPr id="160" name="Freeform: Shape 109"/>
          <p:cNvSpPr/>
          <p:nvPr/>
        </p:nvSpPr>
        <p:spPr bwMode="auto">
          <a:xfrm>
            <a:off x="3851920" y="2801261"/>
            <a:ext cx="349265" cy="1167620"/>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solidFill>
            <a:srgbClr val="0070C0"/>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161" name="Freeform: Shape 110"/>
          <p:cNvSpPr/>
          <p:nvPr/>
        </p:nvSpPr>
        <p:spPr bwMode="auto">
          <a:xfrm flipH="1">
            <a:off x="4128571" y="2801261"/>
            <a:ext cx="349264" cy="1167620"/>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solidFill>
            <a:srgbClr val="0070C0"/>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162" name="Oval 111"/>
          <p:cNvSpPr/>
          <p:nvPr/>
        </p:nvSpPr>
        <p:spPr bwMode="auto">
          <a:xfrm>
            <a:off x="4047146" y="2654884"/>
            <a:ext cx="211699" cy="192384"/>
          </a:xfrm>
          <a:prstGeom prst="ellipse">
            <a:avLst/>
          </a:prstGeom>
          <a:solidFill>
            <a:srgbClr val="0070C0"/>
          </a:solidFill>
          <a:ln w="25400">
            <a:solidFill>
              <a:schemeClr val="bg1"/>
            </a:solidFill>
            <a:miter lim="800000"/>
          </a:ln>
        </p:spPr>
        <p:txBody>
          <a:bodyPr anchor="ctr"/>
          <a:lstStyle/>
          <a:p>
            <a:pPr algn="ctr"/>
            <a:endParaRPr/>
          </a:p>
        </p:txBody>
      </p:sp>
      <p:sp>
        <p:nvSpPr>
          <p:cNvPr id="171" name="Text Box 16"/>
          <p:cNvSpPr txBox="1">
            <a:spLocks noChangeArrowheads="1"/>
          </p:cNvSpPr>
          <p:nvPr/>
        </p:nvSpPr>
        <p:spPr bwMode="auto">
          <a:xfrm>
            <a:off x="3761258" y="4169129"/>
            <a:ext cx="1083890" cy="477054"/>
          </a:xfrm>
          <a:prstGeom prst="rect">
            <a:avLst/>
          </a:prstGeom>
          <a:solidFill>
            <a:srgbClr val="0070C0"/>
          </a:soli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spcBef>
                <a:spcPct val="50000"/>
              </a:spcBef>
            </a:pPr>
            <a:r>
              <a:rPr lang="zh-CN" altLang="en-US" sz="1000" dirty="0" smtClean="0">
                <a:solidFill>
                  <a:srgbClr val="FFFFFF"/>
                </a:solidFill>
                <a:latin typeface="微软雅黑" panose="020B0503020204020204" pitchFamily="34" charset="-122"/>
                <a:ea typeface="微软雅黑" panose="020B0503020204020204" pitchFamily="34" charset="-122"/>
              </a:rPr>
              <a:t>专利数量</a:t>
            </a:r>
            <a:endParaRPr lang="en-US" altLang="zh-CN" sz="1000" dirty="0" smtClean="0">
              <a:solidFill>
                <a:srgbClr val="FFFFFF"/>
              </a:solidFill>
              <a:latin typeface="微软雅黑" panose="020B0503020204020204" pitchFamily="34" charset="-122"/>
              <a:ea typeface="微软雅黑" panose="020B0503020204020204" pitchFamily="34" charset="-122"/>
            </a:endParaRPr>
          </a:p>
          <a:p>
            <a:pPr algn="r">
              <a:spcBef>
                <a:spcPct val="50000"/>
              </a:spcBef>
            </a:pPr>
            <a:r>
              <a:rPr lang="en-US" altLang="zh-CN" sz="1000" dirty="0" smtClean="0">
                <a:solidFill>
                  <a:srgbClr val="FFFFFF"/>
                </a:solidFill>
                <a:latin typeface="微软雅黑" panose="020B0503020204020204" pitchFamily="34" charset="-122"/>
                <a:ea typeface="微软雅黑" panose="020B0503020204020204" pitchFamily="34" charset="-122"/>
              </a:rPr>
              <a:t>12000+</a:t>
            </a:r>
            <a:endParaRPr lang="en-US" altLang="zh-CN" sz="1000" dirty="0">
              <a:solidFill>
                <a:srgbClr val="FFFFFF"/>
              </a:solidFill>
              <a:latin typeface="微软雅黑" panose="020B0503020204020204" pitchFamily="34" charset="-122"/>
              <a:ea typeface="微软雅黑" panose="020B0503020204020204" pitchFamily="34" charset="-122"/>
            </a:endParaRPr>
          </a:p>
        </p:txBody>
      </p:sp>
      <p:sp>
        <p:nvSpPr>
          <p:cNvPr id="172" name="Text Box 16"/>
          <p:cNvSpPr txBox="1">
            <a:spLocks noChangeArrowheads="1"/>
          </p:cNvSpPr>
          <p:nvPr/>
        </p:nvSpPr>
        <p:spPr bwMode="auto">
          <a:xfrm>
            <a:off x="2423217" y="4179118"/>
            <a:ext cx="1083890" cy="453970"/>
          </a:xfrm>
          <a:prstGeom prst="rect">
            <a:avLst/>
          </a:prstGeom>
          <a:solidFill>
            <a:srgbClr val="00B0F0"/>
          </a:soli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spcBef>
                <a:spcPct val="50000"/>
              </a:spcBef>
            </a:pPr>
            <a:r>
              <a:rPr lang="zh-CN" altLang="en-US" sz="1000" dirty="0" smtClean="0">
                <a:solidFill>
                  <a:srgbClr val="FFFFFF"/>
                </a:solidFill>
                <a:latin typeface="Arial" panose="020B0604020202020204" pitchFamily="34" charset="0"/>
                <a:ea typeface="华文细黑" panose="02010600040101010101" pitchFamily="2" charset="-122"/>
              </a:rPr>
              <a:t>专利</a:t>
            </a:r>
            <a:r>
              <a:rPr lang="zh-CN" altLang="en-US" sz="900" dirty="0">
                <a:solidFill>
                  <a:srgbClr val="FFFFFF"/>
                </a:solidFill>
                <a:latin typeface="Arial" panose="020B0604020202020204" pitchFamily="34" charset="0"/>
                <a:ea typeface="华文细黑" panose="02010600040101010101" pitchFamily="2" charset="-122"/>
              </a:rPr>
              <a:t>族</a:t>
            </a:r>
            <a:endParaRPr lang="en-US" altLang="zh-CN" sz="900" dirty="0" smtClean="0">
              <a:solidFill>
                <a:srgbClr val="FFFFFF"/>
              </a:solidFill>
              <a:latin typeface="Arial" panose="020B0604020202020204" pitchFamily="34" charset="0"/>
              <a:ea typeface="华文细黑" panose="02010600040101010101" pitchFamily="2" charset="-122"/>
            </a:endParaRPr>
          </a:p>
          <a:p>
            <a:pPr algn="ctr">
              <a:spcBef>
                <a:spcPct val="50000"/>
              </a:spcBef>
            </a:pPr>
            <a:r>
              <a:rPr lang="en-US" altLang="zh-CN" sz="900" dirty="0" smtClean="0">
                <a:solidFill>
                  <a:srgbClr val="FFFFFF"/>
                </a:solidFill>
                <a:latin typeface="Arial" panose="020B0604020202020204" pitchFamily="34" charset="0"/>
                <a:ea typeface="华文细黑" panose="02010600040101010101" pitchFamily="2" charset="-122"/>
              </a:rPr>
              <a:t>               4000+</a:t>
            </a:r>
            <a:endParaRPr lang="en-US" altLang="zh-CN" sz="900" dirty="0">
              <a:solidFill>
                <a:srgbClr val="FFFFFF"/>
              </a:solidFill>
              <a:latin typeface="Arial" panose="020B0604020202020204" pitchFamily="34" charset="0"/>
              <a:ea typeface="华文细黑" panose="02010600040101010101" pitchFamily="2" charset="-122"/>
            </a:endParaRPr>
          </a:p>
        </p:txBody>
      </p:sp>
      <p:sp>
        <p:nvSpPr>
          <p:cNvPr id="6" name="文本框 5"/>
          <p:cNvSpPr txBox="1"/>
          <p:nvPr/>
        </p:nvSpPr>
        <p:spPr>
          <a:xfrm>
            <a:off x="2703594" y="3054550"/>
            <a:ext cx="461665" cy="1138129"/>
          </a:xfrm>
          <a:prstGeom prst="rect">
            <a:avLst/>
          </a:prstGeom>
          <a:noFill/>
        </p:spPr>
        <p:txBody>
          <a:bodyPr vert="eaVert" wrap="square" rtlCol="0">
            <a:spAutoFit/>
          </a:bodyPr>
          <a:lstStyle/>
          <a:p>
            <a:r>
              <a:rPr lang="en-US" altLang="zh-CN" dirty="0" smtClean="0">
                <a:solidFill>
                  <a:schemeClr val="bg1"/>
                </a:solidFill>
              </a:rPr>
              <a:t>4000+</a:t>
            </a:r>
            <a:endParaRPr lang="zh-CN" altLang="en-US" dirty="0">
              <a:solidFill>
                <a:schemeClr val="bg1"/>
              </a:solidFill>
            </a:endParaRPr>
          </a:p>
        </p:txBody>
      </p:sp>
      <p:sp>
        <p:nvSpPr>
          <p:cNvPr id="174" name="文本框 173"/>
          <p:cNvSpPr txBox="1"/>
          <p:nvPr/>
        </p:nvSpPr>
        <p:spPr>
          <a:xfrm>
            <a:off x="3944398" y="3054550"/>
            <a:ext cx="461665" cy="1138129"/>
          </a:xfrm>
          <a:prstGeom prst="rect">
            <a:avLst/>
          </a:prstGeom>
          <a:noFill/>
        </p:spPr>
        <p:txBody>
          <a:bodyPr vert="eaVert" wrap="square" rtlCol="0">
            <a:spAutoFit/>
          </a:bodyPr>
          <a:lstStyle/>
          <a:p>
            <a:r>
              <a:rPr lang="en-US" altLang="zh-CN" dirty="0" smtClean="0">
                <a:solidFill>
                  <a:schemeClr val="bg1"/>
                </a:solidFill>
              </a:rPr>
              <a:t>12000+</a:t>
            </a:r>
            <a:endParaRPr lang="zh-CN" altLang="en-US" dirty="0">
              <a:solidFill>
                <a:schemeClr val="bg1"/>
              </a:solidFill>
            </a:endParaRPr>
          </a:p>
        </p:txBody>
      </p:sp>
      <p:sp>
        <p:nvSpPr>
          <p:cNvPr id="177" name="collaboration_115884"/>
          <p:cNvSpPr>
            <a:spLocks noChangeAspect="1"/>
          </p:cNvSpPr>
          <p:nvPr/>
        </p:nvSpPr>
        <p:spPr bwMode="auto">
          <a:xfrm>
            <a:off x="2479524" y="4246880"/>
            <a:ext cx="356585" cy="336497"/>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chemeClr val="bg1"/>
          </a:solidFill>
          <a:ln>
            <a:noFill/>
          </a:ln>
        </p:spPr>
      </p:sp>
      <p:sp>
        <p:nvSpPr>
          <p:cNvPr id="178" name="networking_126312"/>
          <p:cNvSpPr>
            <a:spLocks noChangeAspect="1"/>
          </p:cNvSpPr>
          <p:nvPr/>
        </p:nvSpPr>
        <p:spPr bwMode="auto">
          <a:xfrm>
            <a:off x="3807018" y="4230249"/>
            <a:ext cx="374653" cy="353128"/>
          </a:xfrm>
          <a:custGeom>
            <a:avLst/>
            <a:gdLst>
              <a:gd name="connsiteX0" fmla="*/ 256155 w 336853"/>
              <a:gd name="connsiteY0" fmla="*/ 263525 h 317500"/>
              <a:gd name="connsiteX1" fmla="*/ 268061 w 336853"/>
              <a:gd name="connsiteY1" fmla="*/ 299070 h 317500"/>
              <a:gd name="connsiteX2" fmla="*/ 269384 w 336853"/>
              <a:gd name="connsiteY2" fmla="*/ 303019 h 317500"/>
              <a:gd name="connsiteX3" fmla="*/ 274676 w 336853"/>
              <a:gd name="connsiteY3" fmla="*/ 289855 h 317500"/>
              <a:gd name="connsiteX4" fmla="*/ 277322 w 336853"/>
              <a:gd name="connsiteY4" fmla="*/ 272740 h 317500"/>
              <a:gd name="connsiteX5" fmla="*/ 279968 w 336853"/>
              <a:gd name="connsiteY5" fmla="*/ 289855 h 317500"/>
              <a:gd name="connsiteX6" fmla="*/ 285259 w 336853"/>
              <a:gd name="connsiteY6" fmla="*/ 303019 h 317500"/>
              <a:gd name="connsiteX7" fmla="*/ 286582 w 336853"/>
              <a:gd name="connsiteY7" fmla="*/ 299070 h 317500"/>
              <a:gd name="connsiteX8" fmla="*/ 298489 w 336853"/>
              <a:gd name="connsiteY8" fmla="*/ 263525 h 317500"/>
              <a:gd name="connsiteX9" fmla="*/ 320978 w 336853"/>
              <a:gd name="connsiteY9" fmla="*/ 275373 h 317500"/>
              <a:gd name="connsiteX10" fmla="*/ 336853 w 336853"/>
              <a:gd name="connsiteY10" fmla="*/ 317500 h 317500"/>
              <a:gd name="connsiteX11" fmla="*/ 217790 w 336853"/>
              <a:gd name="connsiteY11" fmla="*/ 317500 h 317500"/>
              <a:gd name="connsiteX12" fmla="*/ 233665 w 336853"/>
              <a:gd name="connsiteY12" fmla="*/ 275373 h 317500"/>
              <a:gd name="connsiteX13" fmla="*/ 256155 w 336853"/>
              <a:gd name="connsiteY13" fmla="*/ 263525 h 317500"/>
              <a:gd name="connsiteX14" fmla="*/ 37966 w 336853"/>
              <a:gd name="connsiteY14" fmla="*/ 263525 h 317500"/>
              <a:gd name="connsiteX15" fmla="*/ 48433 w 336853"/>
              <a:gd name="connsiteY15" fmla="*/ 299070 h 317500"/>
              <a:gd name="connsiteX16" fmla="*/ 51050 w 336853"/>
              <a:gd name="connsiteY16" fmla="*/ 303019 h 317500"/>
              <a:gd name="connsiteX17" fmla="*/ 54975 w 336853"/>
              <a:gd name="connsiteY17" fmla="*/ 289855 h 317500"/>
              <a:gd name="connsiteX18" fmla="*/ 58900 w 336853"/>
              <a:gd name="connsiteY18" fmla="*/ 272740 h 317500"/>
              <a:gd name="connsiteX19" fmla="*/ 61517 w 336853"/>
              <a:gd name="connsiteY19" fmla="*/ 289855 h 317500"/>
              <a:gd name="connsiteX20" fmla="*/ 66751 w 336853"/>
              <a:gd name="connsiteY20" fmla="*/ 303019 h 317500"/>
              <a:gd name="connsiteX21" fmla="*/ 68059 w 336853"/>
              <a:gd name="connsiteY21" fmla="*/ 299070 h 317500"/>
              <a:gd name="connsiteX22" fmla="*/ 78526 w 336853"/>
              <a:gd name="connsiteY22" fmla="*/ 263525 h 317500"/>
              <a:gd name="connsiteX23" fmla="*/ 102077 w 336853"/>
              <a:gd name="connsiteY23" fmla="*/ 275373 h 317500"/>
              <a:gd name="connsiteX24" fmla="*/ 116469 w 336853"/>
              <a:gd name="connsiteY24" fmla="*/ 317500 h 317500"/>
              <a:gd name="connsiteX25" fmla="*/ 23 w 336853"/>
              <a:gd name="connsiteY25" fmla="*/ 317500 h 317500"/>
              <a:gd name="connsiteX26" fmla="*/ 15724 w 336853"/>
              <a:gd name="connsiteY26" fmla="*/ 275373 h 317500"/>
              <a:gd name="connsiteX27" fmla="*/ 37966 w 336853"/>
              <a:gd name="connsiteY27" fmla="*/ 263525 h 317500"/>
              <a:gd name="connsiteX28" fmla="*/ 212235 w 336853"/>
              <a:gd name="connsiteY28" fmla="*/ 236538 h 317500"/>
              <a:gd name="connsiteX29" fmla="*/ 217792 w 336853"/>
              <a:gd name="connsiteY29" fmla="*/ 242888 h 317500"/>
              <a:gd name="connsiteX30" fmla="*/ 212235 w 336853"/>
              <a:gd name="connsiteY30" fmla="*/ 249238 h 317500"/>
              <a:gd name="connsiteX31" fmla="*/ 206678 w 336853"/>
              <a:gd name="connsiteY31" fmla="*/ 242888 h 317500"/>
              <a:gd name="connsiteX32" fmla="*/ 212235 w 336853"/>
              <a:gd name="connsiteY32" fmla="*/ 236538 h 317500"/>
              <a:gd name="connsiteX33" fmla="*/ 124128 w 336853"/>
              <a:gd name="connsiteY33" fmla="*/ 236538 h 317500"/>
              <a:gd name="connsiteX34" fmla="*/ 130478 w 336853"/>
              <a:gd name="connsiteY34" fmla="*/ 242888 h 317500"/>
              <a:gd name="connsiteX35" fmla="*/ 124128 w 336853"/>
              <a:gd name="connsiteY35" fmla="*/ 249238 h 317500"/>
              <a:gd name="connsiteX36" fmla="*/ 117778 w 336853"/>
              <a:gd name="connsiteY36" fmla="*/ 242888 h 317500"/>
              <a:gd name="connsiteX37" fmla="*/ 124128 w 336853"/>
              <a:gd name="connsiteY37" fmla="*/ 236538 h 317500"/>
              <a:gd name="connsiteX38" fmla="*/ 196360 w 336853"/>
              <a:gd name="connsiteY38" fmla="*/ 227013 h 317500"/>
              <a:gd name="connsiteX39" fmla="*/ 201917 w 336853"/>
              <a:gd name="connsiteY39" fmla="*/ 233363 h 317500"/>
              <a:gd name="connsiteX40" fmla="*/ 196360 w 336853"/>
              <a:gd name="connsiteY40" fmla="*/ 239713 h 317500"/>
              <a:gd name="connsiteX41" fmla="*/ 190803 w 336853"/>
              <a:gd name="connsiteY41" fmla="*/ 233363 h 317500"/>
              <a:gd name="connsiteX42" fmla="*/ 196360 w 336853"/>
              <a:gd name="connsiteY42" fmla="*/ 227013 h 317500"/>
              <a:gd name="connsiteX43" fmla="*/ 138415 w 336853"/>
              <a:gd name="connsiteY43" fmla="*/ 227013 h 317500"/>
              <a:gd name="connsiteX44" fmla="*/ 144765 w 336853"/>
              <a:gd name="connsiteY44" fmla="*/ 233363 h 317500"/>
              <a:gd name="connsiteX45" fmla="*/ 138415 w 336853"/>
              <a:gd name="connsiteY45" fmla="*/ 239713 h 317500"/>
              <a:gd name="connsiteX46" fmla="*/ 132065 w 336853"/>
              <a:gd name="connsiteY46" fmla="*/ 233363 h 317500"/>
              <a:gd name="connsiteX47" fmla="*/ 138415 w 336853"/>
              <a:gd name="connsiteY47" fmla="*/ 227013 h 317500"/>
              <a:gd name="connsiteX48" fmla="*/ 185405 w 336853"/>
              <a:gd name="connsiteY48" fmla="*/ 218758 h 317500"/>
              <a:gd name="connsiteX49" fmla="*/ 187945 w 336853"/>
              <a:gd name="connsiteY49" fmla="*/ 226378 h 317500"/>
              <a:gd name="connsiteX50" fmla="*/ 179055 w 336853"/>
              <a:gd name="connsiteY50" fmla="*/ 228918 h 317500"/>
              <a:gd name="connsiteX51" fmla="*/ 177785 w 336853"/>
              <a:gd name="connsiteY51" fmla="*/ 221298 h 317500"/>
              <a:gd name="connsiteX52" fmla="*/ 185405 w 336853"/>
              <a:gd name="connsiteY52" fmla="*/ 218758 h 317500"/>
              <a:gd name="connsiteX53" fmla="*/ 149210 w 336853"/>
              <a:gd name="connsiteY53" fmla="*/ 218758 h 317500"/>
              <a:gd name="connsiteX54" fmla="*/ 159212 w 336853"/>
              <a:gd name="connsiteY54" fmla="*/ 221298 h 317500"/>
              <a:gd name="connsiteX55" fmla="*/ 156354 w 336853"/>
              <a:gd name="connsiteY55" fmla="*/ 228918 h 317500"/>
              <a:gd name="connsiteX56" fmla="*/ 147782 w 336853"/>
              <a:gd name="connsiteY56" fmla="*/ 226378 h 317500"/>
              <a:gd name="connsiteX57" fmla="*/ 149210 w 336853"/>
              <a:gd name="connsiteY57" fmla="*/ 218758 h 317500"/>
              <a:gd name="connsiteX58" fmla="*/ 167785 w 336853"/>
              <a:gd name="connsiteY58" fmla="*/ 207963 h 317500"/>
              <a:gd name="connsiteX59" fmla="*/ 173342 w 336853"/>
              <a:gd name="connsiteY59" fmla="*/ 213520 h 317500"/>
              <a:gd name="connsiteX60" fmla="*/ 167785 w 336853"/>
              <a:gd name="connsiteY60" fmla="*/ 219077 h 317500"/>
              <a:gd name="connsiteX61" fmla="*/ 162228 w 336853"/>
              <a:gd name="connsiteY61" fmla="*/ 213520 h 317500"/>
              <a:gd name="connsiteX62" fmla="*/ 167785 w 336853"/>
              <a:gd name="connsiteY62" fmla="*/ 207963 h 317500"/>
              <a:gd name="connsiteX63" fmla="*/ 167785 w 336853"/>
              <a:gd name="connsiteY63" fmla="*/ 190500 h 317500"/>
              <a:gd name="connsiteX64" fmla="*/ 173342 w 336853"/>
              <a:gd name="connsiteY64" fmla="*/ 196850 h 317500"/>
              <a:gd name="connsiteX65" fmla="*/ 167785 w 336853"/>
              <a:gd name="connsiteY65" fmla="*/ 203200 h 317500"/>
              <a:gd name="connsiteX66" fmla="*/ 162228 w 336853"/>
              <a:gd name="connsiteY66" fmla="*/ 196850 h 317500"/>
              <a:gd name="connsiteX67" fmla="*/ 167785 w 336853"/>
              <a:gd name="connsiteY67" fmla="*/ 190500 h 317500"/>
              <a:gd name="connsiteX68" fmla="*/ 269512 w 336853"/>
              <a:gd name="connsiteY68" fmla="*/ 182286 h 317500"/>
              <a:gd name="connsiteX69" fmla="*/ 276020 w 336853"/>
              <a:gd name="connsiteY69" fmla="*/ 182286 h 317500"/>
              <a:gd name="connsiteX70" fmla="*/ 290340 w 336853"/>
              <a:gd name="connsiteY70" fmla="*/ 184906 h 317500"/>
              <a:gd name="connsiteX71" fmla="*/ 296849 w 336853"/>
              <a:gd name="connsiteY71" fmla="*/ 191458 h 317500"/>
              <a:gd name="connsiteX72" fmla="*/ 304659 w 336853"/>
              <a:gd name="connsiteY72" fmla="*/ 216354 h 317500"/>
              <a:gd name="connsiteX73" fmla="*/ 304659 w 336853"/>
              <a:gd name="connsiteY73" fmla="*/ 220285 h 317500"/>
              <a:gd name="connsiteX74" fmla="*/ 307263 w 336853"/>
              <a:gd name="connsiteY74" fmla="*/ 230767 h 317500"/>
              <a:gd name="connsiteX75" fmla="*/ 302056 w 336853"/>
              <a:gd name="connsiteY75" fmla="*/ 239940 h 317500"/>
              <a:gd name="connsiteX76" fmla="*/ 283831 w 336853"/>
              <a:gd name="connsiteY76" fmla="*/ 262215 h 317500"/>
              <a:gd name="connsiteX77" fmla="*/ 270813 w 336853"/>
              <a:gd name="connsiteY77" fmla="*/ 262215 h 317500"/>
              <a:gd name="connsiteX78" fmla="*/ 252589 w 336853"/>
              <a:gd name="connsiteY78" fmla="*/ 239940 h 317500"/>
              <a:gd name="connsiteX79" fmla="*/ 247382 w 336853"/>
              <a:gd name="connsiteY79" fmla="*/ 232078 h 317500"/>
              <a:gd name="connsiteX80" fmla="*/ 249985 w 336853"/>
              <a:gd name="connsiteY80" fmla="*/ 220285 h 317500"/>
              <a:gd name="connsiteX81" fmla="*/ 248684 w 336853"/>
              <a:gd name="connsiteY81" fmla="*/ 216354 h 317500"/>
              <a:gd name="connsiteX82" fmla="*/ 248684 w 336853"/>
              <a:gd name="connsiteY82" fmla="*/ 204561 h 317500"/>
              <a:gd name="connsiteX83" fmla="*/ 256494 w 336853"/>
              <a:gd name="connsiteY83" fmla="*/ 191458 h 317500"/>
              <a:gd name="connsiteX84" fmla="*/ 263003 w 336853"/>
              <a:gd name="connsiteY84" fmla="*/ 186217 h 317500"/>
              <a:gd name="connsiteX85" fmla="*/ 269512 w 336853"/>
              <a:gd name="connsiteY85" fmla="*/ 182286 h 317500"/>
              <a:gd name="connsiteX86" fmla="*/ 50941 w 336853"/>
              <a:gd name="connsiteY86" fmla="*/ 182286 h 317500"/>
              <a:gd name="connsiteX87" fmla="*/ 56254 w 336853"/>
              <a:gd name="connsiteY87" fmla="*/ 182286 h 317500"/>
              <a:gd name="connsiteX88" fmla="*/ 72194 w 336853"/>
              <a:gd name="connsiteY88" fmla="*/ 184906 h 317500"/>
              <a:gd name="connsiteX89" fmla="*/ 78836 w 336853"/>
              <a:gd name="connsiteY89" fmla="*/ 191458 h 317500"/>
              <a:gd name="connsiteX90" fmla="*/ 86806 w 336853"/>
              <a:gd name="connsiteY90" fmla="*/ 216354 h 317500"/>
              <a:gd name="connsiteX91" fmla="*/ 85477 w 336853"/>
              <a:gd name="connsiteY91" fmla="*/ 220285 h 317500"/>
              <a:gd name="connsiteX92" fmla="*/ 88134 w 336853"/>
              <a:gd name="connsiteY92" fmla="*/ 230767 h 317500"/>
              <a:gd name="connsiteX93" fmla="*/ 82821 w 336853"/>
              <a:gd name="connsiteY93" fmla="*/ 239940 h 317500"/>
              <a:gd name="connsiteX94" fmla="*/ 65553 w 336853"/>
              <a:gd name="connsiteY94" fmla="*/ 262215 h 317500"/>
              <a:gd name="connsiteX95" fmla="*/ 52269 w 336853"/>
              <a:gd name="connsiteY95" fmla="*/ 262215 h 317500"/>
              <a:gd name="connsiteX96" fmla="*/ 33673 w 336853"/>
              <a:gd name="connsiteY96" fmla="*/ 239940 h 317500"/>
              <a:gd name="connsiteX97" fmla="*/ 28359 w 336853"/>
              <a:gd name="connsiteY97" fmla="*/ 232078 h 317500"/>
              <a:gd name="connsiteX98" fmla="*/ 31016 w 336853"/>
              <a:gd name="connsiteY98" fmla="*/ 220285 h 317500"/>
              <a:gd name="connsiteX99" fmla="*/ 29688 w 336853"/>
              <a:gd name="connsiteY99" fmla="*/ 216354 h 317500"/>
              <a:gd name="connsiteX100" fmla="*/ 29688 w 336853"/>
              <a:gd name="connsiteY100" fmla="*/ 204561 h 317500"/>
              <a:gd name="connsiteX101" fmla="*/ 37658 w 336853"/>
              <a:gd name="connsiteY101" fmla="*/ 191458 h 317500"/>
              <a:gd name="connsiteX102" fmla="*/ 44299 w 336853"/>
              <a:gd name="connsiteY102" fmla="*/ 186217 h 317500"/>
              <a:gd name="connsiteX103" fmla="*/ 50941 w 336853"/>
              <a:gd name="connsiteY103" fmla="*/ 182286 h 317500"/>
              <a:gd name="connsiteX104" fmla="*/ 167785 w 336853"/>
              <a:gd name="connsiteY104" fmla="*/ 173038 h 317500"/>
              <a:gd name="connsiteX105" fmla="*/ 173342 w 336853"/>
              <a:gd name="connsiteY105" fmla="*/ 179388 h 317500"/>
              <a:gd name="connsiteX106" fmla="*/ 167785 w 336853"/>
              <a:gd name="connsiteY106" fmla="*/ 185738 h 317500"/>
              <a:gd name="connsiteX107" fmla="*/ 162228 w 336853"/>
              <a:gd name="connsiteY107" fmla="*/ 179388 h 317500"/>
              <a:gd name="connsiteX108" fmla="*/ 167785 w 336853"/>
              <a:gd name="connsiteY108" fmla="*/ 173038 h 317500"/>
              <a:gd name="connsiteX109" fmla="*/ 168402 w 336853"/>
              <a:gd name="connsiteY109" fmla="*/ 155575 h 317500"/>
              <a:gd name="connsiteX110" fmla="*/ 172106 w 336853"/>
              <a:gd name="connsiteY110" fmla="*/ 156986 h 317500"/>
              <a:gd name="connsiteX111" fmla="*/ 173341 w 336853"/>
              <a:gd name="connsiteY111" fmla="*/ 161219 h 317500"/>
              <a:gd name="connsiteX112" fmla="*/ 172106 w 336853"/>
              <a:gd name="connsiteY112" fmla="*/ 166864 h 317500"/>
              <a:gd name="connsiteX113" fmla="*/ 168402 w 336853"/>
              <a:gd name="connsiteY113" fmla="*/ 168275 h 317500"/>
              <a:gd name="connsiteX114" fmla="*/ 164697 w 336853"/>
              <a:gd name="connsiteY114" fmla="*/ 166864 h 317500"/>
              <a:gd name="connsiteX115" fmla="*/ 162228 w 336853"/>
              <a:gd name="connsiteY115" fmla="*/ 161219 h 317500"/>
              <a:gd name="connsiteX116" fmla="*/ 164697 w 336853"/>
              <a:gd name="connsiteY116" fmla="*/ 156986 h 317500"/>
              <a:gd name="connsiteX117" fmla="*/ 168402 w 336853"/>
              <a:gd name="connsiteY117" fmla="*/ 155575 h 317500"/>
              <a:gd name="connsiteX118" fmla="*/ 146617 w 336853"/>
              <a:gd name="connsiteY118" fmla="*/ 80963 h 317500"/>
              <a:gd name="connsiteX119" fmla="*/ 158524 w 336853"/>
              <a:gd name="connsiteY119" fmla="*/ 115191 h 317500"/>
              <a:gd name="connsiteX120" fmla="*/ 159847 w 336853"/>
              <a:gd name="connsiteY120" fmla="*/ 120457 h 317500"/>
              <a:gd name="connsiteX121" fmla="*/ 165138 w 336853"/>
              <a:gd name="connsiteY121" fmla="*/ 105976 h 317500"/>
              <a:gd name="connsiteX122" fmla="*/ 167784 w 336853"/>
              <a:gd name="connsiteY122" fmla="*/ 90178 h 317500"/>
              <a:gd name="connsiteX123" fmla="*/ 170430 w 336853"/>
              <a:gd name="connsiteY123" fmla="*/ 105976 h 317500"/>
              <a:gd name="connsiteX124" fmla="*/ 175722 w 336853"/>
              <a:gd name="connsiteY124" fmla="*/ 120457 h 317500"/>
              <a:gd name="connsiteX125" fmla="*/ 177045 w 336853"/>
              <a:gd name="connsiteY125" fmla="*/ 115191 h 317500"/>
              <a:gd name="connsiteX126" fmla="*/ 188951 w 336853"/>
              <a:gd name="connsiteY126" fmla="*/ 80963 h 317500"/>
              <a:gd name="connsiteX127" fmla="*/ 211441 w 336853"/>
              <a:gd name="connsiteY127" fmla="*/ 91494 h 317500"/>
              <a:gd name="connsiteX128" fmla="*/ 227316 w 336853"/>
              <a:gd name="connsiteY128" fmla="*/ 134938 h 317500"/>
              <a:gd name="connsiteX129" fmla="*/ 167784 w 336853"/>
              <a:gd name="connsiteY129" fmla="*/ 134938 h 317500"/>
              <a:gd name="connsiteX130" fmla="*/ 108253 w 336853"/>
              <a:gd name="connsiteY130" fmla="*/ 134938 h 317500"/>
              <a:gd name="connsiteX131" fmla="*/ 124128 w 336853"/>
              <a:gd name="connsiteY131" fmla="*/ 91494 h 317500"/>
              <a:gd name="connsiteX132" fmla="*/ 146617 w 336853"/>
              <a:gd name="connsiteY132" fmla="*/ 80963 h 317500"/>
              <a:gd name="connsiteX133" fmla="*/ 165180 w 336853"/>
              <a:gd name="connsiteY133" fmla="*/ 0 h 317500"/>
              <a:gd name="connsiteX134" fmla="*/ 180801 w 336853"/>
              <a:gd name="connsiteY134" fmla="*/ 3931 h 317500"/>
              <a:gd name="connsiteX135" fmla="*/ 187310 w 336853"/>
              <a:gd name="connsiteY135" fmla="*/ 10482 h 317500"/>
              <a:gd name="connsiteX136" fmla="*/ 195121 w 336853"/>
              <a:gd name="connsiteY136" fmla="*/ 35378 h 317500"/>
              <a:gd name="connsiteX137" fmla="*/ 195121 w 336853"/>
              <a:gd name="connsiteY137" fmla="*/ 39309 h 317500"/>
              <a:gd name="connsiteX138" fmla="*/ 196422 w 336853"/>
              <a:gd name="connsiteY138" fmla="*/ 49792 h 317500"/>
              <a:gd name="connsiteX139" fmla="*/ 192517 w 336853"/>
              <a:gd name="connsiteY139" fmla="*/ 58964 h 317500"/>
              <a:gd name="connsiteX140" fmla="*/ 174293 w 336853"/>
              <a:gd name="connsiteY140" fmla="*/ 81239 h 317500"/>
              <a:gd name="connsiteX141" fmla="*/ 161275 w 336853"/>
              <a:gd name="connsiteY141" fmla="*/ 81239 h 317500"/>
              <a:gd name="connsiteX142" fmla="*/ 143050 w 336853"/>
              <a:gd name="connsiteY142" fmla="*/ 58964 h 317500"/>
              <a:gd name="connsiteX143" fmla="*/ 137843 w 336853"/>
              <a:gd name="connsiteY143" fmla="*/ 49792 h 317500"/>
              <a:gd name="connsiteX144" fmla="*/ 140447 w 336853"/>
              <a:gd name="connsiteY144" fmla="*/ 39309 h 317500"/>
              <a:gd name="connsiteX145" fmla="*/ 139145 w 336853"/>
              <a:gd name="connsiteY145" fmla="*/ 35378 h 317500"/>
              <a:gd name="connsiteX146" fmla="*/ 139145 w 336853"/>
              <a:gd name="connsiteY146" fmla="*/ 23585 h 317500"/>
              <a:gd name="connsiteX147" fmla="*/ 146956 w 336853"/>
              <a:gd name="connsiteY147" fmla="*/ 10482 h 317500"/>
              <a:gd name="connsiteX148" fmla="*/ 153464 w 336853"/>
              <a:gd name="connsiteY148" fmla="*/ 5241 h 317500"/>
              <a:gd name="connsiteX149" fmla="*/ 159973 w 336853"/>
              <a:gd name="connsiteY149" fmla="*/ 1310 h 317500"/>
              <a:gd name="connsiteX150" fmla="*/ 165180 w 336853"/>
              <a:gd name="connsiteY150"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36853" h="317500">
                <a:moveTo>
                  <a:pt x="256155" y="263525"/>
                </a:moveTo>
                <a:cubicBezTo>
                  <a:pt x="256155" y="263525"/>
                  <a:pt x="256155" y="263525"/>
                  <a:pt x="268061" y="299070"/>
                </a:cubicBezTo>
                <a:cubicBezTo>
                  <a:pt x="268061" y="299070"/>
                  <a:pt x="268061" y="299070"/>
                  <a:pt x="269384" y="303019"/>
                </a:cubicBezTo>
                <a:cubicBezTo>
                  <a:pt x="269384" y="303019"/>
                  <a:pt x="269384" y="303019"/>
                  <a:pt x="274676" y="289855"/>
                </a:cubicBezTo>
                <a:cubicBezTo>
                  <a:pt x="262770" y="274057"/>
                  <a:pt x="274676" y="272740"/>
                  <a:pt x="277322" y="272740"/>
                </a:cubicBezTo>
                <a:cubicBezTo>
                  <a:pt x="279968" y="272740"/>
                  <a:pt x="291874" y="274057"/>
                  <a:pt x="279968" y="289855"/>
                </a:cubicBezTo>
                <a:cubicBezTo>
                  <a:pt x="279968" y="289855"/>
                  <a:pt x="279968" y="289855"/>
                  <a:pt x="285259" y="303019"/>
                </a:cubicBezTo>
                <a:cubicBezTo>
                  <a:pt x="285259" y="303019"/>
                  <a:pt x="285259" y="303019"/>
                  <a:pt x="286582" y="299070"/>
                </a:cubicBezTo>
                <a:cubicBezTo>
                  <a:pt x="286582" y="299070"/>
                  <a:pt x="286582" y="299070"/>
                  <a:pt x="298489" y="263525"/>
                </a:cubicBezTo>
                <a:cubicBezTo>
                  <a:pt x="298489" y="263525"/>
                  <a:pt x="306426" y="268791"/>
                  <a:pt x="320978" y="275373"/>
                </a:cubicBezTo>
                <a:cubicBezTo>
                  <a:pt x="336853" y="280639"/>
                  <a:pt x="336853" y="293804"/>
                  <a:pt x="336853" y="317500"/>
                </a:cubicBezTo>
                <a:cubicBezTo>
                  <a:pt x="336853" y="317500"/>
                  <a:pt x="336853" y="317500"/>
                  <a:pt x="217790" y="317500"/>
                </a:cubicBezTo>
                <a:cubicBezTo>
                  <a:pt x="219113" y="293804"/>
                  <a:pt x="217790" y="280639"/>
                  <a:pt x="233665" y="275373"/>
                </a:cubicBezTo>
                <a:cubicBezTo>
                  <a:pt x="248217" y="268791"/>
                  <a:pt x="256155" y="263525"/>
                  <a:pt x="256155" y="263525"/>
                </a:cubicBezTo>
                <a:close/>
                <a:moveTo>
                  <a:pt x="37966" y="263525"/>
                </a:moveTo>
                <a:cubicBezTo>
                  <a:pt x="37966" y="263525"/>
                  <a:pt x="37966" y="263525"/>
                  <a:pt x="48433" y="299070"/>
                </a:cubicBezTo>
                <a:cubicBezTo>
                  <a:pt x="48433" y="299070"/>
                  <a:pt x="48433" y="299070"/>
                  <a:pt x="51050" y="303019"/>
                </a:cubicBezTo>
                <a:cubicBezTo>
                  <a:pt x="51050" y="303019"/>
                  <a:pt x="51050" y="303019"/>
                  <a:pt x="54975" y="289855"/>
                </a:cubicBezTo>
                <a:cubicBezTo>
                  <a:pt x="44508" y="274057"/>
                  <a:pt x="56284" y="272740"/>
                  <a:pt x="58900" y="272740"/>
                </a:cubicBezTo>
                <a:cubicBezTo>
                  <a:pt x="60209" y="272740"/>
                  <a:pt x="73293" y="274057"/>
                  <a:pt x="61517" y="289855"/>
                </a:cubicBezTo>
                <a:cubicBezTo>
                  <a:pt x="61517" y="289855"/>
                  <a:pt x="61517" y="289855"/>
                  <a:pt x="66751" y="303019"/>
                </a:cubicBezTo>
                <a:cubicBezTo>
                  <a:pt x="66751" y="303019"/>
                  <a:pt x="66751" y="303019"/>
                  <a:pt x="68059" y="299070"/>
                </a:cubicBezTo>
                <a:cubicBezTo>
                  <a:pt x="68059" y="299070"/>
                  <a:pt x="68059" y="299070"/>
                  <a:pt x="78526" y="263525"/>
                </a:cubicBezTo>
                <a:cubicBezTo>
                  <a:pt x="78526" y="263525"/>
                  <a:pt x="87685" y="268791"/>
                  <a:pt x="102077" y="275373"/>
                </a:cubicBezTo>
                <a:cubicBezTo>
                  <a:pt x="117778" y="280639"/>
                  <a:pt x="116469" y="293804"/>
                  <a:pt x="116469" y="317500"/>
                </a:cubicBezTo>
                <a:cubicBezTo>
                  <a:pt x="116469" y="317500"/>
                  <a:pt x="116469" y="317500"/>
                  <a:pt x="23" y="317500"/>
                </a:cubicBezTo>
                <a:cubicBezTo>
                  <a:pt x="23" y="293804"/>
                  <a:pt x="-1285" y="280639"/>
                  <a:pt x="15724" y="275373"/>
                </a:cubicBezTo>
                <a:cubicBezTo>
                  <a:pt x="30116" y="268791"/>
                  <a:pt x="37966" y="263525"/>
                  <a:pt x="37966" y="263525"/>
                </a:cubicBezTo>
                <a:close/>
                <a:moveTo>
                  <a:pt x="212235" y="236538"/>
                </a:moveTo>
                <a:cubicBezTo>
                  <a:pt x="215304" y="236538"/>
                  <a:pt x="217792" y="239381"/>
                  <a:pt x="217792" y="242888"/>
                </a:cubicBezTo>
                <a:cubicBezTo>
                  <a:pt x="217792" y="246395"/>
                  <a:pt x="215304" y="249238"/>
                  <a:pt x="212235" y="249238"/>
                </a:cubicBezTo>
                <a:cubicBezTo>
                  <a:pt x="209166" y="249238"/>
                  <a:pt x="206678" y="246395"/>
                  <a:pt x="206678" y="242888"/>
                </a:cubicBezTo>
                <a:cubicBezTo>
                  <a:pt x="206678" y="239381"/>
                  <a:pt x="209166" y="236538"/>
                  <a:pt x="212235" y="236538"/>
                </a:cubicBezTo>
                <a:close/>
                <a:moveTo>
                  <a:pt x="124128" y="236538"/>
                </a:moveTo>
                <a:cubicBezTo>
                  <a:pt x="127635" y="236538"/>
                  <a:pt x="130478" y="239381"/>
                  <a:pt x="130478" y="242888"/>
                </a:cubicBezTo>
                <a:cubicBezTo>
                  <a:pt x="130478" y="246395"/>
                  <a:pt x="127635" y="249238"/>
                  <a:pt x="124128" y="249238"/>
                </a:cubicBezTo>
                <a:cubicBezTo>
                  <a:pt x="120621" y="249238"/>
                  <a:pt x="117778" y="246395"/>
                  <a:pt x="117778" y="242888"/>
                </a:cubicBezTo>
                <a:cubicBezTo>
                  <a:pt x="117778" y="239381"/>
                  <a:pt x="120621" y="236538"/>
                  <a:pt x="124128" y="236538"/>
                </a:cubicBezTo>
                <a:close/>
                <a:moveTo>
                  <a:pt x="196360" y="227013"/>
                </a:moveTo>
                <a:cubicBezTo>
                  <a:pt x="199429" y="227013"/>
                  <a:pt x="201917" y="229856"/>
                  <a:pt x="201917" y="233363"/>
                </a:cubicBezTo>
                <a:cubicBezTo>
                  <a:pt x="201917" y="236870"/>
                  <a:pt x="199429" y="239713"/>
                  <a:pt x="196360" y="239713"/>
                </a:cubicBezTo>
                <a:cubicBezTo>
                  <a:pt x="193291" y="239713"/>
                  <a:pt x="190803" y="236870"/>
                  <a:pt x="190803" y="233363"/>
                </a:cubicBezTo>
                <a:cubicBezTo>
                  <a:pt x="190803" y="229856"/>
                  <a:pt x="193291" y="227013"/>
                  <a:pt x="196360" y="227013"/>
                </a:cubicBezTo>
                <a:close/>
                <a:moveTo>
                  <a:pt x="138415" y="227013"/>
                </a:moveTo>
                <a:cubicBezTo>
                  <a:pt x="141922" y="227013"/>
                  <a:pt x="144765" y="229856"/>
                  <a:pt x="144765" y="233363"/>
                </a:cubicBezTo>
                <a:cubicBezTo>
                  <a:pt x="144765" y="236870"/>
                  <a:pt x="141922" y="239713"/>
                  <a:pt x="138415" y="239713"/>
                </a:cubicBezTo>
                <a:cubicBezTo>
                  <a:pt x="134908" y="239713"/>
                  <a:pt x="132065" y="236870"/>
                  <a:pt x="132065" y="233363"/>
                </a:cubicBezTo>
                <a:cubicBezTo>
                  <a:pt x="132065" y="229856"/>
                  <a:pt x="134908" y="227013"/>
                  <a:pt x="138415" y="227013"/>
                </a:cubicBezTo>
                <a:close/>
                <a:moveTo>
                  <a:pt x="185405" y="218758"/>
                </a:moveTo>
                <a:cubicBezTo>
                  <a:pt x="187945" y="221298"/>
                  <a:pt x="189215" y="223838"/>
                  <a:pt x="187945" y="226378"/>
                </a:cubicBezTo>
                <a:cubicBezTo>
                  <a:pt x="185405" y="230188"/>
                  <a:pt x="182865" y="230188"/>
                  <a:pt x="179055" y="228918"/>
                </a:cubicBezTo>
                <a:cubicBezTo>
                  <a:pt x="176515" y="226378"/>
                  <a:pt x="176515" y="223838"/>
                  <a:pt x="177785" y="221298"/>
                </a:cubicBezTo>
                <a:cubicBezTo>
                  <a:pt x="179055" y="217488"/>
                  <a:pt x="182865" y="217488"/>
                  <a:pt x="185405" y="218758"/>
                </a:cubicBezTo>
                <a:close/>
                <a:moveTo>
                  <a:pt x="149210" y="218758"/>
                </a:moveTo>
                <a:cubicBezTo>
                  <a:pt x="152068" y="217488"/>
                  <a:pt x="156354" y="217488"/>
                  <a:pt x="159212" y="221298"/>
                </a:cubicBezTo>
                <a:cubicBezTo>
                  <a:pt x="160641" y="223838"/>
                  <a:pt x="159212" y="226378"/>
                  <a:pt x="156354" y="228918"/>
                </a:cubicBezTo>
                <a:cubicBezTo>
                  <a:pt x="153497" y="230188"/>
                  <a:pt x="149210" y="230188"/>
                  <a:pt x="147782" y="226378"/>
                </a:cubicBezTo>
                <a:cubicBezTo>
                  <a:pt x="146353" y="223838"/>
                  <a:pt x="146353" y="221298"/>
                  <a:pt x="149210" y="218758"/>
                </a:cubicBezTo>
                <a:close/>
                <a:moveTo>
                  <a:pt x="167785" y="207963"/>
                </a:moveTo>
                <a:cubicBezTo>
                  <a:pt x="170854" y="207963"/>
                  <a:pt x="173342" y="210451"/>
                  <a:pt x="173342" y="213520"/>
                </a:cubicBezTo>
                <a:cubicBezTo>
                  <a:pt x="173342" y="216589"/>
                  <a:pt x="170854" y="219077"/>
                  <a:pt x="167785" y="219077"/>
                </a:cubicBezTo>
                <a:cubicBezTo>
                  <a:pt x="164716" y="219077"/>
                  <a:pt x="162228" y="216589"/>
                  <a:pt x="162228" y="213520"/>
                </a:cubicBezTo>
                <a:cubicBezTo>
                  <a:pt x="162228" y="210451"/>
                  <a:pt x="164716" y="207963"/>
                  <a:pt x="167785" y="207963"/>
                </a:cubicBezTo>
                <a:close/>
                <a:moveTo>
                  <a:pt x="167785" y="190500"/>
                </a:moveTo>
                <a:cubicBezTo>
                  <a:pt x="170854" y="190500"/>
                  <a:pt x="173342" y="193343"/>
                  <a:pt x="173342" y="196850"/>
                </a:cubicBezTo>
                <a:cubicBezTo>
                  <a:pt x="173342" y="200357"/>
                  <a:pt x="170854" y="203200"/>
                  <a:pt x="167785" y="203200"/>
                </a:cubicBezTo>
                <a:cubicBezTo>
                  <a:pt x="164716" y="203200"/>
                  <a:pt x="162228" y="200357"/>
                  <a:pt x="162228" y="196850"/>
                </a:cubicBezTo>
                <a:cubicBezTo>
                  <a:pt x="162228" y="193343"/>
                  <a:pt x="164716" y="190500"/>
                  <a:pt x="167785" y="190500"/>
                </a:cubicBezTo>
                <a:close/>
                <a:moveTo>
                  <a:pt x="269512" y="182286"/>
                </a:moveTo>
                <a:cubicBezTo>
                  <a:pt x="270813" y="182286"/>
                  <a:pt x="273417" y="182286"/>
                  <a:pt x="276020" y="182286"/>
                </a:cubicBezTo>
                <a:cubicBezTo>
                  <a:pt x="281228" y="180975"/>
                  <a:pt x="286435" y="182286"/>
                  <a:pt x="290340" y="184906"/>
                </a:cubicBezTo>
                <a:cubicBezTo>
                  <a:pt x="295547" y="187527"/>
                  <a:pt x="296849" y="191458"/>
                  <a:pt x="296849" y="191458"/>
                </a:cubicBezTo>
                <a:cubicBezTo>
                  <a:pt x="296849" y="191458"/>
                  <a:pt x="309866" y="192768"/>
                  <a:pt x="304659" y="216354"/>
                </a:cubicBezTo>
                <a:cubicBezTo>
                  <a:pt x="304659" y="217664"/>
                  <a:pt x="304659" y="218974"/>
                  <a:pt x="304659" y="220285"/>
                </a:cubicBezTo>
                <a:cubicBezTo>
                  <a:pt x="307263" y="220285"/>
                  <a:pt x="309866" y="221595"/>
                  <a:pt x="307263" y="230767"/>
                </a:cubicBezTo>
                <a:cubicBezTo>
                  <a:pt x="304659" y="238629"/>
                  <a:pt x="303357" y="239940"/>
                  <a:pt x="302056" y="239940"/>
                </a:cubicBezTo>
                <a:cubicBezTo>
                  <a:pt x="300754" y="249112"/>
                  <a:pt x="294245" y="258284"/>
                  <a:pt x="283831" y="262215"/>
                </a:cubicBezTo>
                <a:cubicBezTo>
                  <a:pt x="279926" y="263525"/>
                  <a:pt x="274719" y="263525"/>
                  <a:pt x="270813" y="262215"/>
                </a:cubicBezTo>
                <a:cubicBezTo>
                  <a:pt x="260399" y="258284"/>
                  <a:pt x="253891" y="249112"/>
                  <a:pt x="252589" y="239940"/>
                </a:cubicBezTo>
                <a:cubicBezTo>
                  <a:pt x="251287" y="239940"/>
                  <a:pt x="249985" y="238629"/>
                  <a:pt x="247382" y="232078"/>
                </a:cubicBezTo>
                <a:cubicBezTo>
                  <a:pt x="244778" y="221595"/>
                  <a:pt x="247382" y="220285"/>
                  <a:pt x="249985" y="220285"/>
                </a:cubicBezTo>
                <a:cubicBezTo>
                  <a:pt x="249985" y="218974"/>
                  <a:pt x="249985" y="217664"/>
                  <a:pt x="248684" y="216354"/>
                </a:cubicBezTo>
                <a:cubicBezTo>
                  <a:pt x="248684" y="212423"/>
                  <a:pt x="248684" y="208492"/>
                  <a:pt x="248684" y="204561"/>
                </a:cubicBezTo>
                <a:cubicBezTo>
                  <a:pt x="249985" y="199320"/>
                  <a:pt x="252589" y="195389"/>
                  <a:pt x="256494" y="191458"/>
                </a:cubicBezTo>
                <a:cubicBezTo>
                  <a:pt x="257796" y="190147"/>
                  <a:pt x="260399" y="187527"/>
                  <a:pt x="263003" y="186217"/>
                </a:cubicBezTo>
                <a:cubicBezTo>
                  <a:pt x="264305" y="184906"/>
                  <a:pt x="266908" y="183596"/>
                  <a:pt x="269512" y="182286"/>
                </a:cubicBezTo>
                <a:close/>
                <a:moveTo>
                  <a:pt x="50941" y="182286"/>
                </a:moveTo>
                <a:cubicBezTo>
                  <a:pt x="52269" y="182286"/>
                  <a:pt x="54926" y="182286"/>
                  <a:pt x="56254" y="182286"/>
                </a:cubicBezTo>
                <a:cubicBezTo>
                  <a:pt x="62896" y="180975"/>
                  <a:pt x="68209" y="182286"/>
                  <a:pt x="72194" y="184906"/>
                </a:cubicBezTo>
                <a:cubicBezTo>
                  <a:pt x="77507" y="187527"/>
                  <a:pt x="78836" y="191458"/>
                  <a:pt x="78836" y="191458"/>
                </a:cubicBezTo>
                <a:cubicBezTo>
                  <a:pt x="78836" y="191458"/>
                  <a:pt x="90791" y="192768"/>
                  <a:pt x="86806" y="216354"/>
                </a:cubicBezTo>
                <a:cubicBezTo>
                  <a:pt x="86806" y="217664"/>
                  <a:pt x="86806" y="218974"/>
                  <a:pt x="85477" y="220285"/>
                </a:cubicBezTo>
                <a:cubicBezTo>
                  <a:pt x="88134" y="220285"/>
                  <a:pt x="90791" y="221595"/>
                  <a:pt x="88134" y="230767"/>
                </a:cubicBezTo>
                <a:cubicBezTo>
                  <a:pt x="86806" y="238629"/>
                  <a:pt x="84149" y="239940"/>
                  <a:pt x="82821" y="239940"/>
                </a:cubicBezTo>
                <a:cubicBezTo>
                  <a:pt x="81492" y="249112"/>
                  <a:pt x="74851" y="258284"/>
                  <a:pt x="65553" y="262215"/>
                </a:cubicBezTo>
                <a:cubicBezTo>
                  <a:pt x="60239" y="263525"/>
                  <a:pt x="56254" y="263525"/>
                  <a:pt x="52269" y="262215"/>
                </a:cubicBezTo>
                <a:cubicBezTo>
                  <a:pt x="41643" y="258284"/>
                  <a:pt x="35001" y="249112"/>
                  <a:pt x="33673" y="239940"/>
                </a:cubicBezTo>
                <a:cubicBezTo>
                  <a:pt x="32344" y="239940"/>
                  <a:pt x="29688" y="238629"/>
                  <a:pt x="28359" y="232078"/>
                </a:cubicBezTo>
                <a:cubicBezTo>
                  <a:pt x="25703" y="221595"/>
                  <a:pt x="28359" y="220285"/>
                  <a:pt x="31016" y="220285"/>
                </a:cubicBezTo>
                <a:cubicBezTo>
                  <a:pt x="31016" y="218974"/>
                  <a:pt x="29688" y="217664"/>
                  <a:pt x="29688" y="216354"/>
                </a:cubicBezTo>
                <a:cubicBezTo>
                  <a:pt x="28359" y="212423"/>
                  <a:pt x="28359" y="208492"/>
                  <a:pt x="29688" y="204561"/>
                </a:cubicBezTo>
                <a:cubicBezTo>
                  <a:pt x="31016" y="199320"/>
                  <a:pt x="33673" y="195389"/>
                  <a:pt x="37658" y="191458"/>
                </a:cubicBezTo>
                <a:cubicBezTo>
                  <a:pt x="38986" y="190147"/>
                  <a:pt x="41643" y="187527"/>
                  <a:pt x="44299" y="186217"/>
                </a:cubicBezTo>
                <a:cubicBezTo>
                  <a:pt x="45628" y="184906"/>
                  <a:pt x="48284" y="183596"/>
                  <a:pt x="50941" y="182286"/>
                </a:cubicBezTo>
                <a:close/>
                <a:moveTo>
                  <a:pt x="167785" y="173038"/>
                </a:moveTo>
                <a:cubicBezTo>
                  <a:pt x="170854" y="173038"/>
                  <a:pt x="173342" y="175881"/>
                  <a:pt x="173342" y="179388"/>
                </a:cubicBezTo>
                <a:cubicBezTo>
                  <a:pt x="173342" y="182895"/>
                  <a:pt x="170854" y="185738"/>
                  <a:pt x="167785" y="185738"/>
                </a:cubicBezTo>
                <a:cubicBezTo>
                  <a:pt x="164716" y="185738"/>
                  <a:pt x="162228" y="182895"/>
                  <a:pt x="162228" y="179388"/>
                </a:cubicBezTo>
                <a:cubicBezTo>
                  <a:pt x="162228" y="175881"/>
                  <a:pt x="164716" y="173038"/>
                  <a:pt x="167785" y="173038"/>
                </a:cubicBezTo>
                <a:close/>
                <a:moveTo>
                  <a:pt x="168402" y="155575"/>
                </a:moveTo>
                <a:cubicBezTo>
                  <a:pt x="169636" y="155575"/>
                  <a:pt x="170871" y="155575"/>
                  <a:pt x="172106" y="156986"/>
                </a:cubicBezTo>
                <a:cubicBezTo>
                  <a:pt x="173341" y="158397"/>
                  <a:pt x="173341" y="159808"/>
                  <a:pt x="173341" y="161219"/>
                </a:cubicBezTo>
                <a:cubicBezTo>
                  <a:pt x="173341" y="164041"/>
                  <a:pt x="173341" y="165453"/>
                  <a:pt x="172106" y="166864"/>
                </a:cubicBezTo>
                <a:cubicBezTo>
                  <a:pt x="170871" y="166864"/>
                  <a:pt x="169636" y="168275"/>
                  <a:pt x="168402" y="168275"/>
                </a:cubicBezTo>
                <a:cubicBezTo>
                  <a:pt x="167167" y="168275"/>
                  <a:pt x="165932" y="166864"/>
                  <a:pt x="164697" y="166864"/>
                </a:cubicBezTo>
                <a:cubicBezTo>
                  <a:pt x="163463" y="165453"/>
                  <a:pt x="162228" y="164041"/>
                  <a:pt x="162228" y="161219"/>
                </a:cubicBezTo>
                <a:cubicBezTo>
                  <a:pt x="162228" y="159808"/>
                  <a:pt x="163463" y="158397"/>
                  <a:pt x="164697" y="156986"/>
                </a:cubicBezTo>
                <a:cubicBezTo>
                  <a:pt x="165932" y="155575"/>
                  <a:pt x="167167" y="155575"/>
                  <a:pt x="168402" y="155575"/>
                </a:cubicBezTo>
                <a:close/>
                <a:moveTo>
                  <a:pt x="146617" y="80963"/>
                </a:moveTo>
                <a:cubicBezTo>
                  <a:pt x="146617" y="80963"/>
                  <a:pt x="146617" y="80963"/>
                  <a:pt x="158524" y="115191"/>
                </a:cubicBezTo>
                <a:cubicBezTo>
                  <a:pt x="158524" y="115191"/>
                  <a:pt x="158524" y="115191"/>
                  <a:pt x="159847" y="120457"/>
                </a:cubicBezTo>
                <a:cubicBezTo>
                  <a:pt x="159847" y="120457"/>
                  <a:pt x="159847" y="120457"/>
                  <a:pt x="165138" y="105976"/>
                </a:cubicBezTo>
                <a:cubicBezTo>
                  <a:pt x="153232" y="90178"/>
                  <a:pt x="165138" y="90178"/>
                  <a:pt x="167784" y="90178"/>
                </a:cubicBezTo>
                <a:cubicBezTo>
                  <a:pt x="170430" y="90178"/>
                  <a:pt x="182336" y="90178"/>
                  <a:pt x="170430" y="105976"/>
                </a:cubicBezTo>
                <a:cubicBezTo>
                  <a:pt x="170430" y="105976"/>
                  <a:pt x="170430" y="105976"/>
                  <a:pt x="175722" y="120457"/>
                </a:cubicBezTo>
                <a:cubicBezTo>
                  <a:pt x="175722" y="120457"/>
                  <a:pt x="175722" y="120457"/>
                  <a:pt x="177045" y="115191"/>
                </a:cubicBezTo>
                <a:cubicBezTo>
                  <a:pt x="177045" y="115191"/>
                  <a:pt x="177045" y="115191"/>
                  <a:pt x="188951" y="80963"/>
                </a:cubicBezTo>
                <a:cubicBezTo>
                  <a:pt x="188951" y="80963"/>
                  <a:pt x="196889" y="86229"/>
                  <a:pt x="211441" y="91494"/>
                </a:cubicBezTo>
                <a:cubicBezTo>
                  <a:pt x="227316" y="98077"/>
                  <a:pt x="225993" y="111241"/>
                  <a:pt x="227316" y="134938"/>
                </a:cubicBezTo>
                <a:cubicBezTo>
                  <a:pt x="227316" y="134938"/>
                  <a:pt x="227316" y="134938"/>
                  <a:pt x="167784" y="134938"/>
                </a:cubicBezTo>
                <a:lnTo>
                  <a:pt x="108253" y="134938"/>
                </a:lnTo>
                <a:cubicBezTo>
                  <a:pt x="108253" y="111241"/>
                  <a:pt x="108253" y="98077"/>
                  <a:pt x="124128" y="91494"/>
                </a:cubicBezTo>
                <a:cubicBezTo>
                  <a:pt x="138680" y="86229"/>
                  <a:pt x="146617" y="80963"/>
                  <a:pt x="146617" y="80963"/>
                </a:cubicBezTo>
                <a:close/>
                <a:moveTo>
                  <a:pt x="165180" y="0"/>
                </a:moveTo>
                <a:cubicBezTo>
                  <a:pt x="171689" y="0"/>
                  <a:pt x="176896" y="1310"/>
                  <a:pt x="180801" y="3931"/>
                </a:cubicBezTo>
                <a:cubicBezTo>
                  <a:pt x="186008" y="6551"/>
                  <a:pt x="187310" y="10482"/>
                  <a:pt x="187310" y="10482"/>
                </a:cubicBezTo>
                <a:cubicBezTo>
                  <a:pt x="187310" y="10482"/>
                  <a:pt x="199026" y="10482"/>
                  <a:pt x="195121" y="35378"/>
                </a:cubicBezTo>
                <a:cubicBezTo>
                  <a:pt x="195121" y="36689"/>
                  <a:pt x="195121" y="37999"/>
                  <a:pt x="195121" y="39309"/>
                </a:cubicBezTo>
                <a:cubicBezTo>
                  <a:pt x="196422" y="39309"/>
                  <a:pt x="200328" y="40620"/>
                  <a:pt x="196422" y="49792"/>
                </a:cubicBezTo>
                <a:cubicBezTo>
                  <a:pt x="195121" y="56343"/>
                  <a:pt x="193819" y="58964"/>
                  <a:pt x="192517" y="58964"/>
                </a:cubicBezTo>
                <a:cubicBezTo>
                  <a:pt x="191215" y="66826"/>
                  <a:pt x="184707" y="77308"/>
                  <a:pt x="174293" y="81239"/>
                </a:cubicBezTo>
                <a:cubicBezTo>
                  <a:pt x="170387" y="82550"/>
                  <a:pt x="165180" y="82550"/>
                  <a:pt x="161275" y="81239"/>
                </a:cubicBezTo>
                <a:cubicBezTo>
                  <a:pt x="150861" y="77308"/>
                  <a:pt x="144352" y="66826"/>
                  <a:pt x="143050" y="58964"/>
                </a:cubicBezTo>
                <a:cubicBezTo>
                  <a:pt x="141749" y="58964"/>
                  <a:pt x="139145" y="56343"/>
                  <a:pt x="137843" y="49792"/>
                </a:cubicBezTo>
                <a:cubicBezTo>
                  <a:pt x="135240" y="40620"/>
                  <a:pt x="137843" y="39309"/>
                  <a:pt x="140447" y="39309"/>
                </a:cubicBezTo>
                <a:cubicBezTo>
                  <a:pt x="140447" y="37999"/>
                  <a:pt x="139145" y="36689"/>
                  <a:pt x="139145" y="35378"/>
                </a:cubicBezTo>
                <a:cubicBezTo>
                  <a:pt x="139145" y="31447"/>
                  <a:pt x="137843" y="27516"/>
                  <a:pt x="139145" y="23585"/>
                </a:cubicBezTo>
                <a:cubicBezTo>
                  <a:pt x="140447" y="18344"/>
                  <a:pt x="143050" y="13103"/>
                  <a:pt x="146956" y="10482"/>
                </a:cubicBezTo>
                <a:cubicBezTo>
                  <a:pt x="148257" y="7862"/>
                  <a:pt x="150861" y="6551"/>
                  <a:pt x="153464" y="5241"/>
                </a:cubicBezTo>
                <a:cubicBezTo>
                  <a:pt x="154766" y="3931"/>
                  <a:pt x="157370" y="2620"/>
                  <a:pt x="159973" y="1310"/>
                </a:cubicBezTo>
                <a:cubicBezTo>
                  <a:pt x="161275" y="1310"/>
                  <a:pt x="163878" y="0"/>
                  <a:pt x="165180" y="0"/>
                </a:cubicBezTo>
                <a:close/>
              </a:path>
            </a:pathLst>
          </a:custGeom>
          <a:solidFill>
            <a:schemeClr val="bg1"/>
          </a:solidFill>
          <a:ln>
            <a:noFill/>
          </a:ln>
        </p:spPr>
      </p:sp>
      <p:sp>
        <p:nvSpPr>
          <p:cNvPr id="38" name="矩形 37"/>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250"/>
                                        <p:tgtEl>
                                          <p:spTgt spid="9"/>
                                        </p:tgtEl>
                                      </p:cBhvr>
                                    </p:animEffect>
                                  </p:childTnLst>
                                </p:cTn>
                              </p:par>
                              <p:par>
                                <p:cTn id="8" presetID="26" presetClass="emph" presetSubtype="0" fill="hold" grpId="1" nodeType="withEffect">
                                  <p:stCondLst>
                                    <p:cond delay="0"/>
                                  </p:stCondLst>
                                  <p:iterate type="lt">
                                    <p:tmPct val="0"/>
                                  </p:iterate>
                                  <p:childTnLst>
                                    <p:animEffect transition="out" filter="fade">
                                      <p:cBhvr>
                                        <p:cTn id="9" dur="250" tmFilter="0, 0; .2, .5; .8, .5; 1, 0"/>
                                        <p:tgtEl>
                                          <p:spTgt spid="9"/>
                                        </p:tgtEl>
                                      </p:cBhvr>
                                    </p:animEffect>
                                    <p:animScale>
                                      <p:cBhvr>
                                        <p:cTn id="10" dur="125" autoRev="1" fill="hold"/>
                                        <p:tgtEl>
                                          <p:spTgt spid="9"/>
                                        </p:tgtEl>
                                      </p:cBhvr>
                                      <p:by x="105000" y="105000"/>
                                    </p:animScale>
                                  </p:childTnLst>
                                </p:cTn>
                              </p:par>
                              <p:par>
                                <p:cTn id="11" presetID="16" presetClass="entr" presetSubtype="37" fill="hold" grpId="0" nodeType="withEffect">
                                  <p:stCondLst>
                                    <p:cond delay="0"/>
                                  </p:stCondLst>
                                  <p:iterate type="lt">
                                    <p:tmPct val="0"/>
                                  </p:iterate>
                                  <p:childTnLst>
                                    <p:set>
                                      <p:cBhvr>
                                        <p:cTn id="12" dur="1" fill="hold">
                                          <p:stCondLst>
                                            <p:cond delay="0"/>
                                          </p:stCondLst>
                                        </p:cTn>
                                        <p:tgtEl>
                                          <p:spTgt spid="13"/>
                                        </p:tgtEl>
                                        <p:attrNameLst>
                                          <p:attrName>style.visibility</p:attrName>
                                        </p:attrNameLst>
                                      </p:cBhvr>
                                      <p:to>
                                        <p:strVal val="visible"/>
                                      </p:to>
                                    </p:set>
                                    <p:animEffect transition="in" filter="barn(outVertical)">
                                      <p:cBhvr>
                                        <p:cTn id="13" dur="250"/>
                                        <p:tgtEl>
                                          <p:spTgt spid="1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250"/>
                                        <p:tgtEl>
                                          <p:spTgt spid="14"/>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171"/>
                                        </p:tgtEl>
                                        <p:attrNameLst>
                                          <p:attrName>style.visibility</p:attrName>
                                        </p:attrNameLst>
                                      </p:cBhvr>
                                      <p:to>
                                        <p:strVal val="visible"/>
                                      </p:to>
                                    </p:set>
                                    <p:animScale>
                                      <p:cBhvr>
                                        <p:cTn id="19" dur="500" decel="50000" fill="hold">
                                          <p:stCondLst>
                                            <p:cond delay="0"/>
                                          </p:stCondLst>
                                        </p:cTn>
                                        <p:tgtEl>
                                          <p:spTgt spid="1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171"/>
                                        </p:tgtEl>
                                        <p:attrNameLst>
                                          <p:attrName>ppt_x</p:attrName>
                                          <p:attrName>ppt_y</p:attrName>
                                        </p:attrNameLst>
                                      </p:cBhvr>
                                    </p:animMotion>
                                    <p:animEffect transition="in" filter="fade">
                                      <p:cBhvr>
                                        <p:cTn id="21" dur="500"/>
                                        <p:tgtEl>
                                          <p:spTgt spid="171"/>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172"/>
                                        </p:tgtEl>
                                        <p:attrNameLst>
                                          <p:attrName>style.visibility</p:attrName>
                                        </p:attrNameLst>
                                      </p:cBhvr>
                                      <p:to>
                                        <p:strVal val="visible"/>
                                      </p:to>
                                    </p:set>
                                    <p:animScale>
                                      <p:cBhvr>
                                        <p:cTn id="24" dur="500" decel="50000" fill="hold">
                                          <p:stCondLst>
                                            <p:cond delay="0"/>
                                          </p:stCondLst>
                                        </p:cTn>
                                        <p:tgtEl>
                                          <p:spTgt spid="17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500" decel="50000" fill="hold">
                                          <p:stCondLst>
                                            <p:cond delay="0"/>
                                          </p:stCondLst>
                                        </p:cTn>
                                        <p:tgtEl>
                                          <p:spTgt spid="172"/>
                                        </p:tgtEl>
                                        <p:attrNameLst>
                                          <p:attrName>ppt_x</p:attrName>
                                          <p:attrName>ppt_y</p:attrName>
                                        </p:attrNameLst>
                                      </p:cBhvr>
                                    </p:animMotion>
                                    <p:animEffect transition="in" filter="fade">
                                      <p:cBhvr>
                                        <p:cTn id="26"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4" grpId="0"/>
      <p:bldP spid="171" grpId="0" animBg="1"/>
      <p:bldP spid="17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24705"/>
            <a:ext cx="7886700" cy="993775"/>
          </a:xfrm>
        </p:spPr>
        <p:txBody>
          <a:bodyPr/>
          <a:lstStyle/>
          <a:p>
            <a:r>
              <a:rPr lang="zh-CN" altLang="en-US" sz="2400" kern="1200" dirty="0">
                <a:latin typeface="+mj-ea"/>
                <a:cs typeface="+mn-cs"/>
              </a:rPr>
              <a:t>开拓市场</a:t>
            </a:r>
            <a:br>
              <a:rPr lang="zh-CN" altLang="en-US" sz="2400" kern="1200" dirty="0">
                <a:latin typeface="+mj-ea"/>
                <a:cs typeface="+mn-cs"/>
              </a:rPr>
            </a:br>
            <a:endParaRPr lang="zh-CN" altLang="en-US" sz="2400" kern="1200" dirty="0">
              <a:latin typeface="+mj-ea"/>
              <a:cs typeface="+mn-cs"/>
            </a:endParaRPr>
          </a:p>
        </p:txBody>
      </p:sp>
      <p:grpSp>
        <p:nvGrpSpPr>
          <p:cNvPr id="3" name="11dd1d75-6327-4558-b1c3-e0c1cd284808"/>
          <p:cNvGrpSpPr>
            <a:grpSpLocks noChangeAspect="1"/>
          </p:cNvGrpSpPr>
          <p:nvPr/>
        </p:nvGrpSpPr>
        <p:grpSpPr>
          <a:xfrm>
            <a:off x="1259632" y="787941"/>
            <a:ext cx="7648794" cy="4373824"/>
            <a:chOff x="2020964" y="1292657"/>
            <a:chExt cx="8393649" cy="4799756"/>
          </a:xfrm>
        </p:grpSpPr>
        <p:grpSp>
          <p:nvGrpSpPr>
            <p:cNvPr id="4" name="Group 1"/>
            <p:cNvGrpSpPr/>
            <p:nvPr/>
          </p:nvGrpSpPr>
          <p:grpSpPr>
            <a:xfrm>
              <a:off x="2020964" y="1292657"/>
              <a:ext cx="4583176" cy="4599572"/>
              <a:chOff x="2020964" y="1292657"/>
              <a:chExt cx="4583176" cy="4599572"/>
            </a:xfrm>
          </p:grpSpPr>
          <p:sp>
            <p:nvSpPr>
              <p:cNvPr id="15" name="Freeform: Shape 4"/>
              <p:cNvSpPr/>
              <p:nvPr/>
            </p:nvSpPr>
            <p:spPr>
              <a:xfrm>
                <a:off x="3009449" y="2425847"/>
                <a:ext cx="3594691" cy="2340000"/>
              </a:xfrm>
              <a:custGeom>
                <a:avLst/>
                <a:gdLst>
                  <a:gd name="connsiteX0" fmla="*/ 1170000 w 3473189"/>
                  <a:gd name="connsiteY0" fmla="*/ 0 h 2340000"/>
                  <a:gd name="connsiteX1" fmla="*/ 2316230 w 3473189"/>
                  <a:gd name="connsiteY1" fmla="*/ 934204 h 2340000"/>
                  <a:gd name="connsiteX2" fmla="*/ 2322677 w 3473189"/>
                  <a:gd name="connsiteY2" fmla="*/ 976446 h 2340000"/>
                  <a:gd name="connsiteX3" fmla="*/ 2762234 w 3473189"/>
                  <a:gd name="connsiteY3" fmla="*/ 976446 h 2340000"/>
                  <a:gd name="connsiteX4" fmla="*/ 2762234 w 3473189"/>
                  <a:gd name="connsiteY4" fmla="*/ 782892 h 2340000"/>
                  <a:gd name="connsiteX5" fmla="*/ 3473189 w 3473189"/>
                  <a:gd name="connsiteY5" fmla="*/ 1170000 h 2340000"/>
                  <a:gd name="connsiteX6" fmla="*/ 2762234 w 3473189"/>
                  <a:gd name="connsiteY6" fmla="*/ 1557108 h 2340000"/>
                  <a:gd name="connsiteX7" fmla="*/ 2762234 w 3473189"/>
                  <a:gd name="connsiteY7" fmla="*/ 1363554 h 2340000"/>
                  <a:gd name="connsiteX8" fmla="*/ 2322677 w 3473189"/>
                  <a:gd name="connsiteY8" fmla="*/ 1363554 h 2340000"/>
                  <a:gd name="connsiteX9" fmla="*/ 2316230 w 3473189"/>
                  <a:gd name="connsiteY9" fmla="*/ 1405796 h 2340000"/>
                  <a:gd name="connsiteX10" fmla="*/ 1170000 w 3473189"/>
                  <a:gd name="connsiteY10" fmla="*/ 2340000 h 2340000"/>
                  <a:gd name="connsiteX11" fmla="*/ 0 w 3473189"/>
                  <a:gd name="connsiteY11" fmla="*/ 1170000 h 2340000"/>
                  <a:gd name="connsiteX12" fmla="*/ 1170000 w 3473189"/>
                  <a:gd name="connsiteY12" fmla="*/ 0 h 23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3189" h="2340000">
                    <a:moveTo>
                      <a:pt x="1170000" y="0"/>
                    </a:moveTo>
                    <a:cubicBezTo>
                      <a:pt x="1735401" y="0"/>
                      <a:pt x="2207132" y="401055"/>
                      <a:pt x="2316230" y="934204"/>
                    </a:cubicBezTo>
                    <a:lnTo>
                      <a:pt x="2322677" y="976446"/>
                    </a:lnTo>
                    <a:lnTo>
                      <a:pt x="2762234" y="976446"/>
                    </a:lnTo>
                    <a:lnTo>
                      <a:pt x="2762234" y="782892"/>
                    </a:lnTo>
                    <a:lnTo>
                      <a:pt x="3473189" y="1170000"/>
                    </a:lnTo>
                    <a:lnTo>
                      <a:pt x="2762234" y="1557108"/>
                    </a:lnTo>
                    <a:lnTo>
                      <a:pt x="2762234" y="1363554"/>
                    </a:lnTo>
                    <a:lnTo>
                      <a:pt x="2322677" y="1363554"/>
                    </a:lnTo>
                    <a:lnTo>
                      <a:pt x="2316230" y="1405796"/>
                    </a:lnTo>
                    <a:cubicBezTo>
                      <a:pt x="2207132" y="1938945"/>
                      <a:pt x="1735401" y="2340000"/>
                      <a:pt x="1170000" y="2340000"/>
                    </a:cubicBezTo>
                    <a:cubicBezTo>
                      <a:pt x="523827" y="2340000"/>
                      <a:pt x="0" y="1816173"/>
                      <a:pt x="0" y="1170000"/>
                    </a:cubicBezTo>
                    <a:cubicBezTo>
                      <a:pt x="0" y="523827"/>
                      <a:pt x="523827" y="0"/>
                      <a:pt x="1170000" y="0"/>
                    </a:cubicBezTo>
                    <a:close/>
                  </a:path>
                </a:pathLst>
              </a:cu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Freeform: Shape 5"/>
              <p:cNvSpPr/>
              <p:nvPr/>
            </p:nvSpPr>
            <p:spPr>
              <a:xfrm rot="5400000">
                <a:off x="2166476" y="2985635"/>
                <a:ext cx="3473189" cy="2340000"/>
              </a:xfrm>
              <a:custGeom>
                <a:avLst/>
                <a:gdLst>
                  <a:gd name="connsiteX0" fmla="*/ 1170000 w 3473189"/>
                  <a:gd name="connsiteY0" fmla="*/ 0 h 2340000"/>
                  <a:gd name="connsiteX1" fmla="*/ 2316230 w 3473189"/>
                  <a:gd name="connsiteY1" fmla="*/ 934204 h 2340000"/>
                  <a:gd name="connsiteX2" fmla="*/ 2322677 w 3473189"/>
                  <a:gd name="connsiteY2" fmla="*/ 976446 h 2340000"/>
                  <a:gd name="connsiteX3" fmla="*/ 2762234 w 3473189"/>
                  <a:gd name="connsiteY3" fmla="*/ 976446 h 2340000"/>
                  <a:gd name="connsiteX4" fmla="*/ 2762234 w 3473189"/>
                  <a:gd name="connsiteY4" fmla="*/ 782892 h 2340000"/>
                  <a:gd name="connsiteX5" fmla="*/ 3473189 w 3473189"/>
                  <a:gd name="connsiteY5" fmla="*/ 1170000 h 2340000"/>
                  <a:gd name="connsiteX6" fmla="*/ 2762234 w 3473189"/>
                  <a:gd name="connsiteY6" fmla="*/ 1557108 h 2340000"/>
                  <a:gd name="connsiteX7" fmla="*/ 2762234 w 3473189"/>
                  <a:gd name="connsiteY7" fmla="*/ 1363554 h 2340000"/>
                  <a:gd name="connsiteX8" fmla="*/ 2322677 w 3473189"/>
                  <a:gd name="connsiteY8" fmla="*/ 1363554 h 2340000"/>
                  <a:gd name="connsiteX9" fmla="*/ 2316230 w 3473189"/>
                  <a:gd name="connsiteY9" fmla="*/ 1405796 h 2340000"/>
                  <a:gd name="connsiteX10" fmla="*/ 1170000 w 3473189"/>
                  <a:gd name="connsiteY10" fmla="*/ 2340000 h 2340000"/>
                  <a:gd name="connsiteX11" fmla="*/ 0 w 3473189"/>
                  <a:gd name="connsiteY11" fmla="*/ 1170000 h 2340000"/>
                  <a:gd name="connsiteX12" fmla="*/ 1170000 w 3473189"/>
                  <a:gd name="connsiteY12" fmla="*/ 0 h 23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3189" h="2340000">
                    <a:moveTo>
                      <a:pt x="1170000" y="0"/>
                    </a:moveTo>
                    <a:cubicBezTo>
                      <a:pt x="1735401" y="0"/>
                      <a:pt x="2207132" y="401055"/>
                      <a:pt x="2316230" y="934204"/>
                    </a:cubicBezTo>
                    <a:lnTo>
                      <a:pt x="2322677" y="976446"/>
                    </a:lnTo>
                    <a:lnTo>
                      <a:pt x="2762234" y="976446"/>
                    </a:lnTo>
                    <a:lnTo>
                      <a:pt x="2762234" y="782892"/>
                    </a:lnTo>
                    <a:lnTo>
                      <a:pt x="3473189" y="1170000"/>
                    </a:lnTo>
                    <a:lnTo>
                      <a:pt x="2762234" y="1557108"/>
                    </a:lnTo>
                    <a:lnTo>
                      <a:pt x="2762234" y="1363554"/>
                    </a:lnTo>
                    <a:lnTo>
                      <a:pt x="2322677" y="1363554"/>
                    </a:lnTo>
                    <a:lnTo>
                      <a:pt x="2316230" y="1405796"/>
                    </a:lnTo>
                    <a:cubicBezTo>
                      <a:pt x="2207132" y="1938945"/>
                      <a:pt x="1735401" y="2340000"/>
                      <a:pt x="1170000" y="2340000"/>
                    </a:cubicBezTo>
                    <a:cubicBezTo>
                      <a:pt x="523827" y="2340000"/>
                      <a:pt x="0" y="1816173"/>
                      <a:pt x="0" y="1170000"/>
                    </a:cubicBezTo>
                    <a:cubicBezTo>
                      <a:pt x="0" y="523827"/>
                      <a:pt x="523827" y="0"/>
                      <a:pt x="1170000" y="0"/>
                    </a:cubicBezTo>
                    <a:close/>
                  </a:path>
                </a:pathLst>
              </a:cu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Freeform: Shape 6"/>
              <p:cNvSpPr/>
              <p:nvPr/>
            </p:nvSpPr>
            <p:spPr>
              <a:xfrm rot="16200000">
                <a:off x="1810422" y="1859252"/>
                <a:ext cx="3473189" cy="2340000"/>
              </a:xfrm>
              <a:custGeom>
                <a:avLst/>
                <a:gdLst>
                  <a:gd name="connsiteX0" fmla="*/ 1170000 w 3473189"/>
                  <a:gd name="connsiteY0" fmla="*/ 0 h 2340000"/>
                  <a:gd name="connsiteX1" fmla="*/ 2316230 w 3473189"/>
                  <a:gd name="connsiteY1" fmla="*/ 934204 h 2340000"/>
                  <a:gd name="connsiteX2" fmla="*/ 2322677 w 3473189"/>
                  <a:gd name="connsiteY2" fmla="*/ 976446 h 2340000"/>
                  <a:gd name="connsiteX3" fmla="*/ 2762234 w 3473189"/>
                  <a:gd name="connsiteY3" fmla="*/ 976446 h 2340000"/>
                  <a:gd name="connsiteX4" fmla="*/ 2762234 w 3473189"/>
                  <a:gd name="connsiteY4" fmla="*/ 782892 h 2340000"/>
                  <a:gd name="connsiteX5" fmla="*/ 3473189 w 3473189"/>
                  <a:gd name="connsiteY5" fmla="*/ 1170000 h 2340000"/>
                  <a:gd name="connsiteX6" fmla="*/ 2762234 w 3473189"/>
                  <a:gd name="connsiteY6" fmla="*/ 1557108 h 2340000"/>
                  <a:gd name="connsiteX7" fmla="*/ 2762234 w 3473189"/>
                  <a:gd name="connsiteY7" fmla="*/ 1363554 h 2340000"/>
                  <a:gd name="connsiteX8" fmla="*/ 2322677 w 3473189"/>
                  <a:gd name="connsiteY8" fmla="*/ 1363554 h 2340000"/>
                  <a:gd name="connsiteX9" fmla="*/ 2316230 w 3473189"/>
                  <a:gd name="connsiteY9" fmla="*/ 1405796 h 2340000"/>
                  <a:gd name="connsiteX10" fmla="*/ 1170000 w 3473189"/>
                  <a:gd name="connsiteY10" fmla="*/ 2340000 h 2340000"/>
                  <a:gd name="connsiteX11" fmla="*/ 0 w 3473189"/>
                  <a:gd name="connsiteY11" fmla="*/ 1170000 h 2340000"/>
                  <a:gd name="connsiteX12" fmla="*/ 1170000 w 3473189"/>
                  <a:gd name="connsiteY12" fmla="*/ 0 h 23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3189" h="2340000">
                    <a:moveTo>
                      <a:pt x="1170000" y="0"/>
                    </a:moveTo>
                    <a:cubicBezTo>
                      <a:pt x="1735401" y="0"/>
                      <a:pt x="2207132" y="401055"/>
                      <a:pt x="2316230" y="934204"/>
                    </a:cubicBezTo>
                    <a:lnTo>
                      <a:pt x="2322677" y="976446"/>
                    </a:lnTo>
                    <a:lnTo>
                      <a:pt x="2762234" y="976446"/>
                    </a:lnTo>
                    <a:lnTo>
                      <a:pt x="2762234" y="782892"/>
                    </a:lnTo>
                    <a:lnTo>
                      <a:pt x="3473189" y="1170000"/>
                    </a:lnTo>
                    <a:lnTo>
                      <a:pt x="2762234" y="1557108"/>
                    </a:lnTo>
                    <a:lnTo>
                      <a:pt x="2762234" y="1363554"/>
                    </a:lnTo>
                    <a:lnTo>
                      <a:pt x="2322677" y="1363554"/>
                    </a:lnTo>
                    <a:lnTo>
                      <a:pt x="2316230" y="1405796"/>
                    </a:lnTo>
                    <a:cubicBezTo>
                      <a:pt x="2207132" y="1938945"/>
                      <a:pt x="1735401" y="2340000"/>
                      <a:pt x="1170000" y="2340000"/>
                    </a:cubicBezTo>
                    <a:cubicBezTo>
                      <a:pt x="523827" y="2340000"/>
                      <a:pt x="0" y="1816173"/>
                      <a:pt x="0" y="1170000"/>
                    </a:cubicBezTo>
                    <a:cubicBezTo>
                      <a:pt x="0" y="523827"/>
                      <a:pt x="523827" y="0"/>
                      <a:pt x="1170000" y="0"/>
                    </a:cubicBezTo>
                    <a:close/>
                  </a:path>
                </a:pathLst>
              </a:custGeom>
              <a:solidFill>
                <a:srgbClr val="00B0F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Oval 7"/>
              <p:cNvSpPr>
                <a:spLocks noChangeAspect="1"/>
              </p:cNvSpPr>
              <p:nvPr/>
            </p:nvSpPr>
            <p:spPr>
              <a:xfrm>
                <a:off x="2020964" y="2419040"/>
                <a:ext cx="2340000" cy="2340000"/>
              </a:xfrm>
              <a:prstGeom prst="ellipse">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9" name="Group 8"/>
              <p:cNvGrpSpPr>
                <a:grpSpLocks noChangeAspect="1"/>
              </p:cNvGrpSpPr>
              <p:nvPr/>
            </p:nvGrpSpPr>
            <p:grpSpPr>
              <a:xfrm>
                <a:off x="2837797" y="2832824"/>
                <a:ext cx="701772" cy="355442"/>
                <a:chOff x="4325938" y="280988"/>
                <a:chExt cx="488950" cy="247650"/>
              </a:xfrm>
              <a:solidFill>
                <a:schemeClr val="bg1"/>
              </a:solidFill>
            </p:grpSpPr>
            <p:sp>
              <p:nvSpPr>
                <p:cNvPr id="21" name="Freeform: Shape 12"/>
                <p:cNvSpPr/>
                <p:nvPr/>
              </p:nvSpPr>
              <p:spPr bwMode="auto">
                <a:xfrm>
                  <a:off x="4325938" y="458788"/>
                  <a:ext cx="69850" cy="69850"/>
                </a:xfrm>
                <a:custGeom>
                  <a:avLst/>
                  <a:gdLst>
                    <a:gd name="T0" fmla="*/ 44 w 44"/>
                    <a:gd name="T1" fmla="*/ 22 h 44"/>
                    <a:gd name="T2" fmla="*/ 44 w 44"/>
                    <a:gd name="T3" fmla="*/ 22 h 44"/>
                    <a:gd name="T4" fmla="*/ 42 w 44"/>
                    <a:gd name="T5" fmla="*/ 30 h 44"/>
                    <a:gd name="T6" fmla="*/ 36 w 44"/>
                    <a:gd name="T7" fmla="*/ 36 h 44"/>
                    <a:gd name="T8" fmla="*/ 30 w 44"/>
                    <a:gd name="T9" fmla="*/ 42 h 44"/>
                    <a:gd name="T10" fmla="*/ 22 w 44"/>
                    <a:gd name="T11" fmla="*/ 44 h 44"/>
                    <a:gd name="T12" fmla="*/ 22 w 44"/>
                    <a:gd name="T13" fmla="*/ 44 h 44"/>
                    <a:gd name="T14" fmla="*/ 14 w 44"/>
                    <a:gd name="T15" fmla="*/ 42 h 44"/>
                    <a:gd name="T16" fmla="*/ 6 w 44"/>
                    <a:gd name="T17" fmla="*/ 36 h 44"/>
                    <a:gd name="T18" fmla="*/ 2 w 44"/>
                    <a:gd name="T19" fmla="*/ 30 h 44"/>
                    <a:gd name="T20" fmla="*/ 0 w 44"/>
                    <a:gd name="T21" fmla="*/ 22 h 44"/>
                    <a:gd name="T22" fmla="*/ 0 w 44"/>
                    <a:gd name="T23" fmla="*/ 22 h 44"/>
                    <a:gd name="T24" fmla="*/ 2 w 44"/>
                    <a:gd name="T25" fmla="*/ 14 h 44"/>
                    <a:gd name="T26" fmla="*/ 6 w 44"/>
                    <a:gd name="T27" fmla="*/ 6 h 44"/>
                    <a:gd name="T28" fmla="*/ 14 w 44"/>
                    <a:gd name="T29" fmla="*/ 2 h 44"/>
                    <a:gd name="T30" fmla="*/ 22 w 44"/>
                    <a:gd name="T31" fmla="*/ 0 h 44"/>
                    <a:gd name="T32" fmla="*/ 22 w 44"/>
                    <a:gd name="T33" fmla="*/ 0 h 44"/>
                    <a:gd name="T34" fmla="*/ 30 w 44"/>
                    <a:gd name="T35" fmla="*/ 2 h 44"/>
                    <a:gd name="T36" fmla="*/ 36 w 44"/>
                    <a:gd name="T37" fmla="*/ 6 h 44"/>
                    <a:gd name="T38" fmla="*/ 42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2" y="30"/>
                      </a:lnTo>
                      <a:lnTo>
                        <a:pt x="36" y="36"/>
                      </a:lnTo>
                      <a:lnTo>
                        <a:pt x="30" y="42"/>
                      </a:lnTo>
                      <a:lnTo>
                        <a:pt x="22" y="44"/>
                      </a:lnTo>
                      <a:lnTo>
                        <a:pt x="22" y="44"/>
                      </a:lnTo>
                      <a:lnTo>
                        <a:pt x="14" y="42"/>
                      </a:lnTo>
                      <a:lnTo>
                        <a:pt x="6" y="36"/>
                      </a:lnTo>
                      <a:lnTo>
                        <a:pt x="2" y="30"/>
                      </a:lnTo>
                      <a:lnTo>
                        <a:pt x="0" y="22"/>
                      </a:lnTo>
                      <a:lnTo>
                        <a:pt x="0" y="22"/>
                      </a:lnTo>
                      <a:lnTo>
                        <a:pt x="2" y="14"/>
                      </a:lnTo>
                      <a:lnTo>
                        <a:pt x="6" y="6"/>
                      </a:lnTo>
                      <a:lnTo>
                        <a:pt x="14" y="2"/>
                      </a:lnTo>
                      <a:lnTo>
                        <a:pt x="22" y="0"/>
                      </a:lnTo>
                      <a:lnTo>
                        <a:pt x="22" y="0"/>
                      </a:lnTo>
                      <a:lnTo>
                        <a:pt x="30" y="2"/>
                      </a:lnTo>
                      <a:lnTo>
                        <a:pt x="36" y="6"/>
                      </a:lnTo>
                      <a:lnTo>
                        <a:pt x="42" y="14"/>
                      </a:lnTo>
                      <a:lnTo>
                        <a:pt x="44" y="22"/>
                      </a:lnTo>
                      <a:lnTo>
                        <a:pt x="4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Freeform: Shape 13"/>
                <p:cNvSpPr/>
                <p:nvPr/>
              </p:nvSpPr>
              <p:spPr bwMode="auto">
                <a:xfrm>
                  <a:off x="4414838" y="401638"/>
                  <a:ext cx="66675" cy="66675"/>
                </a:xfrm>
                <a:custGeom>
                  <a:avLst/>
                  <a:gdLst>
                    <a:gd name="T0" fmla="*/ 42 w 42"/>
                    <a:gd name="T1" fmla="*/ 20 h 42"/>
                    <a:gd name="T2" fmla="*/ 42 w 42"/>
                    <a:gd name="T3" fmla="*/ 20 h 42"/>
                    <a:gd name="T4" fmla="*/ 42 w 42"/>
                    <a:gd name="T5" fmla="*/ 30 h 42"/>
                    <a:gd name="T6" fmla="*/ 36 w 42"/>
                    <a:gd name="T7" fmla="*/ 36 h 42"/>
                    <a:gd name="T8" fmla="*/ 30 w 42"/>
                    <a:gd name="T9" fmla="*/ 40 h 42"/>
                    <a:gd name="T10" fmla="*/ 22 w 42"/>
                    <a:gd name="T11" fmla="*/ 42 h 42"/>
                    <a:gd name="T12" fmla="*/ 22 w 42"/>
                    <a:gd name="T13" fmla="*/ 42 h 42"/>
                    <a:gd name="T14" fmla="*/ 12 w 42"/>
                    <a:gd name="T15" fmla="*/ 40 h 42"/>
                    <a:gd name="T16" fmla="*/ 6 w 42"/>
                    <a:gd name="T17" fmla="*/ 36 h 42"/>
                    <a:gd name="T18" fmla="*/ 2 w 42"/>
                    <a:gd name="T19" fmla="*/ 30 h 42"/>
                    <a:gd name="T20" fmla="*/ 0 w 42"/>
                    <a:gd name="T21" fmla="*/ 20 h 42"/>
                    <a:gd name="T22" fmla="*/ 0 w 42"/>
                    <a:gd name="T23" fmla="*/ 20 h 42"/>
                    <a:gd name="T24" fmla="*/ 2 w 42"/>
                    <a:gd name="T25" fmla="*/ 12 h 42"/>
                    <a:gd name="T26" fmla="*/ 6 w 42"/>
                    <a:gd name="T27" fmla="*/ 6 h 42"/>
                    <a:gd name="T28" fmla="*/ 12 w 42"/>
                    <a:gd name="T29" fmla="*/ 0 h 42"/>
                    <a:gd name="T30" fmla="*/ 22 w 42"/>
                    <a:gd name="T31" fmla="*/ 0 h 42"/>
                    <a:gd name="T32" fmla="*/ 22 w 42"/>
                    <a:gd name="T33" fmla="*/ 0 h 42"/>
                    <a:gd name="T34" fmla="*/ 30 w 42"/>
                    <a:gd name="T35" fmla="*/ 0 h 42"/>
                    <a:gd name="T36" fmla="*/ 36 w 42"/>
                    <a:gd name="T37" fmla="*/ 6 h 42"/>
                    <a:gd name="T38" fmla="*/ 42 w 42"/>
                    <a:gd name="T39" fmla="*/ 12 h 42"/>
                    <a:gd name="T40" fmla="*/ 42 w 42"/>
                    <a:gd name="T41" fmla="*/ 20 h 42"/>
                    <a:gd name="T42" fmla="*/ 42 w 42"/>
                    <a:gd name="T4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42">
                      <a:moveTo>
                        <a:pt x="42" y="20"/>
                      </a:moveTo>
                      <a:lnTo>
                        <a:pt x="42" y="20"/>
                      </a:lnTo>
                      <a:lnTo>
                        <a:pt x="42" y="30"/>
                      </a:lnTo>
                      <a:lnTo>
                        <a:pt x="36" y="36"/>
                      </a:lnTo>
                      <a:lnTo>
                        <a:pt x="30" y="40"/>
                      </a:lnTo>
                      <a:lnTo>
                        <a:pt x="22" y="42"/>
                      </a:lnTo>
                      <a:lnTo>
                        <a:pt x="22" y="42"/>
                      </a:lnTo>
                      <a:lnTo>
                        <a:pt x="12" y="40"/>
                      </a:lnTo>
                      <a:lnTo>
                        <a:pt x="6" y="36"/>
                      </a:lnTo>
                      <a:lnTo>
                        <a:pt x="2" y="30"/>
                      </a:lnTo>
                      <a:lnTo>
                        <a:pt x="0" y="20"/>
                      </a:lnTo>
                      <a:lnTo>
                        <a:pt x="0" y="20"/>
                      </a:lnTo>
                      <a:lnTo>
                        <a:pt x="2" y="12"/>
                      </a:lnTo>
                      <a:lnTo>
                        <a:pt x="6" y="6"/>
                      </a:lnTo>
                      <a:lnTo>
                        <a:pt x="12" y="0"/>
                      </a:lnTo>
                      <a:lnTo>
                        <a:pt x="22" y="0"/>
                      </a:lnTo>
                      <a:lnTo>
                        <a:pt x="22" y="0"/>
                      </a:lnTo>
                      <a:lnTo>
                        <a:pt x="30" y="0"/>
                      </a:lnTo>
                      <a:lnTo>
                        <a:pt x="36" y="6"/>
                      </a:lnTo>
                      <a:lnTo>
                        <a:pt x="42" y="12"/>
                      </a:lnTo>
                      <a:lnTo>
                        <a:pt x="42" y="20"/>
                      </a:lnTo>
                      <a:lnTo>
                        <a:pt x="42"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 name="Freeform: Shape 14"/>
                <p:cNvSpPr/>
                <p:nvPr/>
              </p:nvSpPr>
              <p:spPr bwMode="auto">
                <a:xfrm>
                  <a:off x="4513263" y="427038"/>
                  <a:ext cx="69850" cy="69850"/>
                </a:xfrm>
                <a:custGeom>
                  <a:avLst/>
                  <a:gdLst>
                    <a:gd name="T0" fmla="*/ 44 w 44"/>
                    <a:gd name="T1" fmla="*/ 22 h 44"/>
                    <a:gd name="T2" fmla="*/ 44 w 44"/>
                    <a:gd name="T3" fmla="*/ 22 h 44"/>
                    <a:gd name="T4" fmla="*/ 42 w 44"/>
                    <a:gd name="T5" fmla="*/ 32 h 44"/>
                    <a:gd name="T6" fmla="*/ 36 w 44"/>
                    <a:gd name="T7" fmla="*/ 38 h 44"/>
                    <a:gd name="T8" fmla="*/ 30 w 44"/>
                    <a:gd name="T9" fmla="*/ 42 h 44"/>
                    <a:gd name="T10" fmla="*/ 22 w 44"/>
                    <a:gd name="T11" fmla="*/ 44 h 44"/>
                    <a:gd name="T12" fmla="*/ 22 w 44"/>
                    <a:gd name="T13" fmla="*/ 44 h 44"/>
                    <a:gd name="T14" fmla="*/ 14 w 44"/>
                    <a:gd name="T15" fmla="*/ 42 h 44"/>
                    <a:gd name="T16" fmla="*/ 6 w 44"/>
                    <a:gd name="T17" fmla="*/ 38 h 44"/>
                    <a:gd name="T18" fmla="*/ 2 w 44"/>
                    <a:gd name="T19" fmla="*/ 32 h 44"/>
                    <a:gd name="T20" fmla="*/ 0 w 44"/>
                    <a:gd name="T21" fmla="*/ 22 h 44"/>
                    <a:gd name="T22" fmla="*/ 0 w 44"/>
                    <a:gd name="T23" fmla="*/ 22 h 44"/>
                    <a:gd name="T24" fmla="*/ 2 w 44"/>
                    <a:gd name="T25" fmla="*/ 14 h 44"/>
                    <a:gd name="T26" fmla="*/ 6 w 44"/>
                    <a:gd name="T27" fmla="*/ 8 h 44"/>
                    <a:gd name="T28" fmla="*/ 14 w 44"/>
                    <a:gd name="T29" fmla="*/ 2 h 44"/>
                    <a:gd name="T30" fmla="*/ 22 w 44"/>
                    <a:gd name="T31" fmla="*/ 0 h 44"/>
                    <a:gd name="T32" fmla="*/ 22 w 44"/>
                    <a:gd name="T33" fmla="*/ 0 h 44"/>
                    <a:gd name="T34" fmla="*/ 30 w 44"/>
                    <a:gd name="T35" fmla="*/ 2 h 44"/>
                    <a:gd name="T36" fmla="*/ 36 w 44"/>
                    <a:gd name="T37" fmla="*/ 8 h 44"/>
                    <a:gd name="T38" fmla="*/ 42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2" y="32"/>
                      </a:lnTo>
                      <a:lnTo>
                        <a:pt x="36" y="38"/>
                      </a:lnTo>
                      <a:lnTo>
                        <a:pt x="30" y="42"/>
                      </a:lnTo>
                      <a:lnTo>
                        <a:pt x="22" y="44"/>
                      </a:lnTo>
                      <a:lnTo>
                        <a:pt x="22" y="44"/>
                      </a:lnTo>
                      <a:lnTo>
                        <a:pt x="14" y="42"/>
                      </a:lnTo>
                      <a:lnTo>
                        <a:pt x="6" y="38"/>
                      </a:lnTo>
                      <a:lnTo>
                        <a:pt x="2" y="32"/>
                      </a:lnTo>
                      <a:lnTo>
                        <a:pt x="0" y="22"/>
                      </a:lnTo>
                      <a:lnTo>
                        <a:pt x="0" y="22"/>
                      </a:lnTo>
                      <a:lnTo>
                        <a:pt x="2" y="14"/>
                      </a:lnTo>
                      <a:lnTo>
                        <a:pt x="6" y="8"/>
                      </a:lnTo>
                      <a:lnTo>
                        <a:pt x="14" y="2"/>
                      </a:lnTo>
                      <a:lnTo>
                        <a:pt x="22" y="0"/>
                      </a:lnTo>
                      <a:lnTo>
                        <a:pt x="22" y="0"/>
                      </a:lnTo>
                      <a:lnTo>
                        <a:pt x="30" y="2"/>
                      </a:lnTo>
                      <a:lnTo>
                        <a:pt x="36" y="8"/>
                      </a:lnTo>
                      <a:lnTo>
                        <a:pt x="42" y="14"/>
                      </a:lnTo>
                      <a:lnTo>
                        <a:pt x="44" y="22"/>
                      </a:lnTo>
                      <a:lnTo>
                        <a:pt x="4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 name="Freeform: Shape 15"/>
                <p:cNvSpPr/>
                <p:nvPr/>
              </p:nvSpPr>
              <p:spPr bwMode="auto">
                <a:xfrm>
                  <a:off x="4589463" y="338138"/>
                  <a:ext cx="69850" cy="69850"/>
                </a:xfrm>
                <a:custGeom>
                  <a:avLst/>
                  <a:gdLst>
                    <a:gd name="T0" fmla="*/ 44 w 44"/>
                    <a:gd name="T1" fmla="*/ 22 h 44"/>
                    <a:gd name="T2" fmla="*/ 44 w 44"/>
                    <a:gd name="T3" fmla="*/ 22 h 44"/>
                    <a:gd name="T4" fmla="*/ 42 w 44"/>
                    <a:gd name="T5" fmla="*/ 30 h 44"/>
                    <a:gd name="T6" fmla="*/ 38 w 44"/>
                    <a:gd name="T7" fmla="*/ 38 h 44"/>
                    <a:gd name="T8" fmla="*/ 30 w 44"/>
                    <a:gd name="T9" fmla="*/ 42 h 44"/>
                    <a:gd name="T10" fmla="*/ 22 w 44"/>
                    <a:gd name="T11" fmla="*/ 44 h 44"/>
                    <a:gd name="T12" fmla="*/ 22 w 44"/>
                    <a:gd name="T13" fmla="*/ 44 h 44"/>
                    <a:gd name="T14" fmla="*/ 14 w 44"/>
                    <a:gd name="T15" fmla="*/ 42 h 44"/>
                    <a:gd name="T16" fmla="*/ 8 w 44"/>
                    <a:gd name="T17" fmla="*/ 38 h 44"/>
                    <a:gd name="T18" fmla="*/ 2 w 44"/>
                    <a:gd name="T19" fmla="*/ 30 h 44"/>
                    <a:gd name="T20" fmla="*/ 0 w 44"/>
                    <a:gd name="T21" fmla="*/ 22 h 44"/>
                    <a:gd name="T22" fmla="*/ 0 w 44"/>
                    <a:gd name="T23" fmla="*/ 22 h 44"/>
                    <a:gd name="T24" fmla="*/ 2 w 44"/>
                    <a:gd name="T25" fmla="*/ 14 h 44"/>
                    <a:gd name="T26" fmla="*/ 8 w 44"/>
                    <a:gd name="T27" fmla="*/ 6 h 44"/>
                    <a:gd name="T28" fmla="*/ 14 w 44"/>
                    <a:gd name="T29" fmla="*/ 2 h 44"/>
                    <a:gd name="T30" fmla="*/ 22 w 44"/>
                    <a:gd name="T31" fmla="*/ 0 h 44"/>
                    <a:gd name="T32" fmla="*/ 22 w 44"/>
                    <a:gd name="T33" fmla="*/ 0 h 44"/>
                    <a:gd name="T34" fmla="*/ 30 w 44"/>
                    <a:gd name="T35" fmla="*/ 2 h 44"/>
                    <a:gd name="T36" fmla="*/ 38 w 44"/>
                    <a:gd name="T37" fmla="*/ 6 h 44"/>
                    <a:gd name="T38" fmla="*/ 42 w 44"/>
                    <a:gd name="T39" fmla="*/ 14 h 44"/>
                    <a:gd name="T40" fmla="*/ 44 w 44"/>
                    <a:gd name="T41" fmla="*/ 22 h 44"/>
                    <a:gd name="T42" fmla="*/ 44 w 44"/>
                    <a:gd name="T43"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4">
                      <a:moveTo>
                        <a:pt x="44" y="22"/>
                      </a:moveTo>
                      <a:lnTo>
                        <a:pt x="44" y="22"/>
                      </a:lnTo>
                      <a:lnTo>
                        <a:pt x="42" y="30"/>
                      </a:lnTo>
                      <a:lnTo>
                        <a:pt x="38" y="38"/>
                      </a:lnTo>
                      <a:lnTo>
                        <a:pt x="30" y="42"/>
                      </a:lnTo>
                      <a:lnTo>
                        <a:pt x="22" y="44"/>
                      </a:lnTo>
                      <a:lnTo>
                        <a:pt x="22" y="44"/>
                      </a:lnTo>
                      <a:lnTo>
                        <a:pt x="14" y="42"/>
                      </a:lnTo>
                      <a:lnTo>
                        <a:pt x="8" y="38"/>
                      </a:lnTo>
                      <a:lnTo>
                        <a:pt x="2" y="30"/>
                      </a:lnTo>
                      <a:lnTo>
                        <a:pt x="0" y="22"/>
                      </a:lnTo>
                      <a:lnTo>
                        <a:pt x="0" y="22"/>
                      </a:lnTo>
                      <a:lnTo>
                        <a:pt x="2" y="14"/>
                      </a:lnTo>
                      <a:lnTo>
                        <a:pt x="8" y="6"/>
                      </a:lnTo>
                      <a:lnTo>
                        <a:pt x="14" y="2"/>
                      </a:lnTo>
                      <a:lnTo>
                        <a:pt x="22" y="0"/>
                      </a:lnTo>
                      <a:lnTo>
                        <a:pt x="22" y="0"/>
                      </a:lnTo>
                      <a:lnTo>
                        <a:pt x="30" y="2"/>
                      </a:lnTo>
                      <a:lnTo>
                        <a:pt x="38" y="6"/>
                      </a:lnTo>
                      <a:lnTo>
                        <a:pt x="42" y="14"/>
                      </a:lnTo>
                      <a:lnTo>
                        <a:pt x="44" y="22"/>
                      </a:lnTo>
                      <a:lnTo>
                        <a:pt x="4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Freeform: Shape 16"/>
                <p:cNvSpPr/>
                <p:nvPr/>
              </p:nvSpPr>
              <p:spPr bwMode="auto">
                <a:xfrm>
                  <a:off x="4665663" y="395288"/>
                  <a:ext cx="69850" cy="66675"/>
                </a:xfrm>
                <a:custGeom>
                  <a:avLst/>
                  <a:gdLst>
                    <a:gd name="T0" fmla="*/ 44 w 44"/>
                    <a:gd name="T1" fmla="*/ 20 h 42"/>
                    <a:gd name="T2" fmla="*/ 44 w 44"/>
                    <a:gd name="T3" fmla="*/ 20 h 42"/>
                    <a:gd name="T4" fmla="*/ 42 w 44"/>
                    <a:gd name="T5" fmla="*/ 30 h 42"/>
                    <a:gd name="T6" fmla="*/ 38 w 44"/>
                    <a:gd name="T7" fmla="*/ 36 h 42"/>
                    <a:gd name="T8" fmla="*/ 30 w 44"/>
                    <a:gd name="T9" fmla="*/ 40 h 42"/>
                    <a:gd name="T10" fmla="*/ 22 w 44"/>
                    <a:gd name="T11" fmla="*/ 42 h 42"/>
                    <a:gd name="T12" fmla="*/ 22 w 44"/>
                    <a:gd name="T13" fmla="*/ 42 h 42"/>
                    <a:gd name="T14" fmla="*/ 14 w 44"/>
                    <a:gd name="T15" fmla="*/ 40 h 42"/>
                    <a:gd name="T16" fmla="*/ 6 w 44"/>
                    <a:gd name="T17" fmla="*/ 36 h 42"/>
                    <a:gd name="T18" fmla="*/ 2 w 44"/>
                    <a:gd name="T19" fmla="*/ 30 h 42"/>
                    <a:gd name="T20" fmla="*/ 0 w 44"/>
                    <a:gd name="T21" fmla="*/ 20 h 42"/>
                    <a:gd name="T22" fmla="*/ 0 w 44"/>
                    <a:gd name="T23" fmla="*/ 20 h 42"/>
                    <a:gd name="T24" fmla="*/ 2 w 44"/>
                    <a:gd name="T25" fmla="*/ 12 h 42"/>
                    <a:gd name="T26" fmla="*/ 6 w 44"/>
                    <a:gd name="T27" fmla="*/ 6 h 42"/>
                    <a:gd name="T28" fmla="*/ 14 w 44"/>
                    <a:gd name="T29" fmla="*/ 0 h 42"/>
                    <a:gd name="T30" fmla="*/ 22 w 44"/>
                    <a:gd name="T31" fmla="*/ 0 h 42"/>
                    <a:gd name="T32" fmla="*/ 22 w 44"/>
                    <a:gd name="T33" fmla="*/ 0 h 42"/>
                    <a:gd name="T34" fmla="*/ 30 w 44"/>
                    <a:gd name="T35" fmla="*/ 0 h 42"/>
                    <a:gd name="T36" fmla="*/ 38 w 44"/>
                    <a:gd name="T37" fmla="*/ 6 h 42"/>
                    <a:gd name="T38" fmla="*/ 42 w 44"/>
                    <a:gd name="T39" fmla="*/ 12 h 42"/>
                    <a:gd name="T40" fmla="*/ 44 w 44"/>
                    <a:gd name="T41" fmla="*/ 20 h 42"/>
                    <a:gd name="T42" fmla="*/ 44 w 44"/>
                    <a:gd name="T4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2">
                      <a:moveTo>
                        <a:pt x="44" y="20"/>
                      </a:moveTo>
                      <a:lnTo>
                        <a:pt x="44" y="20"/>
                      </a:lnTo>
                      <a:lnTo>
                        <a:pt x="42" y="30"/>
                      </a:lnTo>
                      <a:lnTo>
                        <a:pt x="38" y="36"/>
                      </a:lnTo>
                      <a:lnTo>
                        <a:pt x="30" y="40"/>
                      </a:lnTo>
                      <a:lnTo>
                        <a:pt x="22" y="42"/>
                      </a:lnTo>
                      <a:lnTo>
                        <a:pt x="22" y="42"/>
                      </a:lnTo>
                      <a:lnTo>
                        <a:pt x="14" y="40"/>
                      </a:lnTo>
                      <a:lnTo>
                        <a:pt x="6" y="36"/>
                      </a:lnTo>
                      <a:lnTo>
                        <a:pt x="2" y="30"/>
                      </a:lnTo>
                      <a:lnTo>
                        <a:pt x="0" y="20"/>
                      </a:lnTo>
                      <a:lnTo>
                        <a:pt x="0" y="20"/>
                      </a:lnTo>
                      <a:lnTo>
                        <a:pt x="2" y="12"/>
                      </a:lnTo>
                      <a:lnTo>
                        <a:pt x="6" y="6"/>
                      </a:lnTo>
                      <a:lnTo>
                        <a:pt x="14" y="0"/>
                      </a:lnTo>
                      <a:lnTo>
                        <a:pt x="22" y="0"/>
                      </a:lnTo>
                      <a:lnTo>
                        <a:pt x="22" y="0"/>
                      </a:lnTo>
                      <a:lnTo>
                        <a:pt x="30" y="0"/>
                      </a:lnTo>
                      <a:lnTo>
                        <a:pt x="38" y="6"/>
                      </a:lnTo>
                      <a:lnTo>
                        <a:pt x="42" y="12"/>
                      </a:lnTo>
                      <a:lnTo>
                        <a:pt x="44" y="20"/>
                      </a:lnTo>
                      <a:lnTo>
                        <a:pt x="44"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Freeform: Shape 17"/>
                <p:cNvSpPr/>
                <p:nvPr/>
              </p:nvSpPr>
              <p:spPr bwMode="auto">
                <a:xfrm>
                  <a:off x="4745038" y="280988"/>
                  <a:ext cx="69850" cy="66675"/>
                </a:xfrm>
                <a:custGeom>
                  <a:avLst/>
                  <a:gdLst>
                    <a:gd name="T0" fmla="*/ 44 w 44"/>
                    <a:gd name="T1" fmla="*/ 22 h 42"/>
                    <a:gd name="T2" fmla="*/ 44 w 44"/>
                    <a:gd name="T3" fmla="*/ 22 h 42"/>
                    <a:gd name="T4" fmla="*/ 42 w 44"/>
                    <a:gd name="T5" fmla="*/ 30 h 42"/>
                    <a:gd name="T6" fmla="*/ 38 w 44"/>
                    <a:gd name="T7" fmla="*/ 36 h 42"/>
                    <a:gd name="T8" fmla="*/ 30 w 44"/>
                    <a:gd name="T9" fmla="*/ 42 h 42"/>
                    <a:gd name="T10" fmla="*/ 22 w 44"/>
                    <a:gd name="T11" fmla="*/ 42 h 42"/>
                    <a:gd name="T12" fmla="*/ 22 w 44"/>
                    <a:gd name="T13" fmla="*/ 42 h 42"/>
                    <a:gd name="T14" fmla="*/ 14 w 44"/>
                    <a:gd name="T15" fmla="*/ 42 h 42"/>
                    <a:gd name="T16" fmla="*/ 6 w 44"/>
                    <a:gd name="T17" fmla="*/ 36 h 42"/>
                    <a:gd name="T18" fmla="*/ 2 w 44"/>
                    <a:gd name="T19" fmla="*/ 30 h 42"/>
                    <a:gd name="T20" fmla="*/ 0 w 44"/>
                    <a:gd name="T21" fmla="*/ 22 h 42"/>
                    <a:gd name="T22" fmla="*/ 0 w 44"/>
                    <a:gd name="T23" fmla="*/ 22 h 42"/>
                    <a:gd name="T24" fmla="*/ 2 w 44"/>
                    <a:gd name="T25" fmla="*/ 12 h 42"/>
                    <a:gd name="T26" fmla="*/ 6 w 44"/>
                    <a:gd name="T27" fmla="*/ 6 h 42"/>
                    <a:gd name="T28" fmla="*/ 14 w 44"/>
                    <a:gd name="T29" fmla="*/ 2 h 42"/>
                    <a:gd name="T30" fmla="*/ 22 w 44"/>
                    <a:gd name="T31" fmla="*/ 0 h 42"/>
                    <a:gd name="T32" fmla="*/ 22 w 44"/>
                    <a:gd name="T33" fmla="*/ 0 h 42"/>
                    <a:gd name="T34" fmla="*/ 30 w 44"/>
                    <a:gd name="T35" fmla="*/ 2 h 42"/>
                    <a:gd name="T36" fmla="*/ 38 w 44"/>
                    <a:gd name="T37" fmla="*/ 6 h 42"/>
                    <a:gd name="T38" fmla="*/ 42 w 44"/>
                    <a:gd name="T39" fmla="*/ 12 h 42"/>
                    <a:gd name="T40" fmla="*/ 44 w 44"/>
                    <a:gd name="T41" fmla="*/ 22 h 42"/>
                    <a:gd name="T42" fmla="*/ 44 w 44"/>
                    <a:gd name="T43"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2">
                      <a:moveTo>
                        <a:pt x="44" y="22"/>
                      </a:moveTo>
                      <a:lnTo>
                        <a:pt x="44" y="22"/>
                      </a:lnTo>
                      <a:lnTo>
                        <a:pt x="42" y="30"/>
                      </a:lnTo>
                      <a:lnTo>
                        <a:pt x="38" y="36"/>
                      </a:lnTo>
                      <a:lnTo>
                        <a:pt x="30" y="42"/>
                      </a:lnTo>
                      <a:lnTo>
                        <a:pt x="22" y="42"/>
                      </a:lnTo>
                      <a:lnTo>
                        <a:pt x="22" y="42"/>
                      </a:lnTo>
                      <a:lnTo>
                        <a:pt x="14" y="42"/>
                      </a:lnTo>
                      <a:lnTo>
                        <a:pt x="6" y="36"/>
                      </a:lnTo>
                      <a:lnTo>
                        <a:pt x="2" y="30"/>
                      </a:lnTo>
                      <a:lnTo>
                        <a:pt x="0" y="22"/>
                      </a:lnTo>
                      <a:lnTo>
                        <a:pt x="0" y="22"/>
                      </a:lnTo>
                      <a:lnTo>
                        <a:pt x="2" y="12"/>
                      </a:lnTo>
                      <a:lnTo>
                        <a:pt x="6" y="6"/>
                      </a:lnTo>
                      <a:lnTo>
                        <a:pt x="14" y="2"/>
                      </a:lnTo>
                      <a:lnTo>
                        <a:pt x="22" y="0"/>
                      </a:lnTo>
                      <a:lnTo>
                        <a:pt x="22" y="0"/>
                      </a:lnTo>
                      <a:lnTo>
                        <a:pt x="30" y="2"/>
                      </a:lnTo>
                      <a:lnTo>
                        <a:pt x="38" y="6"/>
                      </a:lnTo>
                      <a:lnTo>
                        <a:pt x="42" y="12"/>
                      </a:lnTo>
                      <a:lnTo>
                        <a:pt x="44" y="22"/>
                      </a:lnTo>
                      <a:lnTo>
                        <a:pt x="4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Freeform: Shape 18"/>
                <p:cNvSpPr/>
                <p:nvPr/>
              </p:nvSpPr>
              <p:spPr bwMode="auto">
                <a:xfrm>
                  <a:off x="4348163" y="303213"/>
                  <a:ext cx="444500" cy="203200"/>
                </a:xfrm>
                <a:custGeom>
                  <a:avLst/>
                  <a:gdLst>
                    <a:gd name="T0" fmla="*/ 8 w 280"/>
                    <a:gd name="T1" fmla="*/ 128 h 128"/>
                    <a:gd name="T2" fmla="*/ 8 w 280"/>
                    <a:gd name="T3" fmla="*/ 128 h 128"/>
                    <a:gd name="T4" fmla="*/ 4 w 280"/>
                    <a:gd name="T5" fmla="*/ 126 h 128"/>
                    <a:gd name="T6" fmla="*/ 0 w 280"/>
                    <a:gd name="T7" fmla="*/ 124 h 128"/>
                    <a:gd name="T8" fmla="*/ 0 w 280"/>
                    <a:gd name="T9" fmla="*/ 124 h 128"/>
                    <a:gd name="T10" fmla="*/ 0 w 280"/>
                    <a:gd name="T11" fmla="*/ 122 h 128"/>
                    <a:gd name="T12" fmla="*/ 0 w 280"/>
                    <a:gd name="T13" fmla="*/ 118 h 128"/>
                    <a:gd name="T14" fmla="*/ 0 w 280"/>
                    <a:gd name="T15" fmla="*/ 116 h 128"/>
                    <a:gd name="T16" fmla="*/ 4 w 280"/>
                    <a:gd name="T17" fmla="*/ 112 h 128"/>
                    <a:gd name="T18" fmla="*/ 62 w 280"/>
                    <a:gd name="T19" fmla="*/ 74 h 128"/>
                    <a:gd name="T20" fmla="*/ 122 w 280"/>
                    <a:gd name="T21" fmla="*/ 92 h 128"/>
                    <a:gd name="T22" fmla="*/ 174 w 280"/>
                    <a:gd name="T23" fmla="*/ 32 h 128"/>
                    <a:gd name="T24" fmla="*/ 220 w 280"/>
                    <a:gd name="T25" fmla="*/ 68 h 128"/>
                    <a:gd name="T26" fmla="*/ 266 w 280"/>
                    <a:gd name="T27" fmla="*/ 2 h 128"/>
                    <a:gd name="T28" fmla="*/ 266 w 280"/>
                    <a:gd name="T29" fmla="*/ 2 h 128"/>
                    <a:gd name="T30" fmla="*/ 268 w 280"/>
                    <a:gd name="T31" fmla="*/ 0 h 128"/>
                    <a:gd name="T32" fmla="*/ 270 w 280"/>
                    <a:gd name="T33" fmla="*/ 0 h 128"/>
                    <a:gd name="T34" fmla="*/ 274 w 280"/>
                    <a:gd name="T35" fmla="*/ 0 h 128"/>
                    <a:gd name="T36" fmla="*/ 276 w 280"/>
                    <a:gd name="T37" fmla="*/ 0 h 128"/>
                    <a:gd name="T38" fmla="*/ 276 w 280"/>
                    <a:gd name="T39" fmla="*/ 0 h 128"/>
                    <a:gd name="T40" fmla="*/ 278 w 280"/>
                    <a:gd name="T41" fmla="*/ 2 h 128"/>
                    <a:gd name="T42" fmla="*/ 280 w 280"/>
                    <a:gd name="T43" fmla="*/ 6 h 128"/>
                    <a:gd name="T44" fmla="*/ 280 w 280"/>
                    <a:gd name="T45" fmla="*/ 8 h 128"/>
                    <a:gd name="T46" fmla="*/ 278 w 280"/>
                    <a:gd name="T47" fmla="*/ 12 h 128"/>
                    <a:gd name="T48" fmla="*/ 224 w 280"/>
                    <a:gd name="T49" fmla="*/ 90 h 128"/>
                    <a:gd name="T50" fmla="*/ 176 w 280"/>
                    <a:gd name="T51" fmla="*/ 54 h 128"/>
                    <a:gd name="T52" fmla="*/ 128 w 280"/>
                    <a:gd name="T53" fmla="*/ 110 h 128"/>
                    <a:gd name="T54" fmla="*/ 64 w 280"/>
                    <a:gd name="T55" fmla="*/ 92 h 128"/>
                    <a:gd name="T56" fmla="*/ 12 w 280"/>
                    <a:gd name="T57" fmla="*/ 126 h 128"/>
                    <a:gd name="T58" fmla="*/ 12 w 280"/>
                    <a:gd name="T59" fmla="*/ 126 h 128"/>
                    <a:gd name="T60" fmla="*/ 8 w 280"/>
                    <a:gd name="T61" fmla="*/ 128 h 128"/>
                    <a:gd name="T62" fmla="*/ 8 w 280"/>
                    <a:gd name="T6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0" h="128">
                      <a:moveTo>
                        <a:pt x="8" y="128"/>
                      </a:moveTo>
                      <a:lnTo>
                        <a:pt x="8" y="128"/>
                      </a:lnTo>
                      <a:lnTo>
                        <a:pt x="4" y="126"/>
                      </a:lnTo>
                      <a:lnTo>
                        <a:pt x="0" y="124"/>
                      </a:lnTo>
                      <a:lnTo>
                        <a:pt x="0" y="124"/>
                      </a:lnTo>
                      <a:lnTo>
                        <a:pt x="0" y="122"/>
                      </a:lnTo>
                      <a:lnTo>
                        <a:pt x="0" y="118"/>
                      </a:lnTo>
                      <a:lnTo>
                        <a:pt x="0" y="116"/>
                      </a:lnTo>
                      <a:lnTo>
                        <a:pt x="4" y="112"/>
                      </a:lnTo>
                      <a:lnTo>
                        <a:pt x="62" y="74"/>
                      </a:lnTo>
                      <a:lnTo>
                        <a:pt x="122" y="92"/>
                      </a:lnTo>
                      <a:lnTo>
                        <a:pt x="174" y="32"/>
                      </a:lnTo>
                      <a:lnTo>
                        <a:pt x="220" y="68"/>
                      </a:lnTo>
                      <a:lnTo>
                        <a:pt x="266" y="2"/>
                      </a:lnTo>
                      <a:lnTo>
                        <a:pt x="266" y="2"/>
                      </a:lnTo>
                      <a:lnTo>
                        <a:pt x="268" y="0"/>
                      </a:lnTo>
                      <a:lnTo>
                        <a:pt x="270" y="0"/>
                      </a:lnTo>
                      <a:lnTo>
                        <a:pt x="274" y="0"/>
                      </a:lnTo>
                      <a:lnTo>
                        <a:pt x="276" y="0"/>
                      </a:lnTo>
                      <a:lnTo>
                        <a:pt x="276" y="0"/>
                      </a:lnTo>
                      <a:lnTo>
                        <a:pt x="278" y="2"/>
                      </a:lnTo>
                      <a:lnTo>
                        <a:pt x="280" y="6"/>
                      </a:lnTo>
                      <a:lnTo>
                        <a:pt x="280" y="8"/>
                      </a:lnTo>
                      <a:lnTo>
                        <a:pt x="278" y="12"/>
                      </a:lnTo>
                      <a:lnTo>
                        <a:pt x="224" y="90"/>
                      </a:lnTo>
                      <a:lnTo>
                        <a:pt x="176" y="54"/>
                      </a:lnTo>
                      <a:lnTo>
                        <a:pt x="128" y="110"/>
                      </a:lnTo>
                      <a:lnTo>
                        <a:pt x="64" y="92"/>
                      </a:lnTo>
                      <a:lnTo>
                        <a:pt x="12" y="126"/>
                      </a:lnTo>
                      <a:lnTo>
                        <a:pt x="12" y="126"/>
                      </a:lnTo>
                      <a:lnTo>
                        <a:pt x="8" y="128"/>
                      </a:lnTo>
                      <a:lnTo>
                        <a:pt x="8"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20" name="TextBox 20"/>
              <p:cNvSpPr txBox="1"/>
              <p:nvPr/>
            </p:nvSpPr>
            <p:spPr>
              <a:xfrm>
                <a:off x="2047893" y="3478104"/>
                <a:ext cx="2271646" cy="249054"/>
              </a:xfrm>
              <a:prstGeom prst="rect">
                <a:avLst/>
              </a:prstGeom>
              <a:noFill/>
            </p:spPr>
            <p:txBody>
              <a:bodyPr wrap="none" lIns="0" tIns="0" rIns="0" bIns="0">
                <a:noAutofit/>
              </a:bodyPr>
              <a:lstStyle/>
              <a:p>
                <a:pPr algn="ctr"/>
                <a:r>
                  <a:rPr lang="zh-CN" altLang="en-US" sz="1400" dirty="0">
                    <a:solidFill>
                      <a:schemeClr val="bg1"/>
                    </a:solidFill>
                    <a:latin typeface="+mj-ea"/>
                    <a:ea typeface="+mj-ea"/>
                  </a:rPr>
                  <a:t>开拓市场</a:t>
                </a:r>
              </a:p>
            </p:txBody>
          </p:sp>
        </p:grpSp>
        <p:sp>
          <p:nvSpPr>
            <p:cNvPr id="14" name="Rectangle 23"/>
            <p:cNvSpPr/>
            <p:nvPr/>
          </p:nvSpPr>
          <p:spPr>
            <a:xfrm>
              <a:off x="4094085" y="1478976"/>
              <a:ext cx="3667671" cy="783497"/>
            </a:xfrm>
            <a:prstGeom prst="rect">
              <a:avLst/>
            </a:prstGeom>
          </p:spPr>
          <p:txBody>
            <a:bodyPr wrap="square" lIns="0" tIns="0" rIns="0" bIns="0" anchor="t" anchorCtr="0">
              <a:normAutofit/>
            </a:bodyPr>
            <a:lstStyle/>
            <a:p>
              <a:pPr>
                <a:lnSpc>
                  <a:spcPct val="120000"/>
                </a:lnSpc>
              </a:pPr>
              <a:r>
                <a:rPr lang="zh-CN" altLang="en-US" sz="2800" dirty="0">
                  <a:latin typeface="+mj-ea"/>
                  <a:ea typeface="+mj-ea"/>
                </a:rPr>
                <a:t>专利排他占领市场</a:t>
              </a:r>
            </a:p>
          </p:txBody>
        </p:sp>
        <p:sp>
          <p:nvSpPr>
            <p:cNvPr id="12" name="Rectangle 27"/>
            <p:cNvSpPr/>
            <p:nvPr/>
          </p:nvSpPr>
          <p:spPr>
            <a:xfrm>
              <a:off x="6746942" y="3320401"/>
              <a:ext cx="3667671" cy="783497"/>
            </a:xfrm>
            <a:prstGeom prst="rect">
              <a:avLst/>
            </a:prstGeom>
          </p:spPr>
          <p:txBody>
            <a:bodyPr wrap="square" lIns="0" tIns="0" rIns="0" bIns="0" anchor="t" anchorCtr="0">
              <a:normAutofit/>
            </a:bodyPr>
            <a:lstStyle/>
            <a:p>
              <a:pPr>
                <a:lnSpc>
                  <a:spcPct val="120000"/>
                </a:lnSpc>
              </a:pPr>
              <a:r>
                <a:rPr lang="zh-CN" altLang="en-US" sz="2800" dirty="0">
                  <a:latin typeface="+mj-ea"/>
                  <a:ea typeface="+mj-ea"/>
                </a:rPr>
                <a:t>交叉许可分享市场</a:t>
              </a:r>
            </a:p>
          </p:txBody>
        </p:sp>
        <p:sp>
          <p:nvSpPr>
            <p:cNvPr id="10" name="Rectangle 30"/>
            <p:cNvSpPr/>
            <p:nvPr/>
          </p:nvSpPr>
          <p:spPr>
            <a:xfrm>
              <a:off x="4552565" y="5308916"/>
              <a:ext cx="3667671" cy="783497"/>
            </a:xfrm>
            <a:prstGeom prst="rect">
              <a:avLst/>
            </a:prstGeom>
          </p:spPr>
          <p:txBody>
            <a:bodyPr wrap="square" lIns="0" tIns="0" rIns="0" bIns="0" anchor="t" anchorCtr="0">
              <a:normAutofit/>
            </a:bodyPr>
            <a:lstStyle/>
            <a:p>
              <a:pPr>
                <a:lnSpc>
                  <a:spcPct val="120000"/>
                </a:lnSpc>
              </a:pPr>
              <a:r>
                <a:rPr lang="zh-CN" altLang="en-US" sz="2800" dirty="0">
                  <a:latin typeface="+mj-ea"/>
                  <a:ea typeface="+mj-ea"/>
                </a:rPr>
                <a:t>产品竞争优势</a:t>
              </a:r>
            </a:p>
          </p:txBody>
        </p:sp>
      </p:grpSp>
      <p:sp>
        <p:nvSpPr>
          <p:cNvPr id="28" name="矩形 27"/>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9"/>
          <p:cNvSpPr>
            <a:spLocks noChangeArrowheads="1"/>
          </p:cNvSpPr>
          <p:nvPr/>
        </p:nvSpPr>
        <p:spPr bwMode="auto">
          <a:xfrm>
            <a:off x="676045" y="58970"/>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mj-ea"/>
                <a:ea typeface="+mj-ea"/>
              </a:rPr>
              <a:t>资本运营</a:t>
            </a:r>
          </a:p>
        </p:txBody>
      </p:sp>
      <p:grpSp>
        <p:nvGrpSpPr>
          <p:cNvPr id="82" name="fe555ff0-f5f3-4c01-ad02-fcf223275094"/>
          <p:cNvGrpSpPr>
            <a:grpSpLocks noChangeAspect="1"/>
          </p:cNvGrpSpPr>
          <p:nvPr/>
        </p:nvGrpSpPr>
        <p:grpSpPr>
          <a:xfrm>
            <a:off x="1043608" y="838657"/>
            <a:ext cx="9341402" cy="3861017"/>
            <a:chOff x="1214186" y="1469450"/>
            <a:chExt cx="10840733" cy="4480725"/>
          </a:xfrm>
        </p:grpSpPr>
        <p:cxnSp>
          <p:nvCxnSpPr>
            <p:cNvPr id="83" name="直接连接符 82"/>
            <p:cNvCxnSpPr/>
            <p:nvPr/>
          </p:nvCxnSpPr>
          <p:spPr>
            <a:xfrm rot="16200000">
              <a:off x="5344404" y="4081316"/>
              <a:ext cx="0" cy="982488"/>
            </a:xfrm>
            <a:prstGeom prst="line">
              <a:avLst/>
            </a:prstGeom>
            <a:ln w="19050">
              <a:solidFill>
                <a:schemeClr val="accent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16200000">
              <a:off x="5161939" y="2903445"/>
              <a:ext cx="0" cy="1510594"/>
            </a:xfrm>
            <a:prstGeom prst="line">
              <a:avLst/>
            </a:prstGeom>
            <a:ln w="19050">
              <a:solidFill>
                <a:schemeClr val="accent3"/>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5400000" flipV="1">
              <a:off x="5223459" y="1497925"/>
              <a:ext cx="0" cy="2493998"/>
            </a:xfrm>
            <a:prstGeom prst="line">
              <a:avLst/>
            </a:prstGeom>
            <a:ln w="19050">
              <a:solidFill>
                <a:schemeClr val="accent4"/>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16200000">
              <a:off x="5952639" y="4887084"/>
              <a:ext cx="0" cy="1198585"/>
            </a:xfrm>
            <a:prstGeom prst="line">
              <a:avLst/>
            </a:prstGeom>
            <a:ln w="19050">
              <a:solidFill>
                <a:schemeClr val="accent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87" name="组合 86"/>
            <p:cNvGrpSpPr/>
            <p:nvPr/>
          </p:nvGrpSpPr>
          <p:grpSpPr>
            <a:xfrm>
              <a:off x="1214186" y="1469450"/>
              <a:ext cx="4139160" cy="4480725"/>
              <a:chOff x="1047161" y="1620048"/>
              <a:chExt cx="4139160" cy="4480725"/>
            </a:xfrm>
          </p:grpSpPr>
          <p:sp>
            <p:nvSpPr>
              <p:cNvPr id="101" name="梯形 100"/>
              <p:cNvSpPr/>
              <p:nvPr/>
            </p:nvSpPr>
            <p:spPr>
              <a:xfrm>
                <a:off x="1047161" y="5180960"/>
                <a:ext cx="4139160" cy="919813"/>
              </a:xfrm>
              <a:prstGeom prst="trapezoid">
                <a:avLst>
                  <a:gd name="adj" fmla="val 46667"/>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GB" sz="2000" dirty="0">
                    <a:solidFill>
                      <a:schemeClr val="bg1"/>
                    </a:solidFill>
                  </a:rPr>
                  <a:t>Step 1</a:t>
                </a:r>
              </a:p>
            </p:txBody>
          </p:sp>
          <p:sp>
            <p:nvSpPr>
              <p:cNvPr id="102" name="梯形 101"/>
              <p:cNvSpPr/>
              <p:nvPr/>
            </p:nvSpPr>
            <p:spPr>
              <a:xfrm>
                <a:off x="1474491" y="4261147"/>
                <a:ext cx="3275558" cy="919813"/>
              </a:xfrm>
              <a:prstGeom prst="trapezoid">
                <a:avLst>
                  <a:gd name="adj" fmla="val 46667"/>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GB" sz="1665"/>
                  <a:t>Step 2</a:t>
                </a:r>
              </a:p>
            </p:txBody>
          </p:sp>
          <p:sp>
            <p:nvSpPr>
              <p:cNvPr id="103" name="梯形 102"/>
              <p:cNvSpPr/>
              <p:nvPr/>
            </p:nvSpPr>
            <p:spPr>
              <a:xfrm>
                <a:off x="1901822" y="3341332"/>
                <a:ext cx="2417704" cy="919813"/>
              </a:xfrm>
              <a:prstGeom prst="trapezoid">
                <a:avLst>
                  <a:gd name="adj" fmla="val 46667"/>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GB" sz="1500"/>
                  <a:t>Step 3</a:t>
                </a:r>
              </a:p>
            </p:txBody>
          </p:sp>
          <p:sp>
            <p:nvSpPr>
              <p:cNvPr id="104" name="梯形 103"/>
              <p:cNvSpPr/>
              <p:nvPr/>
            </p:nvSpPr>
            <p:spPr>
              <a:xfrm>
                <a:off x="2330461" y="2421520"/>
                <a:ext cx="1559092" cy="919813"/>
              </a:xfrm>
              <a:prstGeom prst="trapezoid">
                <a:avLst>
                  <a:gd name="adj" fmla="val 46667"/>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algn="ctr"/>
                <a:r>
                  <a:rPr lang="en-GB" sz="1165" dirty="0"/>
                  <a:t>Step 4</a:t>
                </a:r>
              </a:p>
            </p:txBody>
          </p:sp>
          <p:grpSp>
            <p:nvGrpSpPr>
              <p:cNvPr id="105" name="组合 104"/>
              <p:cNvGrpSpPr/>
              <p:nvPr/>
            </p:nvGrpSpPr>
            <p:grpSpPr>
              <a:xfrm>
                <a:off x="2604671" y="1620048"/>
                <a:ext cx="1005426" cy="766135"/>
                <a:chOff x="6559216" y="2734476"/>
                <a:chExt cx="5175884" cy="3944014"/>
              </a:xfrm>
              <a:solidFill>
                <a:srgbClr val="D8574A"/>
              </a:solidFill>
            </p:grpSpPr>
            <p:grpSp>
              <p:nvGrpSpPr>
                <p:cNvPr id="106" name="组合 105"/>
                <p:cNvGrpSpPr/>
                <p:nvPr/>
              </p:nvGrpSpPr>
              <p:grpSpPr>
                <a:xfrm>
                  <a:off x="6559216" y="3745152"/>
                  <a:ext cx="1504101" cy="2290182"/>
                  <a:chOff x="6559216" y="3745152"/>
                  <a:chExt cx="1504101" cy="2290182"/>
                </a:xfrm>
                <a:grpFill/>
              </p:grpSpPr>
              <p:sp>
                <p:nvSpPr>
                  <p:cNvPr id="121" name="任意多边形: 形状 33"/>
                  <p:cNvSpPr/>
                  <p:nvPr/>
                </p:nvSpPr>
                <p:spPr bwMode="auto">
                  <a:xfrm>
                    <a:off x="6576230" y="4197743"/>
                    <a:ext cx="340295" cy="479814"/>
                  </a:xfrm>
                  <a:custGeom>
                    <a:avLst/>
                    <a:gdLst>
                      <a:gd name="T0" fmla="*/ 22 w 299"/>
                      <a:gd name="T1" fmla="*/ 0 h 423"/>
                      <a:gd name="T2" fmla="*/ 26 w 299"/>
                      <a:gd name="T3" fmla="*/ 2 h 423"/>
                      <a:gd name="T4" fmla="*/ 38 w 299"/>
                      <a:gd name="T5" fmla="*/ 4 h 423"/>
                      <a:gd name="T6" fmla="*/ 55 w 299"/>
                      <a:gd name="T7" fmla="*/ 10 h 423"/>
                      <a:gd name="T8" fmla="*/ 77 w 299"/>
                      <a:gd name="T9" fmla="*/ 18 h 423"/>
                      <a:gd name="T10" fmla="*/ 103 w 299"/>
                      <a:gd name="T11" fmla="*/ 31 h 423"/>
                      <a:gd name="T12" fmla="*/ 131 w 299"/>
                      <a:gd name="T13" fmla="*/ 48 h 423"/>
                      <a:gd name="T14" fmla="*/ 162 w 299"/>
                      <a:gd name="T15" fmla="*/ 67 h 423"/>
                      <a:gd name="T16" fmla="*/ 192 w 299"/>
                      <a:gd name="T17" fmla="*/ 94 h 423"/>
                      <a:gd name="T18" fmla="*/ 223 w 299"/>
                      <a:gd name="T19" fmla="*/ 125 h 423"/>
                      <a:gd name="T20" fmla="*/ 250 w 299"/>
                      <a:gd name="T21" fmla="*/ 163 h 423"/>
                      <a:gd name="T22" fmla="*/ 272 w 299"/>
                      <a:gd name="T23" fmla="*/ 203 h 423"/>
                      <a:gd name="T24" fmla="*/ 288 w 299"/>
                      <a:gd name="T25" fmla="*/ 241 h 423"/>
                      <a:gd name="T26" fmla="*/ 296 w 299"/>
                      <a:gd name="T27" fmla="*/ 279 h 423"/>
                      <a:gd name="T28" fmla="*/ 299 w 299"/>
                      <a:gd name="T29" fmla="*/ 312 h 423"/>
                      <a:gd name="T30" fmla="*/ 299 w 299"/>
                      <a:gd name="T31" fmla="*/ 343 h 423"/>
                      <a:gd name="T32" fmla="*/ 296 w 299"/>
                      <a:gd name="T33" fmla="*/ 370 h 423"/>
                      <a:gd name="T34" fmla="*/ 291 w 299"/>
                      <a:gd name="T35" fmla="*/ 392 h 423"/>
                      <a:gd name="T36" fmla="*/ 287 w 299"/>
                      <a:gd name="T37" fmla="*/ 409 h 423"/>
                      <a:gd name="T38" fmla="*/ 282 w 299"/>
                      <a:gd name="T39" fmla="*/ 419 h 423"/>
                      <a:gd name="T40" fmla="*/ 281 w 299"/>
                      <a:gd name="T41" fmla="*/ 423 h 423"/>
                      <a:gd name="T42" fmla="*/ 277 w 299"/>
                      <a:gd name="T43" fmla="*/ 423 h 423"/>
                      <a:gd name="T44" fmla="*/ 265 w 299"/>
                      <a:gd name="T45" fmla="*/ 420 h 423"/>
                      <a:gd name="T46" fmla="*/ 247 w 299"/>
                      <a:gd name="T47" fmla="*/ 417 h 423"/>
                      <a:gd name="T48" fmla="*/ 223 w 299"/>
                      <a:gd name="T49" fmla="*/ 410 h 423"/>
                      <a:gd name="T50" fmla="*/ 196 w 299"/>
                      <a:gd name="T51" fmla="*/ 400 h 423"/>
                      <a:gd name="T52" fmla="*/ 165 w 299"/>
                      <a:gd name="T53" fmla="*/ 388 h 423"/>
                      <a:gd name="T54" fmla="*/ 134 w 299"/>
                      <a:gd name="T55" fmla="*/ 370 h 423"/>
                      <a:gd name="T56" fmla="*/ 103 w 299"/>
                      <a:gd name="T57" fmla="*/ 346 h 423"/>
                      <a:gd name="T58" fmla="*/ 73 w 299"/>
                      <a:gd name="T59" fmla="*/ 316 h 423"/>
                      <a:gd name="T60" fmla="*/ 45 w 299"/>
                      <a:gd name="T61" fmla="*/ 280 h 423"/>
                      <a:gd name="T62" fmla="*/ 25 w 299"/>
                      <a:gd name="T63" fmla="*/ 244 h 423"/>
                      <a:gd name="T64" fmla="*/ 11 w 299"/>
                      <a:gd name="T65" fmla="*/ 209 h 423"/>
                      <a:gd name="T66" fmla="*/ 4 w 299"/>
                      <a:gd name="T67" fmla="*/ 172 h 423"/>
                      <a:gd name="T68" fmla="*/ 0 w 299"/>
                      <a:gd name="T69" fmla="*/ 139 h 423"/>
                      <a:gd name="T70" fmla="*/ 0 w 299"/>
                      <a:gd name="T71" fmla="*/ 107 h 423"/>
                      <a:gd name="T72" fmla="*/ 2 w 299"/>
                      <a:gd name="T73" fmla="*/ 77 h 423"/>
                      <a:gd name="T74" fmla="*/ 8 w 299"/>
                      <a:gd name="T75" fmla="*/ 52 h 423"/>
                      <a:gd name="T76" fmla="*/ 12 w 299"/>
                      <a:gd name="T77" fmla="*/ 31 h 423"/>
                      <a:gd name="T78" fmla="*/ 18 w 299"/>
                      <a:gd name="T79" fmla="*/ 14 h 423"/>
                      <a:gd name="T80" fmla="*/ 21 w 299"/>
                      <a:gd name="T81" fmla="*/ 4 h 423"/>
                      <a:gd name="T82" fmla="*/ 22 w 299"/>
                      <a:gd name="T83"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9" h="423">
                        <a:moveTo>
                          <a:pt x="22" y="0"/>
                        </a:moveTo>
                        <a:lnTo>
                          <a:pt x="26" y="2"/>
                        </a:lnTo>
                        <a:lnTo>
                          <a:pt x="38" y="4"/>
                        </a:lnTo>
                        <a:lnTo>
                          <a:pt x="55" y="10"/>
                        </a:lnTo>
                        <a:lnTo>
                          <a:pt x="77" y="18"/>
                        </a:lnTo>
                        <a:lnTo>
                          <a:pt x="103" y="31"/>
                        </a:lnTo>
                        <a:lnTo>
                          <a:pt x="131" y="48"/>
                        </a:lnTo>
                        <a:lnTo>
                          <a:pt x="162" y="67"/>
                        </a:lnTo>
                        <a:lnTo>
                          <a:pt x="192" y="94"/>
                        </a:lnTo>
                        <a:lnTo>
                          <a:pt x="223" y="125"/>
                        </a:lnTo>
                        <a:lnTo>
                          <a:pt x="250" y="163"/>
                        </a:lnTo>
                        <a:lnTo>
                          <a:pt x="272" y="203"/>
                        </a:lnTo>
                        <a:lnTo>
                          <a:pt x="288" y="241"/>
                        </a:lnTo>
                        <a:lnTo>
                          <a:pt x="296" y="279"/>
                        </a:lnTo>
                        <a:lnTo>
                          <a:pt x="299" y="312"/>
                        </a:lnTo>
                        <a:lnTo>
                          <a:pt x="299" y="343"/>
                        </a:lnTo>
                        <a:lnTo>
                          <a:pt x="296" y="370"/>
                        </a:lnTo>
                        <a:lnTo>
                          <a:pt x="291" y="392"/>
                        </a:lnTo>
                        <a:lnTo>
                          <a:pt x="287" y="409"/>
                        </a:lnTo>
                        <a:lnTo>
                          <a:pt x="282" y="419"/>
                        </a:lnTo>
                        <a:lnTo>
                          <a:pt x="281" y="423"/>
                        </a:lnTo>
                        <a:lnTo>
                          <a:pt x="277" y="423"/>
                        </a:lnTo>
                        <a:lnTo>
                          <a:pt x="265" y="420"/>
                        </a:lnTo>
                        <a:lnTo>
                          <a:pt x="247" y="417"/>
                        </a:lnTo>
                        <a:lnTo>
                          <a:pt x="223" y="410"/>
                        </a:lnTo>
                        <a:lnTo>
                          <a:pt x="196" y="400"/>
                        </a:lnTo>
                        <a:lnTo>
                          <a:pt x="165" y="388"/>
                        </a:lnTo>
                        <a:lnTo>
                          <a:pt x="134" y="370"/>
                        </a:lnTo>
                        <a:lnTo>
                          <a:pt x="103" y="346"/>
                        </a:lnTo>
                        <a:lnTo>
                          <a:pt x="73" y="316"/>
                        </a:lnTo>
                        <a:lnTo>
                          <a:pt x="45" y="280"/>
                        </a:lnTo>
                        <a:lnTo>
                          <a:pt x="25" y="244"/>
                        </a:lnTo>
                        <a:lnTo>
                          <a:pt x="11" y="209"/>
                        </a:lnTo>
                        <a:lnTo>
                          <a:pt x="4" y="172"/>
                        </a:lnTo>
                        <a:lnTo>
                          <a:pt x="0" y="139"/>
                        </a:lnTo>
                        <a:lnTo>
                          <a:pt x="0" y="107"/>
                        </a:lnTo>
                        <a:lnTo>
                          <a:pt x="2" y="77"/>
                        </a:lnTo>
                        <a:lnTo>
                          <a:pt x="8" y="52"/>
                        </a:lnTo>
                        <a:lnTo>
                          <a:pt x="12" y="31"/>
                        </a:lnTo>
                        <a:lnTo>
                          <a:pt x="18" y="14"/>
                        </a:lnTo>
                        <a:lnTo>
                          <a:pt x="21" y="4"/>
                        </a:lnTo>
                        <a:lnTo>
                          <a:pt x="22" y="0"/>
                        </a:lnTo>
                        <a:close/>
                      </a:path>
                    </a:pathLst>
                  </a:custGeom>
                  <a:grpFill/>
                  <a:ln w="0">
                    <a:noFill/>
                    <a:prstDash val="solid"/>
                    <a:round/>
                  </a:ln>
                </p:spPr>
                <p:txBody>
                  <a:bodyPr anchor="ctr"/>
                  <a:lstStyle/>
                  <a:p>
                    <a:pPr algn="ctr"/>
                    <a:endParaRPr/>
                  </a:p>
                </p:txBody>
              </p:sp>
              <p:sp>
                <p:nvSpPr>
                  <p:cNvPr id="122" name="任意多边形: 形状 34"/>
                  <p:cNvSpPr/>
                  <p:nvPr/>
                </p:nvSpPr>
                <p:spPr bwMode="auto">
                  <a:xfrm>
                    <a:off x="7120701" y="4167118"/>
                    <a:ext cx="296055" cy="534262"/>
                  </a:xfrm>
                  <a:custGeom>
                    <a:avLst/>
                    <a:gdLst>
                      <a:gd name="T0" fmla="*/ 201 w 260"/>
                      <a:gd name="T1" fmla="*/ 0 h 470"/>
                      <a:gd name="T2" fmla="*/ 202 w 260"/>
                      <a:gd name="T3" fmla="*/ 2 h 470"/>
                      <a:gd name="T4" fmla="*/ 209 w 260"/>
                      <a:gd name="T5" fmla="*/ 12 h 470"/>
                      <a:gd name="T6" fmla="*/ 218 w 260"/>
                      <a:gd name="T7" fmla="*/ 26 h 470"/>
                      <a:gd name="T8" fmla="*/ 228 w 260"/>
                      <a:gd name="T9" fmla="*/ 46 h 470"/>
                      <a:gd name="T10" fmla="*/ 238 w 260"/>
                      <a:gd name="T11" fmla="*/ 70 h 470"/>
                      <a:gd name="T12" fmla="*/ 248 w 260"/>
                      <a:gd name="T13" fmla="*/ 98 h 470"/>
                      <a:gd name="T14" fmla="*/ 255 w 260"/>
                      <a:gd name="T15" fmla="*/ 128 h 470"/>
                      <a:gd name="T16" fmla="*/ 260 w 260"/>
                      <a:gd name="T17" fmla="*/ 162 h 470"/>
                      <a:gd name="T18" fmla="*/ 260 w 260"/>
                      <a:gd name="T19" fmla="*/ 198 h 470"/>
                      <a:gd name="T20" fmla="*/ 256 w 260"/>
                      <a:gd name="T21" fmla="*/ 238 h 470"/>
                      <a:gd name="T22" fmla="*/ 246 w 260"/>
                      <a:gd name="T23" fmla="*/ 277 h 470"/>
                      <a:gd name="T24" fmla="*/ 229 w 260"/>
                      <a:gd name="T25" fmla="*/ 315 h 470"/>
                      <a:gd name="T26" fmla="*/ 209 w 260"/>
                      <a:gd name="T27" fmla="*/ 348 h 470"/>
                      <a:gd name="T28" fmla="*/ 187 w 260"/>
                      <a:gd name="T29" fmla="*/ 376 h 470"/>
                      <a:gd name="T30" fmla="*/ 164 w 260"/>
                      <a:gd name="T31" fmla="*/ 400 h 470"/>
                      <a:gd name="T32" fmla="*/ 140 w 260"/>
                      <a:gd name="T33" fmla="*/ 421 h 470"/>
                      <a:gd name="T34" fmla="*/ 116 w 260"/>
                      <a:gd name="T35" fmla="*/ 436 h 470"/>
                      <a:gd name="T36" fmla="*/ 95 w 260"/>
                      <a:gd name="T37" fmla="*/ 449 h 470"/>
                      <a:gd name="T38" fmla="*/ 77 w 260"/>
                      <a:gd name="T39" fmla="*/ 459 h 470"/>
                      <a:gd name="T40" fmla="*/ 62 w 260"/>
                      <a:gd name="T41" fmla="*/ 466 h 470"/>
                      <a:gd name="T42" fmla="*/ 54 w 260"/>
                      <a:gd name="T43" fmla="*/ 468 h 470"/>
                      <a:gd name="T44" fmla="*/ 50 w 260"/>
                      <a:gd name="T45" fmla="*/ 470 h 470"/>
                      <a:gd name="T46" fmla="*/ 48 w 260"/>
                      <a:gd name="T47" fmla="*/ 467 h 470"/>
                      <a:gd name="T48" fmla="*/ 43 w 260"/>
                      <a:gd name="T49" fmla="*/ 460 h 470"/>
                      <a:gd name="T50" fmla="*/ 36 w 260"/>
                      <a:gd name="T51" fmla="*/ 447 h 470"/>
                      <a:gd name="T52" fmla="*/ 27 w 260"/>
                      <a:gd name="T53" fmla="*/ 431 h 470"/>
                      <a:gd name="T54" fmla="*/ 17 w 260"/>
                      <a:gd name="T55" fmla="*/ 410 h 470"/>
                      <a:gd name="T56" fmla="*/ 10 w 260"/>
                      <a:gd name="T57" fmla="*/ 384 h 470"/>
                      <a:gd name="T58" fmla="*/ 3 w 260"/>
                      <a:gd name="T59" fmla="*/ 355 h 470"/>
                      <a:gd name="T60" fmla="*/ 0 w 260"/>
                      <a:gd name="T61" fmla="*/ 323 h 470"/>
                      <a:gd name="T62" fmla="*/ 0 w 260"/>
                      <a:gd name="T63" fmla="*/ 288 h 470"/>
                      <a:gd name="T64" fmla="*/ 6 w 260"/>
                      <a:gd name="T65" fmla="*/ 250 h 470"/>
                      <a:gd name="T66" fmla="*/ 17 w 260"/>
                      <a:gd name="T67" fmla="*/ 210 h 470"/>
                      <a:gd name="T68" fmla="*/ 36 w 260"/>
                      <a:gd name="T69" fmla="*/ 168 h 470"/>
                      <a:gd name="T70" fmla="*/ 58 w 260"/>
                      <a:gd name="T71" fmla="*/ 130 h 470"/>
                      <a:gd name="T72" fmla="*/ 81 w 260"/>
                      <a:gd name="T73" fmla="*/ 98 h 470"/>
                      <a:gd name="T74" fmla="*/ 105 w 260"/>
                      <a:gd name="T75" fmla="*/ 71 h 470"/>
                      <a:gd name="T76" fmla="*/ 129 w 260"/>
                      <a:gd name="T77" fmla="*/ 49 h 470"/>
                      <a:gd name="T78" fmla="*/ 151 w 260"/>
                      <a:gd name="T79" fmla="*/ 30 h 470"/>
                      <a:gd name="T80" fmla="*/ 171 w 260"/>
                      <a:gd name="T81" fmla="*/ 16 h 470"/>
                      <a:gd name="T82" fmla="*/ 187 w 260"/>
                      <a:gd name="T83" fmla="*/ 7 h 470"/>
                      <a:gd name="T84" fmla="*/ 197 w 260"/>
                      <a:gd name="T85" fmla="*/ 1 h 470"/>
                      <a:gd name="T86" fmla="*/ 201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201" y="0"/>
                        </a:moveTo>
                        <a:lnTo>
                          <a:pt x="202" y="2"/>
                        </a:lnTo>
                        <a:lnTo>
                          <a:pt x="209" y="12"/>
                        </a:lnTo>
                        <a:lnTo>
                          <a:pt x="218" y="26"/>
                        </a:lnTo>
                        <a:lnTo>
                          <a:pt x="228" y="46"/>
                        </a:lnTo>
                        <a:lnTo>
                          <a:pt x="238" y="70"/>
                        </a:lnTo>
                        <a:lnTo>
                          <a:pt x="248" y="98"/>
                        </a:lnTo>
                        <a:lnTo>
                          <a:pt x="255" y="128"/>
                        </a:lnTo>
                        <a:lnTo>
                          <a:pt x="260" y="162"/>
                        </a:lnTo>
                        <a:lnTo>
                          <a:pt x="260" y="198"/>
                        </a:lnTo>
                        <a:lnTo>
                          <a:pt x="256" y="238"/>
                        </a:lnTo>
                        <a:lnTo>
                          <a:pt x="246" y="277"/>
                        </a:lnTo>
                        <a:lnTo>
                          <a:pt x="229" y="315"/>
                        </a:lnTo>
                        <a:lnTo>
                          <a:pt x="209" y="348"/>
                        </a:lnTo>
                        <a:lnTo>
                          <a:pt x="187" y="376"/>
                        </a:lnTo>
                        <a:lnTo>
                          <a:pt x="164" y="400"/>
                        </a:lnTo>
                        <a:lnTo>
                          <a:pt x="140" y="421"/>
                        </a:lnTo>
                        <a:lnTo>
                          <a:pt x="116" y="436"/>
                        </a:lnTo>
                        <a:lnTo>
                          <a:pt x="95" y="449"/>
                        </a:lnTo>
                        <a:lnTo>
                          <a:pt x="77" y="459"/>
                        </a:lnTo>
                        <a:lnTo>
                          <a:pt x="62" y="466"/>
                        </a:lnTo>
                        <a:lnTo>
                          <a:pt x="54" y="468"/>
                        </a:lnTo>
                        <a:lnTo>
                          <a:pt x="50" y="470"/>
                        </a:lnTo>
                        <a:lnTo>
                          <a:pt x="48" y="467"/>
                        </a:lnTo>
                        <a:lnTo>
                          <a:pt x="43" y="460"/>
                        </a:lnTo>
                        <a:lnTo>
                          <a:pt x="36" y="447"/>
                        </a:lnTo>
                        <a:lnTo>
                          <a:pt x="27" y="431"/>
                        </a:lnTo>
                        <a:lnTo>
                          <a:pt x="17" y="410"/>
                        </a:lnTo>
                        <a:lnTo>
                          <a:pt x="10" y="384"/>
                        </a:lnTo>
                        <a:lnTo>
                          <a:pt x="3" y="355"/>
                        </a:lnTo>
                        <a:lnTo>
                          <a:pt x="0" y="323"/>
                        </a:lnTo>
                        <a:lnTo>
                          <a:pt x="0" y="288"/>
                        </a:lnTo>
                        <a:lnTo>
                          <a:pt x="6" y="250"/>
                        </a:lnTo>
                        <a:lnTo>
                          <a:pt x="17" y="210"/>
                        </a:lnTo>
                        <a:lnTo>
                          <a:pt x="36" y="168"/>
                        </a:lnTo>
                        <a:lnTo>
                          <a:pt x="58" y="130"/>
                        </a:lnTo>
                        <a:lnTo>
                          <a:pt x="81" y="98"/>
                        </a:lnTo>
                        <a:lnTo>
                          <a:pt x="105" y="71"/>
                        </a:lnTo>
                        <a:lnTo>
                          <a:pt x="129" y="49"/>
                        </a:lnTo>
                        <a:lnTo>
                          <a:pt x="151" y="30"/>
                        </a:lnTo>
                        <a:lnTo>
                          <a:pt x="171" y="16"/>
                        </a:lnTo>
                        <a:lnTo>
                          <a:pt x="187" y="7"/>
                        </a:lnTo>
                        <a:lnTo>
                          <a:pt x="197" y="1"/>
                        </a:lnTo>
                        <a:lnTo>
                          <a:pt x="201" y="0"/>
                        </a:lnTo>
                        <a:close/>
                      </a:path>
                    </a:pathLst>
                  </a:custGeom>
                  <a:grpFill/>
                  <a:ln w="0">
                    <a:noFill/>
                    <a:prstDash val="solid"/>
                    <a:round/>
                  </a:ln>
                </p:spPr>
                <p:txBody>
                  <a:bodyPr anchor="ctr"/>
                  <a:lstStyle/>
                  <a:p>
                    <a:pPr algn="ctr"/>
                    <a:endParaRPr/>
                  </a:p>
                </p:txBody>
              </p:sp>
              <p:sp>
                <p:nvSpPr>
                  <p:cNvPr id="123" name="任意多边形: 形状 35"/>
                  <p:cNvSpPr/>
                  <p:nvPr/>
                </p:nvSpPr>
                <p:spPr bwMode="auto">
                  <a:xfrm>
                    <a:off x="7233000" y="4626514"/>
                    <a:ext cx="279042" cy="551277"/>
                  </a:xfrm>
                  <a:custGeom>
                    <a:avLst/>
                    <a:gdLst>
                      <a:gd name="T0" fmla="*/ 160 w 246"/>
                      <a:gd name="T1" fmla="*/ 0 h 486"/>
                      <a:gd name="T2" fmla="*/ 163 w 246"/>
                      <a:gd name="T3" fmla="*/ 2 h 486"/>
                      <a:gd name="T4" fmla="*/ 168 w 246"/>
                      <a:gd name="T5" fmla="*/ 9 h 486"/>
                      <a:gd name="T6" fmla="*/ 177 w 246"/>
                      <a:gd name="T7" fmla="*/ 20 h 486"/>
                      <a:gd name="T8" fmla="*/ 188 w 246"/>
                      <a:gd name="T9" fmla="*/ 35 h 486"/>
                      <a:gd name="T10" fmla="*/ 201 w 246"/>
                      <a:gd name="T11" fmla="*/ 55 h 486"/>
                      <a:gd name="T12" fmla="*/ 212 w 246"/>
                      <a:gd name="T13" fmla="*/ 77 h 486"/>
                      <a:gd name="T14" fmla="*/ 225 w 246"/>
                      <a:gd name="T15" fmla="*/ 103 h 486"/>
                      <a:gd name="T16" fmla="*/ 235 w 246"/>
                      <a:gd name="T17" fmla="*/ 131 h 486"/>
                      <a:gd name="T18" fmla="*/ 242 w 246"/>
                      <a:gd name="T19" fmla="*/ 163 h 486"/>
                      <a:gd name="T20" fmla="*/ 246 w 246"/>
                      <a:gd name="T21" fmla="*/ 196 h 486"/>
                      <a:gd name="T22" fmla="*/ 246 w 246"/>
                      <a:gd name="T23" fmla="*/ 231 h 486"/>
                      <a:gd name="T24" fmla="*/ 240 w 246"/>
                      <a:gd name="T25" fmla="*/ 269 h 486"/>
                      <a:gd name="T26" fmla="*/ 229 w 246"/>
                      <a:gd name="T27" fmla="*/ 308 h 486"/>
                      <a:gd name="T28" fmla="*/ 215 w 246"/>
                      <a:gd name="T29" fmla="*/ 345 h 486"/>
                      <a:gd name="T30" fmla="*/ 197 w 246"/>
                      <a:gd name="T31" fmla="*/ 375 h 486"/>
                      <a:gd name="T32" fmla="*/ 175 w 246"/>
                      <a:gd name="T33" fmla="*/ 402 h 486"/>
                      <a:gd name="T34" fmla="*/ 156 w 246"/>
                      <a:gd name="T35" fmla="*/ 426 h 486"/>
                      <a:gd name="T36" fmla="*/ 134 w 246"/>
                      <a:gd name="T37" fmla="*/ 444 h 486"/>
                      <a:gd name="T38" fmla="*/ 115 w 246"/>
                      <a:gd name="T39" fmla="*/ 459 h 486"/>
                      <a:gd name="T40" fmla="*/ 98 w 246"/>
                      <a:gd name="T41" fmla="*/ 472 h 486"/>
                      <a:gd name="T42" fmla="*/ 85 w 246"/>
                      <a:gd name="T43" fmla="*/ 480 h 486"/>
                      <a:gd name="T44" fmla="*/ 76 w 246"/>
                      <a:gd name="T45" fmla="*/ 485 h 486"/>
                      <a:gd name="T46" fmla="*/ 74 w 246"/>
                      <a:gd name="T47" fmla="*/ 486 h 486"/>
                      <a:gd name="T48" fmla="*/ 71 w 246"/>
                      <a:gd name="T49" fmla="*/ 485 h 486"/>
                      <a:gd name="T50" fmla="*/ 64 w 246"/>
                      <a:gd name="T51" fmla="*/ 478 h 486"/>
                      <a:gd name="T52" fmla="*/ 55 w 246"/>
                      <a:gd name="T53" fmla="*/ 465 h 486"/>
                      <a:gd name="T54" fmla="*/ 44 w 246"/>
                      <a:gd name="T55" fmla="*/ 450 h 486"/>
                      <a:gd name="T56" fmla="*/ 33 w 246"/>
                      <a:gd name="T57" fmla="*/ 430 h 486"/>
                      <a:gd name="T58" fmla="*/ 21 w 246"/>
                      <a:gd name="T59" fmla="*/ 406 h 486"/>
                      <a:gd name="T60" fmla="*/ 11 w 246"/>
                      <a:gd name="T61" fmla="*/ 378 h 486"/>
                      <a:gd name="T62" fmla="*/ 4 w 246"/>
                      <a:gd name="T63" fmla="*/ 347 h 486"/>
                      <a:gd name="T64" fmla="*/ 0 w 246"/>
                      <a:gd name="T65" fmla="*/ 312 h 486"/>
                      <a:gd name="T66" fmla="*/ 0 w 246"/>
                      <a:gd name="T67" fmla="*/ 273 h 486"/>
                      <a:gd name="T68" fmla="*/ 6 w 246"/>
                      <a:gd name="T69" fmla="*/ 233 h 486"/>
                      <a:gd name="T70" fmla="*/ 17 w 246"/>
                      <a:gd name="T71" fmla="*/ 191 h 486"/>
                      <a:gd name="T72" fmla="*/ 33 w 246"/>
                      <a:gd name="T73" fmla="*/ 154 h 486"/>
                      <a:gd name="T74" fmla="*/ 50 w 246"/>
                      <a:gd name="T75" fmla="*/ 122 h 486"/>
                      <a:gd name="T76" fmla="*/ 68 w 246"/>
                      <a:gd name="T77" fmla="*/ 93 h 486"/>
                      <a:gd name="T78" fmla="*/ 86 w 246"/>
                      <a:gd name="T79" fmla="*/ 68 h 486"/>
                      <a:gd name="T80" fmla="*/ 105 w 246"/>
                      <a:gd name="T81" fmla="*/ 47 h 486"/>
                      <a:gd name="T82" fmla="*/ 122 w 246"/>
                      <a:gd name="T83" fmla="*/ 30 h 486"/>
                      <a:gd name="T84" fmla="*/ 137 w 246"/>
                      <a:gd name="T85" fmla="*/ 17 h 486"/>
                      <a:gd name="T86" fmla="*/ 149 w 246"/>
                      <a:gd name="T87" fmla="*/ 7 h 486"/>
                      <a:gd name="T88" fmla="*/ 157 w 246"/>
                      <a:gd name="T89" fmla="*/ 2 h 486"/>
                      <a:gd name="T90" fmla="*/ 160 w 246"/>
                      <a:gd name="T91"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6">
                        <a:moveTo>
                          <a:pt x="160" y="0"/>
                        </a:moveTo>
                        <a:lnTo>
                          <a:pt x="163" y="2"/>
                        </a:lnTo>
                        <a:lnTo>
                          <a:pt x="168" y="9"/>
                        </a:lnTo>
                        <a:lnTo>
                          <a:pt x="177" y="20"/>
                        </a:lnTo>
                        <a:lnTo>
                          <a:pt x="188" y="35"/>
                        </a:lnTo>
                        <a:lnTo>
                          <a:pt x="201" y="55"/>
                        </a:lnTo>
                        <a:lnTo>
                          <a:pt x="212" y="77"/>
                        </a:lnTo>
                        <a:lnTo>
                          <a:pt x="225" y="103"/>
                        </a:lnTo>
                        <a:lnTo>
                          <a:pt x="235" y="131"/>
                        </a:lnTo>
                        <a:lnTo>
                          <a:pt x="242" y="163"/>
                        </a:lnTo>
                        <a:lnTo>
                          <a:pt x="246" y="196"/>
                        </a:lnTo>
                        <a:lnTo>
                          <a:pt x="246" y="231"/>
                        </a:lnTo>
                        <a:lnTo>
                          <a:pt x="240" y="269"/>
                        </a:lnTo>
                        <a:lnTo>
                          <a:pt x="229" y="308"/>
                        </a:lnTo>
                        <a:lnTo>
                          <a:pt x="215" y="345"/>
                        </a:lnTo>
                        <a:lnTo>
                          <a:pt x="197" y="375"/>
                        </a:lnTo>
                        <a:lnTo>
                          <a:pt x="175" y="402"/>
                        </a:lnTo>
                        <a:lnTo>
                          <a:pt x="156" y="426"/>
                        </a:lnTo>
                        <a:lnTo>
                          <a:pt x="134" y="444"/>
                        </a:lnTo>
                        <a:lnTo>
                          <a:pt x="115" y="459"/>
                        </a:lnTo>
                        <a:lnTo>
                          <a:pt x="98" y="472"/>
                        </a:lnTo>
                        <a:lnTo>
                          <a:pt x="85" y="480"/>
                        </a:lnTo>
                        <a:lnTo>
                          <a:pt x="76" y="485"/>
                        </a:lnTo>
                        <a:lnTo>
                          <a:pt x="74" y="486"/>
                        </a:lnTo>
                        <a:lnTo>
                          <a:pt x="71" y="485"/>
                        </a:lnTo>
                        <a:lnTo>
                          <a:pt x="64" y="478"/>
                        </a:lnTo>
                        <a:lnTo>
                          <a:pt x="55" y="465"/>
                        </a:lnTo>
                        <a:lnTo>
                          <a:pt x="44" y="450"/>
                        </a:lnTo>
                        <a:lnTo>
                          <a:pt x="33" y="430"/>
                        </a:lnTo>
                        <a:lnTo>
                          <a:pt x="21" y="406"/>
                        </a:lnTo>
                        <a:lnTo>
                          <a:pt x="11" y="378"/>
                        </a:lnTo>
                        <a:lnTo>
                          <a:pt x="4" y="347"/>
                        </a:lnTo>
                        <a:lnTo>
                          <a:pt x="0" y="312"/>
                        </a:lnTo>
                        <a:lnTo>
                          <a:pt x="0" y="273"/>
                        </a:lnTo>
                        <a:lnTo>
                          <a:pt x="6" y="233"/>
                        </a:lnTo>
                        <a:lnTo>
                          <a:pt x="17" y="191"/>
                        </a:lnTo>
                        <a:lnTo>
                          <a:pt x="33" y="154"/>
                        </a:lnTo>
                        <a:lnTo>
                          <a:pt x="50" y="122"/>
                        </a:lnTo>
                        <a:lnTo>
                          <a:pt x="68" y="93"/>
                        </a:lnTo>
                        <a:lnTo>
                          <a:pt x="86" y="68"/>
                        </a:lnTo>
                        <a:lnTo>
                          <a:pt x="105" y="47"/>
                        </a:lnTo>
                        <a:lnTo>
                          <a:pt x="122" y="30"/>
                        </a:lnTo>
                        <a:lnTo>
                          <a:pt x="137" y="17"/>
                        </a:lnTo>
                        <a:lnTo>
                          <a:pt x="149" y="7"/>
                        </a:lnTo>
                        <a:lnTo>
                          <a:pt x="157" y="2"/>
                        </a:lnTo>
                        <a:lnTo>
                          <a:pt x="160" y="0"/>
                        </a:lnTo>
                        <a:close/>
                      </a:path>
                    </a:pathLst>
                  </a:custGeom>
                  <a:grpFill/>
                  <a:ln w="0">
                    <a:noFill/>
                    <a:prstDash val="solid"/>
                    <a:round/>
                  </a:ln>
                </p:spPr>
                <p:txBody>
                  <a:bodyPr anchor="ctr"/>
                  <a:lstStyle/>
                  <a:p>
                    <a:pPr algn="ctr"/>
                    <a:endParaRPr/>
                  </a:p>
                </p:txBody>
              </p:sp>
              <p:sp>
                <p:nvSpPr>
                  <p:cNvPr id="124" name="任意多边形: 形状 36"/>
                  <p:cNvSpPr/>
                  <p:nvPr/>
                </p:nvSpPr>
                <p:spPr bwMode="auto">
                  <a:xfrm>
                    <a:off x="7495026" y="4932779"/>
                    <a:ext cx="272236" cy="558083"/>
                  </a:xfrm>
                  <a:custGeom>
                    <a:avLst/>
                    <a:gdLst>
                      <a:gd name="T0" fmla="*/ 133 w 242"/>
                      <a:gd name="T1" fmla="*/ 0 h 492"/>
                      <a:gd name="T2" fmla="*/ 136 w 242"/>
                      <a:gd name="T3" fmla="*/ 1 h 492"/>
                      <a:gd name="T4" fmla="*/ 143 w 242"/>
                      <a:gd name="T5" fmla="*/ 8 h 492"/>
                      <a:gd name="T6" fmla="*/ 153 w 242"/>
                      <a:gd name="T7" fmla="*/ 18 h 492"/>
                      <a:gd name="T8" fmla="*/ 166 w 242"/>
                      <a:gd name="T9" fmla="*/ 32 h 492"/>
                      <a:gd name="T10" fmla="*/ 180 w 242"/>
                      <a:gd name="T11" fmla="*/ 50 h 492"/>
                      <a:gd name="T12" fmla="*/ 194 w 242"/>
                      <a:gd name="T13" fmla="*/ 71 h 492"/>
                      <a:gd name="T14" fmla="*/ 208 w 242"/>
                      <a:gd name="T15" fmla="*/ 95 h 492"/>
                      <a:gd name="T16" fmla="*/ 221 w 242"/>
                      <a:gd name="T17" fmla="*/ 123 h 492"/>
                      <a:gd name="T18" fmla="*/ 231 w 242"/>
                      <a:gd name="T19" fmla="*/ 152 h 492"/>
                      <a:gd name="T20" fmla="*/ 239 w 242"/>
                      <a:gd name="T21" fmla="*/ 186 h 492"/>
                      <a:gd name="T22" fmla="*/ 242 w 242"/>
                      <a:gd name="T23" fmla="*/ 221 h 492"/>
                      <a:gd name="T24" fmla="*/ 240 w 242"/>
                      <a:gd name="T25" fmla="*/ 258 h 492"/>
                      <a:gd name="T26" fmla="*/ 232 w 242"/>
                      <a:gd name="T27" fmla="*/ 299 h 492"/>
                      <a:gd name="T28" fmla="*/ 221 w 242"/>
                      <a:gd name="T29" fmla="*/ 337 h 492"/>
                      <a:gd name="T30" fmla="*/ 205 w 242"/>
                      <a:gd name="T31" fmla="*/ 369 h 492"/>
                      <a:gd name="T32" fmla="*/ 188 w 242"/>
                      <a:gd name="T33" fmla="*/ 398 h 492"/>
                      <a:gd name="T34" fmla="*/ 170 w 242"/>
                      <a:gd name="T35" fmla="*/ 422 h 492"/>
                      <a:gd name="T36" fmla="*/ 150 w 242"/>
                      <a:gd name="T37" fmla="*/ 444 h 492"/>
                      <a:gd name="T38" fmla="*/ 133 w 242"/>
                      <a:gd name="T39" fmla="*/ 461 h 492"/>
                      <a:gd name="T40" fmla="*/ 117 w 242"/>
                      <a:gd name="T41" fmla="*/ 474 h 492"/>
                      <a:gd name="T42" fmla="*/ 105 w 242"/>
                      <a:gd name="T43" fmla="*/ 484 h 492"/>
                      <a:gd name="T44" fmla="*/ 96 w 242"/>
                      <a:gd name="T45" fmla="*/ 489 h 492"/>
                      <a:gd name="T46" fmla="*/ 93 w 242"/>
                      <a:gd name="T47" fmla="*/ 492 h 492"/>
                      <a:gd name="T48" fmla="*/ 91 w 242"/>
                      <a:gd name="T49" fmla="*/ 489 h 492"/>
                      <a:gd name="T50" fmla="*/ 84 w 242"/>
                      <a:gd name="T51" fmla="*/ 482 h 492"/>
                      <a:gd name="T52" fmla="*/ 74 w 242"/>
                      <a:gd name="T53" fmla="*/ 472 h 492"/>
                      <a:gd name="T54" fmla="*/ 61 w 242"/>
                      <a:gd name="T55" fmla="*/ 457 h 492"/>
                      <a:gd name="T56" fmla="*/ 48 w 242"/>
                      <a:gd name="T57" fmla="*/ 439 h 492"/>
                      <a:gd name="T58" fmla="*/ 34 w 242"/>
                      <a:gd name="T59" fmla="*/ 416 h 492"/>
                      <a:gd name="T60" fmla="*/ 21 w 242"/>
                      <a:gd name="T61" fmla="*/ 390 h 492"/>
                      <a:gd name="T62" fmla="*/ 11 w 242"/>
                      <a:gd name="T63" fmla="*/ 359 h 492"/>
                      <a:gd name="T64" fmla="*/ 4 w 242"/>
                      <a:gd name="T65" fmla="*/ 324 h 492"/>
                      <a:gd name="T66" fmla="*/ 0 w 242"/>
                      <a:gd name="T67" fmla="*/ 286 h 492"/>
                      <a:gd name="T68" fmla="*/ 3 w 242"/>
                      <a:gd name="T69" fmla="*/ 244 h 492"/>
                      <a:gd name="T70" fmla="*/ 10 w 242"/>
                      <a:gd name="T71" fmla="*/ 202 h 492"/>
                      <a:gd name="T72" fmla="*/ 21 w 242"/>
                      <a:gd name="T73" fmla="*/ 165 h 492"/>
                      <a:gd name="T74" fmla="*/ 34 w 242"/>
                      <a:gd name="T75" fmla="*/ 130 h 492"/>
                      <a:gd name="T76" fmla="*/ 50 w 242"/>
                      <a:gd name="T77" fmla="*/ 100 h 492"/>
                      <a:gd name="T78" fmla="*/ 67 w 242"/>
                      <a:gd name="T79" fmla="*/ 74 h 492"/>
                      <a:gd name="T80" fmla="*/ 84 w 242"/>
                      <a:gd name="T81" fmla="*/ 51 h 492"/>
                      <a:gd name="T82" fmla="*/ 99 w 242"/>
                      <a:gd name="T83" fmla="*/ 32 h 492"/>
                      <a:gd name="T84" fmla="*/ 113 w 242"/>
                      <a:gd name="T85" fmla="*/ 18 h 492"/>
                      <a:gd name="T86" fmla="*/ 123 w 242"/>
                      <a:gd name="T87" fmla="*/ 8 h 492"/>
                      <a:gd name="T88" fmla="*/ 130 w 242"/>
                      <a:gd name="T89" fmla="*/ 1 h 492"/>
                      <a:gd name="T90" fmla="*/ 133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33" y="0"/>
                        </a:moveTo>
                        <a:lnTo>
                          <a:pt x="136" y="1"/>
                        </a:lnTo>
                        <a:lnTo>
                          <a:pt x="143" y="8"/>
                        </a:lnTo>
                        <a:lnTo>
                          <a:pt x="153" y="18"/>
                        </a:lnTo>
                        <a:lnTo>
                          <a:pt x="166" y="32"/>
                        </a:lnTo>
                        <a:lnTo>
                          <a:pt x="180" y="50"/>
                        </a:lnTo>
                        <a:lnTo>
                          <a:pt x="194" y="71"/>
                        </a:lnTo>
                        <a:lnTo>
                          <a:pt x="208" y="95"/>
                        </a:lnTo>
                        <a:lnTo>
                          <a:pt x="221" y="123"/>
                        </a:lnTo>
                        <a:lnTo>
                          <a:pt x="231" y="152"/>
                        </a:lnTo>
                        <a:lnTo>
                          <a:pt x="239" y="186"/>
                        </a:lnTo>
                        <a:lnTo>
                          <a:pt x="242" y="221"/>
                        </a:lnTo>
                        <a:lnTo>
                          <a:pt x="240" y="258"/>
                        </a:lnTo>
                        <a:lnTo>
                          <a:pt x="232" y="299"/>
                        </a:lnTo>
                        <a:lnTo>
                          <a:pt x="221" y="337"/>
                        </a:lnTo>
                        <a:lnTo>
                          <a:pt x="205" y="369"/>
                        </a:lnTo>
                        <a:lnTo>
                          <a:pt x="188" y="398"/>
                        </a:lnTo>
                        <a:lnTo>
                          <a:pt x="170" y="422"/>
                        </a:lnTo>
                        <a:lnTo>
                          <a:pt x="150" y="444"/>
                        </a:lnTo>
                        <a:lnTo>
                          <a:pt x="133" y="461"/>
                        </a:lnTo>
                        <a:lnTo>
                          <a:pt x="117" y="474"/>
                        </a:lnTo>
                        <a:lnTo>
                          <a:pt x="105" y="484"/>
                        </a:lnTo>
                        <a:lnTo>
                          <a:pt x="96" y="489"/>
                        </a:lnTo>
                        <a:lnTo>
                          <a:pt x="93" y="492"/>
                        </a:lnTo>
                        <a:lnTo>
                          <a:pt x="91" y="489"/>
                        </a:lnTo>
                        <a:lnTo>
                          <a:pt x="84" y="482"/>
                        </a:lnTo>
                        <a:lnTo>
                          <a:pt x="74" y="472"/>
                        </a:lnTo>
                        <a:lnTo>
                          <a:pt x="61" y="457"/>
                        </a:lnTo>
                        <a:lnTo>
                          <a:pt x="48" y="439"/>
                        </a:lnTo>
                        <a:lnTo>
                          <a:pt x="34" y="416"/>
                        </a:lnTo>
                        <a:lnTo>
                          <a:pt x="21" y="390"/>
                        </a:lnTo>
                        <a:lnTo>
                          <a:pt x="11" y="359"/>
                        </a:lnTo>
                        <a:lnTo>
                          <a:pt x="4" y="324"/>
                        </a:lnTo>
                        <a:lnTo>
                          <a:pt x="0" y="286"/>
                        </a:lnTo>
                        <a:lnTo>
                          <a:pt x="3" y="244"/>
                        </a:lnTo>
                        <a:lnTo>
                          <a:pt x="10" y="202"/>
                        </a:lnTo>
                        <a:lnTo>
                          <a:pt x="21" y="165"/>
                        </a:lnTo>
                        <a:lnTo>
                          <a:pt x="34" y="130"/>
                        </a:lnTo>
                        <a:lnTo>
                          <a:pt x="50" y="100"/>
                        </a:lnTo>
                        <a:lnTo>
                          <a:pt x="67" y="74"/>
                        </a:lnTo>
                        <a:lnTo>
                          <a:pt x="84" y="51"/>
                        </a:lnTo>
                        <a:lnTo>
                          <a:pt x="99" y="32"/>
                        </a:lnTo>
                        <a:lnTo>
                          <a:pt x="113" y="18"/>
                        </a:lnTo>
                        <a:lnTo>
                          <a:pt x="123" y="8"/>
                        </a:lnTo>
                        <a:lnTo>
                          <a:pt x="130" y="1"/>
                        </a:lnTo>
                        <a:lnTo>
                          <a:pt x="133" y="0"/>
                        </a:lnTo>
                        <a:close/>
                      </a:path>
                    </a:pathLst>
                  </a:custGeom>
                  <a:grpFill/>
                  <a:ln w="0">
                    <a:noFill/>
                    <a:prstDash val="solid"/>
                    <a:round/>
                  </a:ln>
                </p:spPr>
                <p:txBody>
                  <a:bodyPr anchor="ctr"/>
                  <a:lstStyle/>
                  <a:p>
                    <a:pPr algn="ctr"/>
                    <a:endParaRPr/>
                  </a:p>
                </p:txBody>
              </p:sp>
              <p:sp>
                <p:nvSpPr>
                  <p:cNvPr id="125" name="任意多边形: 形状 37"/>
                  <p:cNvSpPr/>
                  <p:nvPr/>
                </p:nvSpPr>
                <p:spPr bwMode="auto">
                  <a:xfrm>
                    <a:off x="7787678" y="5239044"/>
                    <a:ext cx="275639" cy="547871"/>
                  </a:xfrm>
                  <a:custGeom>
                    <a:avLst/>
                    <a:gdLst>
                      <a:gd name="T0" fmla="*/ 59 w 242"/>
                      <a:gd name="T1" fmla="*/ 0 h 484"/>
                      <a:gd name="T2" fmla="*/ 63 w 242"/>
                      <a:gd name="T3" fmla="*/ 2 h 484"/>
                      <a:gd name="T4" fmla="*/ 72 w 242"/>
                      <a:gd name="T5" fmla="*/ 7 h 484"/>
                      <a:gd name="T6" fmla="*/ 87 w 242"/>
                      <a:gd name="T7" fmla="*/ 16 h 484"/>
                      <a:gd name="T8" fmla="*/ 106 w 242"/>
                      <a:gd name="T9" fmla="*/ 27 h 484"/>
                      <a:gd name="T10" fmla="*/ 127 w 242"/>
                      <a:gd name="T11" fmla="*/ 42 h 484"/>
                      <a:gd name="T12" fmla="*/ 148 w 242"/>
                      <a:gd name="T13" fmla="*/ 62 h 484"/>
                      <a:gd name="T14" fmla="*/ 171 w 242"/>
                      <a:gd name="T15" fmla="*/ 86 h 484"/>
                      <a:gd name="T16" fmla="*/ 192 w 242"/>
                      <a:gd name="T17" fmla="*/ 112 h 484"/>
                      <a:gd name="T18" fmla="*/ 212 w 242"/>
                      <a:gd name="T19" fmla="*/ 144 h 484"/>
                      <a:gd name="T20" fmla="*/ 227 w 242"/>
                      <a:gd name="T21" fmla="*/ 179 h 484"/>
                      <a:gd name="T22" fmla="*/ 237 w 242"/>
                      <a:gd name="T23" fmla="*/ 220 h 484"/>
                      <a:gd name="T24" fmla="*/ 242 w 242"/>
                      <a:gd name="T25" fmla="*/ 260 h 484"/>
                      <a:gd name="T26" fmla="*/ 242 w 242"/>
                      <a:gd name="T27" fmla="*/ 298 h 484"/>
                      <a:gd name="T28" fmla="*/ 236 w 242"/>
                      <a:gd name="T29" fmla="*/ 335 h 484"/>
                      <a:gd name="T30" fmla="*/ 227 w 242"/>
                      <a:gd name="T31" fmla="*/ 367 h 484"/>
                      <a:gd name="T32" fmla="*/ 218 w 242"/>
                      <a:gd name="T33" fmla="*/ 396 h 484"/>
                      <a:gd name="T34" fmla="*/ 205 w 242"/>
                      <a:gd name="T35" fmla="*/ 421 h 484"/>
                      <a:gd name="T36" fmla="*/ 194 w 242"/>
                      <a:gd name="T37" fmla="*/ 444 h 484"/>
                      <a:gd name="T38" fmla="*/ 182 w 242"/>
                      <a:gd name="T39" fmla="*/ 461 h 484"/>
                      <a:gd name="T40" fmla="*/ 172 w 242"/>
                      <a:gd name="T41" fmla="*/ 473 h 484"/>
                      <a:gd name="T42" fmla="*/ 167 w 242"/>
                      <a:gd name="T43" fmla="*/ 482 h 484"/>
                      <a:gd name="T44" fmla="*/ 164 w 242"/>
                      <a:gd name="T45" fmla="*/ 484 h 484"/>
                      <a:gd name="T46" fmla="*/ 161 w 242"/>
                      <a:gd name="T47" fmla="*/ 483 h 484"/>
                      <a:gd name="T48" fmla="*/ 153 w 242"/>
                      <a:gd name="T49" fmla="*/ 479 h 484"/>
                      <a:gd name="T50" fmla="*/ 140 w 242"/>
                      <a:gd name="T51" fmla="*/ 470 h 484"/>
                      <a:gd name="T52" fmla="*/ 123 w 242"/>
                      <a:gd name="T53" fmla="*/ 461 h 484"/>
                      <a:gd name="T54" fmla="*/ 104 w 242"/>
                      <a:gd name="T55" fmla="*/ 447 h 484"/>
                      <a:gd name="T56" fmla="*/ 86 w 242"/>
                      <a:gd name="T57" fmla="*/ 428 h 484"/>
                      <a:gd name="T58" fmla="*/ 66 w 242"/>
                      <a:gd name="T59" fmla="*/ 406 h 484"/>
                      <a:gd name="T60" fmla="*/ 46 w 242"/>
                      <a:gd name="T61" fmla="*/ 379 h 484"/>
                      <a:gd name="T62" fmla="*/ 30 w 242"/>
                      <a:gd name="T63" fmla="*/ 349 h 484"/>
                      <a:gd name="T64" fmla="*/ 15 w 242"/>
                      <a:gd name="T65" fmla="*/ 314 h 484"/>
                      <a:gd name="T66" fmla="*/ 6 w 242"/>
                      <a:gd name="T67" fmla="*/ 273 h 484"/>
                      <a:gd name="T68" fmla="*/ 0 w 242"/>
                      <a:gd name="T69" fmla="*/ 231 h 484"/>
                      <a:gd name="T70" fmla="*/ 0 w 242"/>
                      <a:gd name="T71" fmla="*/ 192 h 484"/>
                      <a:gd name="T72" fmla="*/ 3 w 242"/>
                      <a:gd name="T73" fmla="*/ 154 h 484"/>
                      <a:gd name="T74" fmla="*/ 8 w 242"/>
                      <a:gd name="T75" fmla="*/ 121 h 484"/>
                      <a:gd name="T76" fmla="*/ 17 w 242"/>
                      <a:gd name="T77" fmla="*/ 91 h 484"/>
                      <a:gd name="T78" fmla="*/ 27 w 242"/>
                      <a:gd name="T79" fmla="*/ 65 h 484"/>
                      <a:gd name="T80" fmla="*/ 37 w 242"/>
                      <a:gd name="T81" fmla="*/ 42 h 484"/>
                      <a:gd name="T82" fmla="*/ 45 w 242"/>
                      <a:gd name="T83" fmla="*/ 24 h 484"/>
                      <a:gd name="T84" fmla="*/ 52 w 242"/>
                      <a:gd name="T85" fmla="*/ 11 h 484"/>
                      <a:gd name="T86" fmla="*/ 58 w 242"/>
                      <a:gd name="T87" fmla="*/ 3 h 484"/>
                      <a:gd name="T88" fmla="*/ 59 w 242"/>
                      <a:gd name="T89"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2" h="484">
                        <a:moveTo>
                          <a:pt x="59" y="0"/>
                        </a:moveTo>
                        <a:lnTo>
                          <a:pt x="63" y="2"/>
                        </a:lnTo>
                        <a:lnTo>
                          <a:pt x="72" y="7"/>
                        </a:lnTo>
                        <a:lnTo>
                          <a:pt x="87" y="16"/>
                        </a:lnTo>
                        <a:lnTo>
                          <a:pt x="106" y="27"/>
                        </a:lnTo>
                        <a:lnTo>
                          <a:pt x="127" y="42"/>
                        </a:lnTo>
                        <a:lnTo>
                          <a:pt x="148" y="62"/>
                        </a:lnTo>
                        <a:lnTo>
                          <a:pt x="171" y="86"/>
                        </a:lnTo>
                        <a:lnTo>
                          <a:pt x="192" y="112"/>
                        </a:lnTo>
                        <a:lnTo>
                          <a:pt x="212" y="144"/>
                        </a:lnTo>
                        <a:lnTo>
                          <a:pt x="227" y="179"/>
                        </a:lnTo>
                        <a:lnTo>
                          <a:pt x="237" y="220"/>
                        </a:lnTo>
                        <a:lnTo>
                          <a:pt x="242" y="260"/>
                        </a:lnTo>
                        <a:lnTo>
                          <a:pt x="242" y="298"/>
                        </a:lnTo>
                        <a:lnTo>
                          <a:pt x="236" y="335"/>
                        </a:lnTo>
                        <a:lnTo>
                          <a:pt x="227" y="367"/>
                        </a:lnTo>
                        <a:lnTo>
                          <a:pt x="218" y="396"/>
                        </a:lnTo>
                        <a:lnTo>
                          <a:pt x="205" y="421"/>
                        </a:lnTo>
                        <a:lnTo>
                          <a:pt x="194" y="444"/>
                        </a:lnTo>
                        <a:lnTo>
                          <a:pt x="182" y="461"/>
                        </a:lnTo>
                        <a:lnTo>
                          <a:pt x="172" y="473"/>
                        </a:lnTo>
                        <a:lnTo>
                          <a:pt x="167" y="482"/>
                        </a:lnTo>
                        <a:lnTo>
                          <a:pt x="164" y="484"/>
                        </a:lnTo>
                        <a:lnTo>
                          <a:pt x="161" y="483"/>
                        </a:lnTo>
                        <a:lnTo>
                          <a:pt x="153" y="479"/>
                        </a:lnTo>
                        <a:lnTo>
                          <a:pt x="140" y="470"/>
                        </a:lnTo>
                        <a:lnTo>
                          <a:pt x="123" y="461"/>
                        </a:lnTo>
                        <a:lnTo>
                          <a:pt x="104" y="447"/>
                        </a:lnTo>
                        <a:lnTo>
                          <a:pt x="86" y="428"/>
                        </a:lnTo>
                        <a:lnTo>
                          <a:pt x="66" y="406"/>
                        </a:lnTo>
                        <a:lnTo>
                          <a:pt x="46" y="379"/>
                        </a:lnTo>
                        <a:lnTo>
                          <a:pt x="30" y="349"/>
                        </a:lnTo>
                        <a:lnTo>
                          <a:pt x="15" y="314"/>
                        </a:lnTo>
                        <a:lnTo>
                          <a:pt x="6" y="273"/>
                        </a:lnTo>
                        <a:lnTo>
                          <a:pt x="0" y="231"/>
                        </a:lnTo>
                        <a:lnTo>
                          <a:pt x="0" y="192"/>
                        </a:lnTo>
                        <a:lnTo>
                          <a:pt x="3" y="154"/>
                        </a:lnTo>
                        <a:lnTo>
                          <a:pt x="8" y="121"/>
                        </a:lnTo>
                        <a:lnTo>
                          <a:pt x="17" y="91"/>
                        </a:lnTo>
                        <a:lnTo>
                          <a:pt x="27" y="65"/>
                        </a:lnTo>
                        <a:lnTo>
                          <a:pt x="37" y="42"/>
                        </a:lnTo>
                        <a:lnTo>
                          <a:pt x="45" y="24"/>
                        </a:lnTo>
                        <a:lnTo>
                          <a:pt x="52" y="11"/>
                        </a:lnTo>
                        <a:lnTo>
                          <a:pt x="58" y="3"/>
                        </a:lnTo>
                        <a:lnTo>
                          <a:pt x="59" y="0"/>
                        </a:lnTo>
                        <a:close/>
                      </a:path>
                    </a:pathLst>
                  </a:custGeom>
                  <a:grpFill/>
                  <a:ln w="0">
                    <a:noFill/>
                    <a:prstDash val="solid"/>
                    <a:round/>
                  </a:ln>
                </p:spPr>
                <p:txBody>
                  <a:bodyPr anchor="ctr"/>
                  <a:lstStyle/>
                  <a:p>
                    <a:pPr algn="ctr"/>
                    <a:endParaRPr/>
                  </a:p>
                </p:txBody>
              </p:sp>
              <p:sp>
                <p:nvSpPr>
                  <p:cNvPr id="126" name="任意多边形: 形状 38"/>
                  <p:cNvSpPr/>
                  <p:nvPr/>
                </p:nvSpPr>
                <p:spPr bwMode="auto">
                  <a:xfrm>
                    <a:off x="6896108" y="3745152"/>
                    <a:ext cx="272234" cy="558080"/>
                  </a:xfrm>
                  <a:custGeom>
                    <a:avLst/>
                    <a:gdLst>
                      <a:gd name="T0" fmla="*/ 139 w 238"/>
                      <a:gd name="T1" fmla="*/ 0 h 494"/>
                      <a:gd name="T2" fmla="*/ 142 w 238"/>
                      <a:gd name="T3" fmla="*/ 3 h 494"/>
                      <a:gd name="T4" fmla="*/ 147 w 238"/>
                      <a:gd name="T5" fmla="*/ 10 h 494"/>
                      <a:gd name="T6" fmla="*/ 157 w 238"/>
                      <a:gd name="T7" fmla="*/ 23 h 494"/>
                      <a:gd name="T8" fmla="*/ 169 w 238"/>
                      <a:gd name="T9" fmla="*/ 38 h 494"/>
                      <a:gd name="T10" fmla="*/ 181 w 238"/>
                      <a:gd name="T11" fmla="*/ 59 h 494"/>
                      <a:gd name="T12" fmla="*/ 195 w 238"/>
                      <a:gd name="T13" fmla="*/ 83 h 494"/>
                      <a:gd name="T14" fmla="*/ 208 w 238"/>
                      <a:gd name="T15" fmla="*/ 111 h 494"/>
                      <a:gd name="T16" fmla="*/ 219 w 238"/>
                      <a:gd name="T17" fmla="*/ 143 h 494"/>
                      <a:gd name="T18" fmla="*/ 229 w 238"/>
                      <a:gd name="T19" fmla="*/ 180 h 494"/>
                      <a:gd name="T20" fmla="*/ 235 w 238"/>
                      <a:gd name="T21" fmla="*/ 219 h 494"/>
                      <a:gd name="T22" fmla="*/ 238 w 238"/>
                      <a:gd name="T23" fmla="*/ 261 h 494"/>
                      <a:gd name="T24" fmla="*/ 235 w 238"/>
                      <a:gd name="T25" fmla="*/ 303 h 494"/>
                      <a:gd name="T26" fmla="*/ 226 w 238"/>
                      <a:gd name="T27" fmla="*/ 340 h 494"/>
                      <a:gd name="T28" fmla="*/ 215 w 238"/>
                      <a:gd name="T29" fmla="*/ 373 h 494"/>
                      <a:gd name="T30" fmla="*/ 201 w 238"/>
                      <a:gd name="T31" fmla="*/ 402 h 494"/>
                      <a:gd name="T32" fmla="*/ 185 w 238"/>
                      <a:gd name="T33" fmla="*/ 427 h 494"/>
                      <a:gd name="T34" fmla="*/ 169 w 238"/>
                      <a:gd name="T35" fmla="*/ 448 h 494"/>
                      <a:gd name="T36" fmla="*/ 153 w 238"/>
                      <a:gd name="T37" fmla="*/ 465 h 494"/>
                      <a:gd name="T38" fmla="*/ 139 w 238"/>
                      <a:gd name="T39" fmla="*/ 478 h 494"/>
                      <a:gd name="T40" fmla="*/ 128 w 238"/>
                      <a:gd name="T41" fmla="*/ 487 h 494"/>
                      <a:gd name="T42" fmla="*/ 120 w 238"/>
                      <a:gd name="T43" fmla="*/ 493 h 494"/>
                      <a:gd name="T44" fmla="*/ 118 w 238"/>
                      <a:gd name="T45" fmla="*/ 494 h 494"/>
                      <a:gd name="T46" fmla="*/ 115 w 238"/>
                      <a:gd name="T47" fmla="*/ 492 h 494"/>
                      <a:gd name="T48" fmla="*/ 108 w 238"/>
                      <a:gd name="T49" fmla="*/ 486 h 494"/>
                      <a:gd name="T50" fmla="*/ 96 w 238"/>
                      <a:gd name="T51" fmla="*/ 475 h 494"/>
                      <a:gd name="T52" fmla="*/ 82 w 238"/>
                      <a:gd name="T53" fmla="*/ 459 h 494"/>
                      <a:gd name="T54" fmla="*/ 67 w 238"/>
                      <a:gd name="T55" fmla="*/ 440 h 494"/>
                      <a:gd name="T56" fmla="*/ 50 w 238"/>
                      <a:gd name="T57" fmla="*/ 417 h 494"/>
                      <a:gd name="T58" fmla="*/ 34 w 238"/>
                      <a:gd name="T59" fmla="*/ 391 h 494"/>
                      <a:gd name="T60" fmla="*/ 21 w 238"/>
                      <a:gd name="T61" fmla="*/ 360 h 494"/>
                      <a:gd name="T62" fmla="*/ 10 w 238"/>
                      <a:gd name="T63" fmla="*/ 325 h 494"/>
                      <a:gd name="T64" fmla="*/ 3 w 238"/>
                      <a:gd name="T65" fmla="*/ 287 h 494"/>
                      <a:gd name="T66" fmla="*/ 0 w 238"/>
                      <a:gd name="T67" fmla="*/ 247 h 494"/>
                      <a:gd name="T68" fmla="*/ 5 w 238"/>
                      <a:gd name="T69" fmla="*/ 205 h 494"/>
                      <a:gd name="T70" fmla="*/ 13 w 238"/>
                      <a:gd name="T71" fmla="*/ 168 h 494"/>
                      <a:gd name="T72" fmla="*/ 26 w 238"/>
                      <a:gd name="T73" fmla="*/ 133 h 494"/>
                      <a:gd name="T74" fmla="*/ 43 w 238"/>
                      <a:gd name="T75" fmla="*/ 103 h 494"/>
                      <a:gd name="T76" fmla="*/ 61 w 238"/>
                      <a:gd name="T77" fmla="*/ 76 h 494"/>
                      <a:gd name="T78" fmla="*/ 79 w 238"/>
                      <a:gd name="T79" fmla="*/ 54 h 494"/>
                      <a:gd name="T80" fmla="*/ 98 w 238"/>
                      <a:gd name="T81" fmla="*/ 35 h 494"/>
                      <a:gd name="T82" fmla="*/ 113 w 238"/>
                      <a:gd name="T83" fmla="*/ 20 h 494"/>
                      <a:gd name="T84" fmla="*/ 126 w 238"/>
                      <a:gd name="T85" fmla="*/ 10 h 494"/>
                      <a:gd name="T86" fmla="*/ 136 w 238"/>
                      <a:gd name="T87" fmla="*/ 3 h 494"/>
                      <a:gd name="T88" fmla="*/ 139 w 238"/>
                      <a:gd name="T8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4">
                        <a:moveTo>
                          <a:pt x="139" y="0"/>
                        </a:moveTo>
                        <a:lnTo>
                          <a:pt x="142" y="3"/>
                        </a:lnTo>
                        <a:lnTo>
                          <a:pt x="147" y="10"/>
                        </a:lnTo>
                        <a:lnTo>
                          <a:pt x="157" y="23"/>
                        </a:lnTo>
                        <a:lnTo>
                          <a:pt x="169" y="38"/>
                        </a:lnTo>
                        <a:lnTo>
                          <a:pt x="181" y="59"/>
                        </a:lnTo>
                        <a:lnTo>
                          <a:pt x="195" y="83"/>
                        </a:lnTo>
                        <a:lnTo>
                          <a:pt x="208" y="111"/>
                        </a:lnTo>
                        <a:lnTo>
                          <a:pt x="219" y="143"/>
                        </a:lnTo>
                        <a:lnTo>
                          <a:pt x="229" y="180"/>
                        </a:lnTo>
                        <a:lnTo>
                          <a:pt x="235" y="219"/>
                        </a:lnTo>
                        <a:lnTo>
                          <a:pt x="238" y="261"/>
                        </a:lnTo>
                        <a:lnTo>
                          <a:pt x="235" y="303"/>
                        </a:lnTo>
                        <a:lnTo>
                          <a:pt x="226" y="340"/>
                        </a:lnTo>
                        <a:lnTo>
                          <a:pt x="215" y="373"/>
                        </a:lnTo>
                        <a:lnTo>
                          <a:pt x="201" y="402"/>
                        </a:lnTo>
                        <a:lnTo>
                          <a:pt x="185" y="427"/>
                        </a:lnTo>
                        <a:lnTo>
                          <a:pt x="169" y="448"/>
                        </a:lnTo>
                        <a:lnTo>
                          <a:pt x="153" y="465"/>
                        </a:lnTo>
                        <a:lnTo>
                          <a:pt x="139" y="478"/>
                        </a:lnTo>
                        <a:lnTo>
                          <a:pt x="128" y="487"/>
                        </a:lnTo>
                        <a:lnTo>
                          <a:pt x="120" y="493"/>
                        </a:lnTo>
                        <a:lnTo>
                          <a:pt x="118" y="494"/>
                        </a:lnTo>
                        <a:lnTo>
                          <a:pt x="115" y="492"/>
                        </a:lnTo>
                        <a:lnTo>
                          <a:pt x="108" y="486"/>
                        </a:lnTo>
                        <a:lnTo>
                          <a:pt x="96" y="475"/>
                        </a:lnTo>
                        <a:lnTo>
                          <a:pt x="82" y="459"/>
                        </a:lnTo>
                        <a:lnTo>
                          <a:pt x="67" y="440"/>
                        </a:lnTo>
                        <a:lnTo>
                          <a:pt x="50" y="417"/>
                        </a:lnTo>
                        <a:lnTo>
                          <a:pt x="34" y="391"/>
                        </a:lnTo>
                        <a:lnTo>
                          <a:pt x="21" y="360"/>
                        </a:lnTo>
                        <a:lnTo>
                          <a:pt x="10" y="325"/>
                        </a:lnTo>
                        <a:lnTo>
                          <a:pt x="3" y="287"/>
                        </a:lnTo>
                        <a:lnTo>
                          <a:pt x="0" y="247"/>
                        </a:lnTo>
                        <a:lnTo>
                          <a:pt x="5" y="205"/>
                        </a:lnTo>
                        <a:lnTo>
                          <a:pt x="13" y="168"/>
                        </a:lnTo>
                        <a:lnTo>
                          <a:pt x="26" y="133"/>
                        </a:lnTo>
                        <a:lnTo>
                          <a:pt x="43" y="103"/>
                        </a:lnTo>
                        <a:lnTo>
                          <a:pt x="61" y="76"/>
                        </a:lnTo>
                        <a:lnTo>
                          <a:pt x="79" y="54"/>
                        </a:lnTo>
                        <a:lnTo>
                          <a:pt x="98" y="35"/>
                        </a:lnTo>
                        <a:lnTo>
                          <a:pt x="113" y="20"/>
                        </a:lnTo>
                        <a:lnTo>
                          <a:pt x="126" y="10"/>
                        </a:lnTo>
                        <a:lnTo>
                          <a:pt x="136" y="3"/>
                        </a:lnTo>
                        <a:lnTo>
                          <a:pt x="139" y="0"/>
                        </a:lnTo>
                        <a:close/>
                      </a:path>
                    </a:pathLst>
                  </a:custGeom>
                  <a:grpFill/>
                  <a:ln w="0">
                    <a:noFill/>
                    <a:prstDash val="solid"/>
                    <a:round/>
                  </a:ln>
                </p:spPr>
                <p:txBody>
                  <a:bodyPr anchor="ctr"/>
                  <a:lstStyle/>
                  <a:p>
                    <a:pPr algn="ctr"/>
                    <a:endParaRPr/>
                  </a:p>
                </p:txBody>
              </p:sp>
              <p:sp>
                <p:nvSpPr>
                  <p:cNvPr id="127" name="任意多边形: 形状 39"/>
                  <p:cNvSpPr/>
                  <p:nvPr/>
                </p:nvSpPr>
                <p:spPr bwMode="auto">
                  <a:xfrm>
                    <a:off x="6559216" y="4670754"/>
                    <a:ext cx="425371" cy="377725"/>
                  </a:xfrm>
                  <a:custGeom>
                    <a:avLst/>
                    <a:gdLst>
                      <a:gd name="T0" fmla="*/ 17 w 375"/>
                      <a:gd name="T1" fmla="*/ 0 h 333"/>
                      <a:gd name="T2" fmla="*/ 34 w 375"/>
                      <a:gd name="T3" fmla="*/ 0 h 333"/>
                      <a:gd name="T4" fmla="*/ 58 w 375"/>
                      <a:gd name="T5" fmla="*/ 1 h 333"/>
                      <a:gd name="T6" fmla="*/ 86 w 375"/>
                      <a:gd name="T7" fmla="*/ 5 h 333"/>
                      <a:gd name="T8" fmla="*/ 119 w 375"/>
                      <a:gd name="T9" fmla="*/ 12 h 333"/>
                      <a:gd name="T10" fmla="*/ 154 w 375"/>
                      <a:gd name="T11" fmla="*/ 23 h 333"/>
                      <a:gd name="T12" fmla="*/ 191 w 375"/>
                      <a:gd name="T13" fmla="*/ 39 h 333"/>
                      <a:gd name="T14" fmla="*/ 229 w 375"/>
                      <a:gd name="T15" fmla="*/ 60 h 333"/>
                      <a:gd name="T16" fmla="*/ 267 w 375"/>
                      <a:gd name="T17" fmla="*/ 88 h 333"/>
                      <a:gd name="T18" fmla="*/ 300 w 375"/>
                      <a:gd name="T19" fmla="*/ 120 h 333"/>
                      <a:gd name="T20" fmla="*/ 327 w 375"/>
                      <a:gd name="T21" fmla="*/ 152 h 333"/>
                      <a:gd name="T22" fmla="*/ 345 w 375"/>
                      <a:gd name="T23" fmla="*/ 186 h 333"/>
                      <a:gd name="T24" fmla="*/ 359 w 375"/>
                      <a:gd name="T25" fmla="*/ 217 h 333"/>
                      <a:gd name="T26" fmla="*/ 368 w 375"/>
                      <a:gd name="T27" fmla="*/ 246 h 333"/>
                      <a:gd name="T28" fmla="*/ 372 w 375"/>
                      <a:gd name="T29" fmla="*/ 272 h 333"/>
                      <a:gd name="T30" fmla="*/ 375 w 375"/>
                      <a:gd name="T31" fmla="*/ 295 h 333"/>
                      <a:gd name="T32" fmla="*/ 375 w 375"/>
                      <a:gd name="T33" fmla="*/ 313 h 333"/>
                      <a:gd name="T34" fmla="*/ 375 w 375"/>
                      <a:gd name="T35" fmla="*/ 324 h 333"/>
                      <a:gd name="T36" fmla="*/ 375 w 375"/>
                      <a:gd name="T37" fmla="*/ 327 h 333"/>
                      <a:gd name="T38" fmla="*/ 370 w 375"/>
                      <a:gd name="T39" fmla="*/ 328 h 333"/>
                      <a:gd name="T40" fmla="*/ 358 w 375"/>
                      <a:gd name="T41" fmla="*/ 330 h 333"/>
                      <a:gd name="T42" fmla="*/ 339 w 375"/>
                      <a:gd name="T43" fmla="*/ 333 h 333"/>
                      <a:gd name="T44" fmla="*/ 315 w 375"/>
                      <a:gd name="T45" fmla="*/ 333 h 333"/>
                      <a:gd name="T46" fmla="*/ 286 w 375"/>
                      <a:gd name="T47" fmla="*/ 331 h 333"/>
                      <a:gd name="T48" fmla="*/ 253 w 375"/>
                      <a:gd name="T49" fmla="*/ 327 h 333"/>
                      <a:gd name="T50" fmla="*/ 218 w 375"/>
                      <a:gd name="T51" fmla="*/ 320 h 333"/>
                      <a:gd name="T52" fmla="*/ 181 w 375"/>
                      <a:gd name="T53" fmla="*/ 306 h 333"/>
                      <a:gd name="T54" fmla="*/ 143 w 375"/>
                      <a:gd name="T55" fmla="*/ 288 h 333"/>
                      <a:gd name="T56" fmla="*/ 106 w 375"/>
                      <a:gd name="T57" fmla="*/ 261 h 333"/>
                      <a:gd name="T58" fmla="*/ 76 w 375"/>
                      <a:gd name="T59" fmla="*/ 232 h 333"/>
                      <a:gd name="T60" fmla="*/ 52 w 375"/>
                      <a:gd name="T61" fmla="*/ 201 h 333"/>
                      <a:gd name="T62" fmla="*/ 34 w 375"/>
                      <a:gd name="T63" fmla="*/ 170 h 333"/>
                      <a:gd name="T64" fmla="*/ 20 w 375"/>
                      <a:gd name="T65" fmla="*/ 138 h 333"/>
                      <a:gd name="T66" fmla="*/ 11 w 375"/>
                      <a:gd name="T67" fmla="*/ 107 h 333"/>
                      <a:gd name="T68" fmla="*/ 4 w 375"/>
                      <a:gd name="T69" fmla="*/ 78 h 333"/>
                      <a:gd name="T70" fmla="*/ 1 w 375"/>
                      <a:gd name="T71" fmla="*/ 53 h 333"/>
                      <a:gd name="T72" fmla="*/ 0 w 375"/>
                      <a:gd name="T73" fmla="*/ 30 h 333"/>
                      <a:gd name="T74" fmla="*/ 0 w 375"/>
                      <a:gd name="T75" fmla="*/ 16 h 333"/>
                      <a:gd name="T76" fmla="*/ 0 w 375"/>
                      <a:gd name="T77" fmla="*/ 14 h 333"/>
                      <a:gd name="T78" fmla="*/ 0 w 375"/>
                      <a:gd name="T79" fmla="*/ 4 h 333"/>
                      <a:gd name="T80" fmla="*/ 1 w 375"/>
                      <a:gd name="T81" fmla="*/ 0 h 333"/>
                      <a:gd name="T82" fmla="*/ 4 w 375"/>
                      <a:gd name="T83" fmla="*/ 0 h 333"/>
                      <a:gd name="T84" fmla="*/ 17 w 375"/>
                      <a:gd name="T85"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333">
                        <a:moveTo>
                          <a:pt x="17" y="0"/>
                        </a:moveTo>
                        <a:lnTo>
                          <a:pt x="34" y="0"/>
                        </a:lnTo>
                        <a:lnTo>
                          <a:pt x="58" y="1"/>
                        </a:lnTo>
                        <a:lnTo>
                          <a:pt x="86" y="5"/>
                        </a:lnTo>
                        <a:lnTo>
                          <a:pt x="119" y="12"/>
                        </a:lnTo>
                        <a:lnTo>
                          <a:pt x="154" y="23"/>
                        </a:lnTo>
                        <a:lnTo>
                          <a:pt x="191" y="39"/>
                        </a:lnTo>
                        <a:lnTo>
                          <a:pt x="229" y="60"/>
                        </a:lnTo>
                        <a:lnTo>
                          <a:pt x="267" y="88"/>
                        </a:lnTo>
                        <a:lnTo>
                          <a:pt x="300" y="120"/>
                        </a:lnTo>
                        <a:lnTo>
                          <a:pt x="327" y="152"/>
                        </a:lnTo>
                        <a:lnTo>
                          <a:pt x="345" y="186"/>
                        </a:lnTo>
                        <a:lnTo>
                          <a:pt x="359" y="217"/>
                        </a:lnTo>
                        <a:lnTo>
                          <a:pt x="368" y="246"/>
                        </a:lnTo>
                        <a:lnTo>
                          <a:pt x="372" y="272"/>
                        </a:lnTo>
                        <a:lnTo>
                          <a:pt x="375" y="295"/>
                        </a:lnTo>
                        <a:lnTo>
                          <a:pt x="375" y="313"/>
                        </a:lnTo>
                        <a:lnTo>
                          <a:pt x="375" y="324"/>
                        </a:lnTo>
                        <a:lnTo>
                          <a:pt x="375" y="327"/>
                        </a:lnTo>
                        <a:lnTo>
                          <a:pt x="370" y="328"/>
                        </a:lnTo>
                        <a:lnTo>
                          <a:pt x="358" y="330"/>
                        </a:lnTo>
                        <a:lnTo>
                          <a:pt x="339" y="333"/>
                        </a:lnTo>
                        <a:lnTo>
                          <a:pt x="315" y="333"/>
                        </a:lnTo>
                        <a:lnTo>
                          <a:pt x="286" y="331"/>
                        </a:lnTo>
                        <a:lnTo>
                          <a:pt x="253" y="327"/>
                        </a:lnTo>
                        <a:lnTo>
                          <a:pt x="218" y="320"/>
                        </a:lnTo>
                        <a:lnTo>
                          <a:pt x="181" y="306"/>
                        </a:lnTo>
                        <a:lnTo>
                          <a:pt x="143" y="288"/>
                        </a:lnTo>
                        <a:lnTo>
                          <a:pt x="106" y="261"/>
                        </a:lnTo>
                        <a:lnTo>
                          <a:pt x="76" y="232"/>
                        </a:lnTo>
                        <a:lnTo>
                          <a:pt x="52" y="201"/>
                        </a:lnTo>
                        <a:lnTo>
                          <a:pt x="34" y="170"/>
                        </a:lnTo>
                        <a:lnTo>
                          <a:pt x="20" y="138"/>
                        </a:lnTo>
                        <a:lnTo>
                          <a:pt x="11" y="107"/>
                        </a:lnTo>
                        <a:lnTo>
                          <a:pt x="4" y="78"/>
                        </a:lnTo>
                        <a:lnTo>
                          <a:pt x="1" y="53"/>
                        </a:lnTo>
                        <a:lnTo>
                          <a:pt x="0" y="30"/>
                        </a:lnTo>
                        <a:lnTo>
                          <a:pt x="0" y="16"/>
                        </a:lnTo>
                        <a:lnTo>
                          <a:pt x="0" y="14"/>
                        </a:lnTo>
                        <a:lnTo>
                          <a:pt x="0" y="4"/>
                        </a:lnTo>
                        <a:lnTo>
                          <a:pt x="1" y="0"/>
                        </a:lnTo>
                        <a:lnTo>
                          <a:pt x="4" y="0"/>
                        </a:lnTo>
                        <a:lnTo>
                          <a:pt x="17" y="0"/>
                        </a:lnTo>
                        <a:close/>
                      </a:path>
                    </a:pathLst>
                  </a:custGeom>
                  <a:grpFill/>
                  <a:ln w="0">
                    <a:noFill/>
                    <a:prstDash val="solid"/>
                    <a:round/>
                  </a:ln>
                </p:spPr>
                <p:txBody>
                  <a:bodyPr anchor="ctr"/>
                  <a:lstStyle/>
                  <a:p>
                    <a:pPr algn="ctr"/>
                    <a:endParaRPr/>
                  </a:p>
                </p:txBody>
              </p:sp>
              <p:sp>
                <p:nvSpPr>
                  <p:cNvPr id="128" name="任意多边形: 形状 40"/>
                  <p:cNvSpPr/>
                  <p:nvPr/>
                </p:nvSpPr>
                <p:spPr bwMode="auto">
                  <a:xfrm>
                    <a:off x="6698736" y="5106331"/>
                    <a:ext cx="496831" cy="316473"/>
                  </a:xfrm>
                  <a:custGeom>
                    <a:avLst/>
                    <a:gdLst>
                      <a:gd name="T0" fmla="*/ 118 w 438"/>
                      <a:gd name="T1" fmla="*/ 0 h 278"/>
                      <a:gd name="T2" fmla="*/ 155 w 438"/>
                      <a:gd name="T3" fmla="*/ 4 h 278"/>
                      <a:gd name="T4" fmla="*/ 195 w 438"/>
                      <a:gd name="T5" fmla="*/ 11 h 278"/>
                      <a:gd name="T6" fmla="*/ 236 w 438"/>
                      <a:gd name="T7" fmla="*/ 24 h 278"/>
                      <a:gd name="T8" fmla="*/ 279 w 438"/>
                      <a:gd name="T9" fmla="*/ 42 h 278"/>
                      <a:gd name="T10" fmla="*/ 316 w 438"/>
                      <a:gd name="T11" fmla="*/ 63 h 278"/>
                      <a:gd name="T12" fmla="*/ 346 w 438"/>
                      <a:gd name="T13" fmla="*/ 87 h 278"/>
                      <a:gd name="T14" fmla="*/ 371 w 438"/>
                      <a:gd name="T15" fmla="*/ 112 h 278"/>
                      <a:gd name="T16" fmla="*/ 391 w 438"/>
                      <a:gd name="T17" fmla="*/ 137 h 278"/>
                      <a:gd name="T18" fmla="*/ 407 w 438"/>
                      <a:gd name="T19" fmla="*/ 162 h 278"/>
                      <a:gd name="T20" fmla="*/ 418 w 438"/>
                      <a:gd name="T21" fmla="*/ 186 h 278"/>
                      <a:gd name="T22" fmla="*/ 426 w 438"/>
                      <a:gd name="T23" fmla="*/ 207 h 278"/>
                      <a:gd name="T24" fmla="*/ 432 w 438"/>
                      <a:gd name="T25" fmla="*/ 225 h 278"/>
                      <a:gd name="T26" fmla="*/ 436 w 438"/>
                      <a:gd name="T27" fmla="*/ 239 h 278"/>
                      <a:gd name="T28" fmla="*/ 438 w 438"/>
                      <a:gd name="T29" fmla="*/ 249 h 278"/>
                      <a:gd name="T30" fmla="*/ 438 w 438"/>
                      <a:gd name="T31" fmla="*/ 252 h 278"/>
                      <a:gd name="T32" fmla="*/ 435 w 438"/>
                      <a:gd name="T33" fmla="*/ 253 h 278"/>
                      <a:gd name="T34" fmla="*/ 425 w 438"/>
                      <a:gd name="T35" fmla="*/ 258 h 278"/>
                      <a:gd name="T36" fmla="*/ 411 w 438"/>
                      <a:gd name="T37" fmla="*/ 263 h 278"/>
                      <a:gd name="T38" fmla="*/ 391 w 438"/>
                      <a:gd name="T39" fmla="*/ 269 h 278"/>
                      <a:gd name="T40" fmla="*/ 366 w 438"/>
                      <a:gd name="T41" fmla="*/ 273 h 278"/>
                      <a:gd name="T42" fmla="*/ 339 w 438"/>
                      <a:gd name="T43" fmla="*/ 277 h 278"/>
                      <a:gd name="T44" fmla="*/ 306 w 438"/>
                      <a:gd name="T45" fmla="*/ 278 h 278"/>
                      <a:gd name="T46" fmla="*/ 272 w 438"/>
                      <a:gd name="T47" fmla="*/ 277 h 278"/>
                      <a:gd name="T48" fmla="*/ 237 w 438"/>
                      <a:gd name="T49" fmla="*/ 273 h 278"/>
                      <a:gd name="T50" fmla="*/ 199 w 438"/>
                      <a:gd name="T51" fmla="*/ 262 h 278"/>
                      <a:gd name="T52" fmla="*/ 161 w 438"/>
                      <a:gd name="T53" fmla="*/ 246 h 278"/>
                      <a:gd name="T54" fmla="*/ 125 w 438"/>
                      <a:gd name="T55" fmla="*/ 224 h 278"/>
                      <a:gd name="T56" fmla="*/ 96 w 438"/>
                      <a:gd name="T57" fmla="*/ 200 h 278"/>
                      <a:gd name="T58" fmla="*/ 70 w 438"/>
                      <a:gd name="T59" fmla="*/ 174 h 278"/>
                      <a:gd name="T60" fmla="*/ 50 w 438"/>
                      <a:gd name="T61" fmla="*/ 146 h 278"/>
                      <a:gd name="T62" fmla="*/ 34 w 438"/>
                      <a:gd name="T63" fmla="*/ 118 h 278"/>
                      <a:gd name="T64" fmla="*/ 22 w 438"/>
                      <a:gd name="T65" fmla="*/ 91 h 278"/>
                      <a:gd name="T66" fmla="*/ 12 w 438"/>
                      <a:gd name="T67" fmla="*/ 66 h 278"/>
                      <a:gd name="T68" fmla="*/ 7 w 438"/>
                      <a:gd name="T69" fmla="*/ 45 h 278"/>
                      <a:gd name="T70" fmla="*/ 2 w 438"/>
                      <a:gd name="T71" fmla="*/ 29 h 278"/>
                      <a:gd name="T72" fmla="*/ 1 w 438"/>
                      <a:gd name="T73" fmla="*/ 18 h 278"/>
                      <a:gd name="T74" fmla="*/ 0 w 438"/>
                      <a:gd name="T75" fmla="*/ 15 h 278"/>
                      <a:gd name="T76" fmla="*/ 4 w 438"/>
                      <a:gd name="T77" fmla="*/ 14 h 278"/>
                      <a:gd name="T78" fmla="*/ 15 w 438"/>
                      <a:gd name="T79" fmla="*/ 11 h 278"/>
                      <a:gd name="T80" fmla="*/ 34 w 438"/>
                      <a:gd name="T81" fmla="*/ 7 h 278"/>
                      <a:gd name="T82" fmla="*/ 56 w 438"/>
                      <a:gd name="T83" fmla="*/ 3 h 278"/>
                      <a:gd name="T84" fmla="*/ 86 w 438"/>
                      <a:gd name="T85" fmla="*/ 0 h 278"/>
                      <a:gd name="T86" fmla="*/ 118 w 438"/>
                      <a:gd name="T8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8" h="278">
                        <a:moveTo>
                          <a:pt x="118" y="0"/>
                        </a:moveTo>
                        <a:lnTo>
                          <a:pt x="155" y="4"/>
                        </a:lnTo>
                        <a:lnTo>
                          <a:pt x="195" y="11"/>
                        </a:lnTo>
                        <a:lnTo>
                          <a:pt x="236" y="24"/>
                        </a:lnTo>
                        <a:lnTo>
                          <a:pt x="279" y="42"/>
                        </a:lnTo>
                        <a:lnTo>
                          <a:pt x="316" y="63"/>
                        </a:lnTo>
                        <a:lnTo>
                          <a:pt x="346" y="87"/>
                        </a:lnTo>
                        <a:lnTo>
                          <a:pt x="371" y="112"/>
                        </a:lnTo>
                        <a:lnTo>
                          <a:pt x="391" y="137"/>
                        </a:lnTo>
                        <a:lnTo>
                          <a:pt x="407" y="162"/>
                        </a:lnTo>
                        <a:lnTo>
                          <a:pt x="418" y="186"/>
                        </a:lnTo>
                        <a:lnTo>
                          <a:pt x="426" y="207"/>
                        </a:lnTo>
                        <a:lnTo>
                          <a:pt x="432" y="225"/>
                        </a:lnTo>
                        <a:lnTo>
                          <a:pt x="436" y="239"/>
                        </a:lnTo>
                        <a:lnTo>
                          <a:pt x="438" y="249"/>
                        </a:lnTo>
                        <a:lnTo>
                          <a:pt x="438" y="252"/>
                        </a:lnTo>
                        <a:lnTo>
                          <a:pt x="435" y="253"/>
                        </a:lnTo>
                        <a:lnTo>
                          <a:pt x="425" y="258"/>
                        </a:lnTo>
                        <a:lnTo>
                          <a:pt x="411" y="263"/>
                        </a:lnTo>
                        <a:lnTo>
                          <a:pt x="391" y="269"/>
                        </a:lnTo>
                        <a:lnTo>
                          <a:pt x="366" y="273"/>
                        </a:lnTo>
                        <a:lnTo>
                          <a:pt x="339" y="277"/>
                        </a:lnTo>
                        <a:lnTo>
                          <a:pt x="306" y="278"/>
                        </a:lnTo>
                        <a:lnTo>
                          <a:pt x="272" y="277"/>
                        </a:lnTo>
                        <a:lnTo>
                          <a:pt x="237" y="273"/>
                        </a:lnTo>
                        <a:lnTo>
                          <a:pt x="199" y="262"/>
                        </a:lnTo>
                        <a:lnTo>
                          <a:pt x="161" y="246"/>
                        </a:lnTo>
                        <a:lnTo>
                          <a:pt x="125" y="224"/>
                        </a:lnTo>
                        <a:lnTo>
                          <a:pt x="96" y="200"/>
                        </a:lnTo>
                        <a:lnTo>
                          <a:pt x="70" y="174"/>
                        </a:lnTo>
                        <a:lnTo>
                          <a:pt x="50" y="146"/>
                        </a:lnTo>
                        <a:lnTo>
                          <a:pt x="34" y="118"/>
                        </a:lnTo>
                        <a:lnTo>
                          <a:pt x="22" y="91"/>
                        </a:lnTo>
                        <a:lnTo>
                          <a:pt x="12" y="66"/>
                        </a:lnTo>
                        <a:lnTo>
                          <a:pt x="7" y="45"/>
                        </a:lnTo>
                        <a:lnTo>
                          <a:pt x="2" y="29"/>
                        </a:lnTo>
                        <a:lnTo>
                          <a:pt x="1" y="18"/>
                        </a:lnTo>
                        <a:lnTo>
                          <a:pt x="0" y="15"/>
                        </a:lnTo>
                        <a:lnTo>
                          <a:pt x="4" y="14"/>
                        </a:lnTo>
                        <a:lnTo>
                          <a:pt x="15" y="11"/>
                        </a:lnTo>
                        <a:lnTo>
                          <a:pt x="34" y="7"/>
                        </a:lnTo>
                        <a:lnTo>
                          <a:pt x="56" y="3"/>
                        </a:lnTo>
                        <a:lnTo>
                          <a:pt x="86" y="0"/>
                        </a:lnTo>
                        <a:lnTo>
                          <a:pt x="118" y="0"/>
                        </a:lnTo>
                        <a:close/>
                      </a:path>
                    </a:pathLst>
                  </a:custGeom>
                  <a:grpFill/>
                  <a:ln w="0">
                    <a:noFill/>
                    <a:prstDash val="solid"/>
                    <a:round/>
                  </a:ln>
                </p:spPr>
                <p:txBody>
                  <a:bodyPr anchor="ctr"/>
                  <a:lstStyle/>
                  <a:p>
                    <a:pPr algn="ctr"/>
                    <a:endParaRPr/>
                  </a:p>
                </p:txBody>
              </p:sp>
              <p:sp>
                <p:nvSpPr>
                  <p:cNvPr id="129" name="任意多边形: 形状 41"/>
                  <p:cNvSpPr/>
                  <p:nvPr/>
                </p:nvSpPr>
                <p:spPr bwMode="auto">
                  <a:xfrm>
                    <a:off x="6896107" y="5480655"/>
                    <a:ext cx="554680" cy="272236"/>
                  </a:xfrm>
                  <a:custGeom>
                    <a:avLst/>
                    <a:gdLst>
                      <a:gd name="T0" fmla="*/ 232 w 489"/>
                      <a:gd name="T1" fmla="*/ 0 h 240"/>
                      <a:gd name="T2" fmla="*/ 275 w 489"/>
                      <a:gd name="T3" fmla="*/ 6 h 240"/>
                      <a:gd name="T4" fmla="*/ 316 w 489"/>
                      <a:gd name="T5" fmla="*/ 14 h 240"/>
                      <a:gd name="T6" fmla="*/ 352 w 489"/>
                      <a:gd name="T7" fmla="*/ 28 h 240"/>
                      <a:gd name="T8" fmla="*/ 383 w 489"/>
                      <a:gd name="T9" fmla="*/ 45 h 240"/>
                      <a:gd name="T10" fmla="*/ 410 w 489"/>
                      <a:gd name="T11" fmla="*/ 63 h 240"/>
                      <a:gd name="T12" fmla="*/ 433 w 489"/>
                      <a:gd name="T13" fmla="*/ 83 h 240"/>
                      <a:gd name="T14" fmla="*/ 451 w 489"/>
                      <a:gd name="T15" fmla="*/ 101 h 240"/>
                      <a:gd name="T16" fmla="*/ 465 w 489"/>
                      <a:gd name="T17" fmla="*/ 119 h 240"/>
                      <a:gd name="T18" fmla="*/ 477 w 489"/>
                      <a:gd name="T19" fmla="*/ 135 h 240"/>
                      <a:gd name="T20" fmla="*/ 484 w 489"/>
                      <a:gd name="T21" fmla="*/ 147 h 240"/>
                      <a:gd name="T22" fmla="*/ 488 w 489"/>
                      <a:gd name="T23" fmla="*/ 156 h 240"/>
                      <a:gd name="T24" fmla="*/ 489 w 489"/>
                      <a:gd name="T25" fmla="*/ 158 h 240"/>
                      <a:gd name="T26" fmla="*/ 487 w 489"/>
                      <a:gd name="T27" fmla="*/ 161 h 240"/>
                      <a:gd name="T28" fmla="*/ 480 w 489"/>
                      <a:gd name="T29" fmla="*/ 167 h 240"/>
                      <a:gd name="T30" fmla="*/ 467 w 489"/>
                      <a:gd name="T31" fmla="*/ 177 h 240"/>
                      <a:gd name="T32" fmla="*/ 450 w 489"/>
                      <a:gd name="T33" fmla="*/ 188 h 240"/>
                      <a:gd name="T34" fmla="*/ 427 w 489"/>
                      <a:gd name="T35" fmla="*/ 200 h 240"/>
                      <a:gd name="T36" fmla="*/ 402 w 489"/>
                      <a:gd name="T37" fmla="*/ 213 h 240"/>
                      <a:gd name="T38" fmla="*/ 373 w 489"/>
                      <a:gd name="T39" fmla="*/ 224 h 240"/>
                      <a:gd name="T40" fmla="*/ 341 w 489"/>
                      <a:gd name="T41" fmla="*/ 233 h 240"/>
                      <a:gd name="T42" fmla="*/ 304 w 489"/>
                      <a:gd name="T43" fmla="*/ 238 h 240"/>
                      <a:gd name="T44" fmla="*/ 266 w 489"/>
                      <a:gd name="T45" fmla="*/ 240 h 240"/>
                      <a:gd name="T46" fmla="*/ 224 w 489"/>
                      <a:gd name="T47" fmla="*/ 235 h 240"/>
                      <a:gd name="T48" fmla="*/ 184 w 489"/>
                      <a:gd name="T49" fmla="*/ 226 h 240"/>
                      <a:gd name="T50" fmla="*/ 147 w 489"/>
                      <a:gd name="T51" fmla="*/ 212 h 240"/>
                      <a:gd name="T52" fmla="*/ 116 w 489"/>
                      <a:gd name="T53" fmla="*/ 193 h 240"/>
                      <a:gd name="T54" fmla="*/ 88 w 489"/>
                      <a:gd name="T55" fmla="*/ 172 h 240"/>
                      <a:gd name="T56" fmla="*/ 64 w 489"/>
                      <a:gd name="T57" fmla="*/ 150 h 240"/>
                      <a:gd name="T58" fmla="*/ 44 w 489"/>
                      <a:gd name="T59" fmla="*/ 129 h 240"/>
                      <a:gd name="T60" fmla="*/ 27 w 489"/>
                      <a:gd name="T61" fmla="*/ 108 h 240"/>
                      <a:gd name="T62" fmla="*/ 16 w 489"/>
                      <a:gd name="T63" fmla="*/ 90 h 240"/>
                      <a:gd name="T64" fmla="*/ 7 w 489"/>
                      <a:gd name="T65" fmla="*/ 76 h 240"/>
                      <a:gd name="T66" fmla="*/ 2 w 489"/>
                      <a:gd name="T67" fmla="*/ 66 h 240"/>
                      <a:gd name="T68" fmla="*/ 0 w 489"/>
                      <a:gd name="T69" fmla="*/ 63 h 240"/>
                      <a:gd name="T70" fmla="*/ 3 w 489"/>
                      <a:gd name="T71" fmla="*/ 60 h 240"/>
                      <a:gd name="T72" fmla="*/ 10 w 489"/>
                      <a:gd name="T73" fmla="*/ 56 h 240"/>
                      <a:gd name="T74" fmla="*/ 24 w 489"/>
                      <a:gd name="T75" fmla="*/ 48 h 240"/>
                      <a:gd name="T76" fmla="*/ 41 w 489"/>
                      <a:gd name="T77" fmla="*/ 39 h 240"/>
                      <a:gd name="T78" fmla="*/ 64 w 489"/>
                      <a:gd name="T79" fmla="*/ 30 h 240"/>
                      <a:gd name="T80" fmla="*/ 91 w 489"/>
                      <a:gd name="T81" fmla="*/ 20 h 240"/>
                      <a:gd name="T82" fmla="*/ 120 w 489"/>
                      <a:gd name="T83" fmla="*/ 11 h 240"/>
                      <a:gd name="T84" fmla="*/ 154 w 489"/>
                      <a:gd name="T85" fmla="*/ 4 h 240"/>
                      <a:gd name="T86" fmla="*/ 191 w 489"/>
                      <a:gd name="T87" fmla="*/ 2 h 240"/>
                      <a:gd name="T88" fmla="*/ 232 w 489"/>
                      <a:gd name="T8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40">
                        <a:moveTo>
                          <a:pt x="232" y="0"/>
                        </a:moveTo>
                        <a:lnTo>
                          <a:pt x="275" y="6"/>
                        </a:lnTo>
                        <a:lnTo>
                          <a:pt x="316" y="14"/>
                        </a:lnTo>
                        <a:lnTo>
                          <a:pt x="352" y="28"/>
                        </a:lnTo>
                        <a:lnTo>
                          <a:pt x="383" y="45"/>
                        </a:lnTo>
                        <a:lnTo>
                          <a:pt x="410" y="63"/>
                        </a:lnTo>
                        <a:lnTo>
                          <a:pt x="433" y="83"/>
                        </a:lnTo>
                        <a:lnTo>
                          <a:pt x="451" y="101"/>
                        </a:lnTo>
                        <a:lnTo>
                          <a:pt x="465" y="119"/>
                        </a:lnTo>
                        <a:lnTo>
                          <a:pt x="477" y="135"/>
                        </a:lnTo>
                        <a:lnTo>
                          <a:pt x="484" y="147"/>
                        </a:lnTo>
                        <a:lnTo>
                          <a:pt x="488" y="156"/>
                        </a:lnTo>
                        <a:lnTo>
                          <a:pt x="489" y="158"/>
                        </a:lnTo>
                        <a:lnTo>
                          <a:pt x="487" y="161"/>
                        </a:lnTo>
                        <a:lnTo>
                          <a:pt x="480" y="167"/>
                        </a:lnTo>
                        <a:lnTo>
                          <a:pt x="467" y="177"/>
                        </a:lnTo>
                        <a:lnTo>
                          <a:pt x="450" y="188"/>
                        </a:lnTo>
                        <a:lnTo>
                          <a:pt x="427" y="200"/>
                        </a:lnTo>
                        <a:lnTo>
                          <a:pt x="402" y="213"/>
                        </a:lnTo>
                        <a:lnTo>
                          <a:pt x="373" y="224"/>
                        </a:lnTo>
                        <a:lnTo>
                          <a:pt x="341" y="233"/>
                        </a:lnTo>
                        <a:lnTo>
                          <a:pt x="304" y="238"/>
                        </a:lnTo>
                        <a:lnTo>
                          <a:pt x="266" y="240"/>
                        </a:lnTo>
                        <a:lnTo>
                          <a:pt x="224" y="235"/>
                        </a:lnTo>
                        <a:lnTo>
                          <a:pt x="184" y="226"/>
                        </a:lnTo>
                        <a:lnTo>
                          <a:pt x="147" y="212"/>
                        </a:lnTo>
                        <a:lnTo>
                          <a:pt x="116" y="193"/>
                        </a:lnTo>
                        <a:lnTo>
                          <a:pt x="88" y="172"/>
                        </a:lnTo>
                        <a:lnTo>
                          <a:pt x="64" y="150"/>
                        </a:lnTo>
                        <a:lnTo>
                          <a:pt x="44" y="129"/>
                        </a:lnTo>
                        <a:lnTo>
                          <a:pt x="27" y="108"/>
                        </a:lnTo>
                        <a:lnTo>
                          <a:pt x="16" y="90"/>
                        </a:lnTo>
                        <a:lnTo>
                          <a:pt x="7" y="76"/>
                        </a:lnTo>
                        <a:lnTo>
                          <a:pt x="2" y="66"/>
                        </a:lnTo>
                        <a:lnTo>
                          <a:pt x="0" y="63"/>
                        </a:lnTo>
                        <a:lnTo>
                          <a:pt x="3" y="60"/>
                        </a:lnTo>
                        <a:lnTo>
                          <a:pt x="10" y="56"/>
                        </a:lnTo>
                        <a:lnTo>
                          <a:pt x="24" y="48"/>
                        </a:lnTo>
                        <a:lnTo>
                          <a:pt x="41" y="39"/>
                        </a:lnTo>
                        <a:lnTo>
                          <a:pt x="64" y="30"/>
                        </a:lnTo>
                        <a:lnTo>
                          <a:pt x="91" y="20"/>
                        </a:lnTo>
                        <a:lnTo>
                          <a:pt x="120" y="11"/>
                        </a:lnTo>
                        <a:lnTo>
                          <a:pt x="154" y="4"/>
                        </a:lnTo>
                        <a:lnTo>
                          <a:pt x="191" y="2"/>
                        </a:lnTo>
                        <a:lnTo>
                          <a:pt x="232" y="0"/>
                        </a:lnTo>
                        <a:close/>
                      </a:path>
                    </a:pathLst>
                  </a:custGeom>
                  <a:grpFill/>
                  <a:ln w="0">
                    <a:noFill/>
                    <a:prstDash val="solid"/>
                    <a:round/>
                  </a:ln>
                </p:spPr>
                <p:txBody>
                  <a:bodyPr anchor="ctr"/>
                  <a:lstStyle/>
                  <a:p>
                    <a:pPr algn="ctr"/>
                    <a:endParaRPr/>
                  </a:p>
                </p:txBody>
              </p:sp>
              <p:sp>
                <p:nvSpPr>
                  <p:cNvPr id="130" name="任意多边形: 形状 42"/>
                  <p:cNvSpPr/>
                  <p:nvPr/>
                </p:nvSpPr>
                <p:spPr bwMode="auto">
                  <a:xfrm>
                    <a:off x="7263625" y="5769904"/>
                    <a:ext cx="564889" cy="265430"/>
                  </a:xfrm>
                  <a:custGeom>
                    <a:avLst/>
                    <a:gdLst>
                      <a:gd name="T0" fmla="*/ 265 w 497"/>
                      <a:gd name="T1" fmla="*/ 0 h 234"/>
                      <a:gd name="T2" fmla="*/ 306 w 497"/>
                      <a:gd name="T3" fmla="*/ 5 h 234"/>
                      <a:gd name="T4" fmla="*/ 345 w 497"/>
                      <a:gd name="T5" fmla="*/ 13 h 234"/>
                      <a:gd name="T6" fmla="*/ 377 w 497"/>
                      <a:gd name="T7" fmla="*/ 26 h 234"/>
                      <a:gd name="T8" fmla="*/ 407 w 497"/>
                      <a:gd name="T9" fmla="*/ 41 h 234"/>
                      <a:gd name="T10" fmla="*/ 431 w 497"/>
                      <a:gd name="T11" fmla="*/ 58 h 234"/>
                      <a:gd name="T12" fmla="*/ 452 w 497"/>
                      <a:gd name="T13" fmla="*/ 74 h 234"/>
                      <a:gd name="T14" fmla="*/ 468 w 497"/>
                      <a:gd name="T15" fmla="*/ 90 h 234"/>
                      <a:gd name="T16" fmla="*/ 480 w 497"/>
                      <a:gd name="T17" fmla="*/ 105 h 234"/>
                      <a:gd name="T18" fmla="*/ 490 w 497"/>
                      <a:gd name="T19" fmla="*/ 116 h 234"/>
                      <a:gd name="T20" fmla="*/ 496 w 497"/>
                      <a:gd name="T21" fmla="*/ 123 h 234"/>
                      <a:gd name="T22" fmla="*/ 497 w 497"/>
                      <a:gd name="T23" fmla="*/ 126 h 234"/>
                      <a:gd name="T24" fmla="*/ 494 w 497"/>
                      <a:gd name="T25" fmla="*/ 129 h 234"/>
                      <a:gd name="T26" fmla="*/ 487 w 497"/>
                      <a:gd name="T27" fmla="*/ 136 h 234"/>
                      <a:gd name="T28" fmla="*/ 476 w 497"/>
                      <a:gd name="T29" fmla="*/ 147 h 234"/>
                      <a:gd name="T30" fmla="*/ 460 w 497"/>
                      <a:gd name="T31" fmla="*/ 161 h 234"/>
                      <a:gd name="T32" fmla="*/ 441 w 497"/>
                      <a:gd name="T33" fmla="*/ 175 h 234"/>
                      <a:gd name="T34" fmla="*/ 417 w 497"/>
                      <a:gd name="T35" fmla="*/ 191 h 234"/>
                      <a:gd name="T36" fmla="*/ 388 w 497"/>
                      <a:gd name="T37" fmla="*/ 205 h 234"/>
                      <a:gd name="T38" fmla="*/ 357 w 497"/>
                      <a:gd name="T39" fmla="*/ 217 h 234"/>
                      <a:gd name="T40" fmla="*/ 322 w 497"/>
                      <a:gd name="T41" fmla="*/ 227 h 234"/>
                      <a:gd name="T42" fmla="*/ 284 w 497"/>
                      <a:gd name="T43" fmla="*/ 233 h 234"/>
                      <a:gd name="T44" fmla="*/ 243 w 497"/>
                      <a:gd name="T45" fmla="*/ 234 h 234"/>
                      <a:gd name="T46" fmla="*/ 202 w 497"/>
                      <a:gd name="T47" fmla="*/ 230 h 234"/>
                      <a:gd name="T48" fmla="*/ 164 w 497"/>
                      <a:gd name="T49" fmla="*/ 220 h 234"/>
                      <a:gd name="T50" fmla="*/ 130 w 497"/>
                      <a:gd name="T51" fmla="*/ 205 h 234"/>
                      <a:gd name="T52" fmla="*/ 100 w 497"/>
                      <a:gd name="T53" fmla="*/ 188 h 234"/>
                      <a:gd name="T54" fmla="*/ 73 w 497"/>
                      <a:gd name="T55" fmla="*/ 170 h 234"/>
                      <a:gd name="T56" fmla="*/ 50 w 497"/>
                      <a:gd name="T57" fmla="*/ 150 h 234"/>
                      <a:gd name="T58" fmla="*/ 32 w 497"/>
                      <a:gd name="T59" fmla="*/ 132 h 234"/>
                      <a:gd name="T60" fmla="*/ 18 w 497"/>
                      <a:gd name="T61" fmla="*/ 115 h 234"/>
                      <a:gd name="T62" fmla="*/ 8 w 497"/>
                      <a:gd name="T63" fmla="*/ 102 h 234"/>
                      <a:gd name="T64" fmla="*/ 1 w 497"/>
                      <a:gd name="T65" fmla="*/ 93 h 234"/>
                      <a:gd name="T66" fmla="*/ 0 w 497"/>
                      <a:gd name="T67" fmla="*/ 90 h 234"/>
                      <a:gd name="T68" fmla="*/ 2 w 497"/>
                      <a:gd name="T69" fmla="*/ 87 h 234"/>
                      <a:gd name="T70" fmla="*/ 9 w 497"/>
                      <a:gd name="T71" fmla="*/ 81 h 234"/>
                      <a:gd name="T72" fmla="*/ 21 w 497"/>
                      <a:gd name="T73" fmla="*/ 73 h 234"/>
                      <a:gd name="T74" fmla="*/ 38 w 497"/>
                      <a:gd name="T75" fmla="*/ 62 h 234"/>
                      <a:gd name="T76" fmla="*/ 59 w 497"/>
                      <a:gd name="T77" fmla="*/ 49 h 234"/>
                      <a:gd name="T78" fmla="*/ 84 w 497"/>
                      <a:gd name="T79" fmla="*/ 37 h 234"/>
                      <a:gd name="T80" fmla="*/ 113 w 497"/>
                      <a:gd name="T81" fmla="*/ 24 h 234"/>
                      <a:gd name="T82" fmla="*/ 147 w 497"/>
                      <a:gd name="T83" fmla="*/ 13 h 234"/>
                      <a:gd name="T84" fmla="*/ 182 w 497"/>
                      <a:gd name="T85" fmla="*/ 6 h 234"/>
                      <a:gd name="T86" fmla="*/ 222 w 497"/>
                      <a:gd name="T87" fmla="*/ 0 h 234"/>
                      <a:gd name="T88" fmla="*/ 265 w 497"/>
                      <a:gd name="T89"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234">
                        <a:moveTo>
                          <a:pt x="265" y="0"/>
                        </a:moveTo>
                        <a:lnTo>
                          <a:pt x="306" y="5"/>
                        </a:lnTo>
                        <a:lnTo>
                          <a:pt x="345" y="13"/>
                        </a:lnTo>
                        <a:lnTo>
                          <a:pt x="377" y="26"/>
                        </a:lnTo>
                        <a:lnTo>
                          <a:pt x="407" y="41"/>
                        </a:lnTo>
                        <a:lnTo>
                          <a:pt x="431" y="58"/>
                        </a:lnTo>
                        <a:lnTo>
                          <a:pt x="452" y="74"/>
                        </a:lnTo>
                        <a:lnTo>
                          <a:pt x="468" y="90"/>
                        </a:lnTo>
                        <a:lnTo>
                          <a:pt x="480" y="105"/>
                        </a:lnTo>
                        <a:lnTo>
                          <a:pt x="490" y="116"/>
                        </a:lnTo>
                        <a:lnTo>
                          <a:pt x="496" y="123"/>
                        </a:lnTo>
                        <a:lnTo>
                          <a:pt x="497" y="126"/>
                        </a:lnTo>
                        <a:lnTo>
                          <a:pt x="494" y="129"/>
                        </a:lnTo>
                        <a:lnTo>
                          <a:pt x="487" y="136"/>
                        </a:lnTo>
                        <a:lnTo>
                          <a:pt x="476" y="147"/>
                        </a:lnTo>
                        <a:lnTo>
                          <a:pt x="460" y="161"/>
                        </a:lnTo>
                        <a:lnTo>
                          <a:pt x="441" y="175"/>
                        </a:lnTo>
                        <a:lnTo>
                          <a:pt x="417" y="191"/>
                        </a:lnTo>
                        <a:lnTo>
                          <a:pt x="388" y="205"/>
                        </a:lnTo>
                        <a:lnTo>
                          <a:pt x="357" y="217"/>
                        </a:lnTo>
                        <a:lnTo>
                          <a:pt x="322" y="227"/>
                        </a:lnTo>
                        <a:lnTo>
                          <a:pt x="284" y="233"/>
                        </a:lnTo>
                        <a:lnTo>
                          <a:pt x="243" y="234"/>
                        </a:lnTo>
                        <a:lnTo>
                          <a:pt x="202" y="230"/>
                        </a:lnTo>
                        <a:lnTo>
                          <a:pt x="164" y="220"/>
                        </a:lnTo>
                        <a:lnTo>
                          <a:pt x="130" y="205"/>
                        </a:lnTo>
                        <a:lnTo>
                          <a:pt x="100" y="188"/>
                        </a:lnTo>
                        <a:lnTo>
                          <a:pt x="73" y="170"/>
                        </a:lnTo>
                        <a:lnTo>
                          <a:pt x="50" y="150"/>
                        </a:lnTo>
                        <a:lnTo>
                          <a:pt x="32" y="132"/>
                        </a:lnTo>
                        <a:lnTo>
                          <a:pt x="18" y="115"/>
                        </a:lnTo>
                        <a:lnTo>
                          <a:pt x="8" y="102"/>
                        </a:lnTo>
                        <a:lnTo>
                          <a:pt x="1" y="93"/>
                        </a:lnTo>
                        <a:lnTo>
                          <a:pt x="0" y="90"/>
                        </a:lnTo>
                        <a:lnTo>
                          <a:pt x="2" y="87"/>
                        </a:lnTo>
                        <a:lnTo>
                          <a:pt x="9" y="81"/>
                        </a:lnTo>
                        <a:lnTo>
                          <a:pt x="21" y="73"/>
                        </a:lnTo>
                        <a:lnTo>
                          <a:pt x="38" y="62"/>
                        </a:lnTo>
                        <a:lnTo>
                          <a:pt x="59" y="49"/>
                        </a:lnTo>
                        <a:lnTo>
                          <a:pt x="84" y="37"/>
                        </a:lnTo>
                        <a:lnTo>
                          <a:pt x="113" y="24"/>
                        </a:lnTo>
                        <a:lnTo>
                          <a:pt x="147" y="13"/>
                        </a:lnTo>
                        <a:lnTo>
                          <a:pt x="182" y="6"/>
                        </a:lnTo>
                        <a:lnTo>
                          <a:pt x="222" y="0"/>
                        </a:lnTo>
                        <a:lnTo>
                          <a:pt x="265" y="0"/>
                        </a:lnTo>
                        <a:close/>
                      </a:path>
                    </a:pathLst>
                  </a:custGeom>
                  <a:grpFill/>
                  <a:ln w="0">
                    <a:noFill/>
                    <a:prstDash val="solid"/>
                    <a:round/>
                  </a:ln>
                </p:spPr>
                <p:txBody>
                  <a:bodyPr anchor="ctr"/>
                  <a:lstStyle/>
                  <a:p>
                    <a:pPr algn="ctr"/>
                    <a:endParaRPr/>
                  </a:p>
                </p:txBody>
              </p:sp>
            </p:grpSp>
            <p:sp>
              <p:nvSpPr>
                <p:cNvPr id="107" name="任意多边形: 形状 19"/>
                <p:cNvSpPr/>
                <p:nvPr/>
              </p:nvSpPr>
              <p:spPr bwMode="auto">
                <a:xfrm>
                  <a:off x="6977778" y="4384906"/>
                  <a:ext cx="1184226" cy="1616399"/>
                </a:xfrm>
                <a:custGeom>
                  <a:avLst/>
                  <a:gdLst>
                    <a:gd name="T0" fmla="*/ 9 w 1046"/>
                    <a:gd name="T1" fmla="*/ 0 h 1425"/>
                    <a:gd name="T2" fmla="*/ 84 w 1046"/>
                    <a:gd name="T3" fmla="*/ 17 h 1425"/>
                    <a:gd name="T4" fmla="*/ 83 w 1046"/>
                    <a:gd name="T5" fmla="*/ 24 h 1425"/>
                    <a:gd name="T6" fmla="*/ 82 w 1046"/>
                    <a:gd name="T7" fmla="*/ 35 h 1425"/>
                    <a:gd name="T8" fmla="*/ 79 w 1046"/>
                    <a:gd name="T9" fmla="*/ 51 h 1425"/>
                    <a:gd name="T10" fmla="*/ 77 w 1046"/>
                    <a:gd name="T11" fmla="*/ 72 h 1425"/>
                    <a:gd name="T12" fmla="*/ 74 w 1046"/>
                    <a:gd name="T13" fmla="*/ 97 h 1425"/>
                    <a:gd name="T14" fmla="*/ 74 w 1046"/>
                    <a:gd name="T15" fmla="*/ 126 h 1425"/>
                    <a:gd name="T16" fmla="*/ 74 w 1046"/>
                    <a:gd name="T17" fmla="*/ 160 h 1425"/>
                    <a:gd name="T18" fmla="*/ 76 w 1046"/>
                    <a:gd name="T19" fmla="*/ 196 h 1425"/>
                    <a:gd name="T20" fmla="*/ 80 w 1046"/>
                    <a:gd name="T21" fmla="*/ 237 h 1425"/>
                    <a:gd name="T22" fmla="*/ 86 w 1046"/>
                    <a:gd name="T23" fmla="*/ 280 h 1425"/>
                    <a:gd name="T24" fmla="*/ 96 w 1046"/>
                    <a:gd name="T25" fmla="*/ 328 h 1425"/>
                    <a:gd name="T26" fmla="*/ 107 w 1046"/>
                    <a:gd name="T27" fmla="*/ 377 h 1425"/>
                    <a:gd name="T28" fmla="*/ 123 w 1046"/>
                    <a:gd name="T29" fmla="*/ 430 h 1425"/>
                    <a:gd name="T30" fmla="*/ 142 w 1046"/>
                    <a:gd name="T31" fmla="*/ 485 h 1425"/>
                    <a:gd name="T32" fmla="*/ 166 w 1046"/>
                    <a:gd name="T33" fmla="*/ 540 h 1425"/>
                    <a:gd name="T34" fmla="*/ 195 w 1046"/>
                    <a:gd name="T35" fmla="*/ 599 h 1425"/>
                    <a:gd name="T36" fmla="*/ 229 w 1046"/>
                    <a:gd name="T37" fmla="*/ 659 h 1425"/>
                    <a:gd name="T38" fmla="*/ 268 w 1046"/>
                    <a:gd name="T39" fmla="*/ 720 h 1425"/>
                    <a:gd name="T40" fmla="*/ 312 w 1046"/>
                    <a:gd name="T41" fmla="*/ 783 h 1425"/>
                    <a:gd name="T42" fmla="*/ 364 w 1046"/>
                    <a:gd name="T43" fmla="*/ 846 h 1425"/>
                    <a:gd name="T44" fmla="*/ 422 w 1046"/>
                    <a:gd name="T45" fmla="*/ 910 h 1425"/>
                    <a:gd name="T46" fmla="*/ 487 w 1046"/>
                    <a:gd name="T47" fmla="*/ 974 h 1425"/>
                    <a:gd name="T48" fmla="*/ 559 w 1046"/>
                    <a:gd name="T49" fmla="*/ 1039 h 1425"/>
                    <a:gd name="T50" fmla="*/ 639 w 1046"/>
                    <a:gd name="T51" fmla="*/ 1103 h 1425"/>
                    <a:gd name="T52" fmla="*/ 728 w 1046"/>
                    <a:gd name="T53" fmla="*/ 1167 h 1425"/>
                    <a:gd name="T54" fmla="*/ 825 w 1046"/>
                    <a:gd name="T55" fmla="*/ 1232 h 1425"/>
                    <a:gd name="T56" fmla="*/ 930 w 1046"/>
                    <a:gd name="T57" fmla="*/ 1295 h 1425"/>
                    <a:gd name="T58" fmla="*/ 1046 w 1046"/>
                    <a:gd name="T59" fmla="*/ 1356 h 1425"/>
                    <a:gd name="T60" fmla="*/ 1010 w 1046"/>
                    <a:gd name="T61" fmla="*/ 1425 h 1425"/>
                    <a:gd name="T62" fmla="*/ 893 w 1046"/>
                    <a:gd name="T63" fmla="*/ 1362 h 1425"/>
                    <a:gd name="T64" fmla="*/ 786 w 1046"/>
                    <a:gd name="T65" fmla="*/ 1297 h 1425"/>
                    <a:gd name="T66" fmla="*/ 687 w 1046"/>
                    <a:gd name="T67" fmla="*/ 1232 h 1425"/>
                    <a:gd name="T68" fmla="*/ 596 w 1046"/>
                    <a:gd name="T69" fmla="*/ 1166 h 1425"/>
                    <a:gd name="T70" fmla="*/ 514 w 1046"/>
                    <a:gd name="T71" fmla="*/ 1100 h 1425"/>
                    <a:gd name="T72" fmla="*/ 439 w 1046"/>
                    <a:gd name="T73" fmla="*/ 1033 h 1425"/>
                    <a:gd name="T74" fmla="*/ 373 w 1046"/>
                    <a:gd name="T75" fmla="*/ 966 h 1425"/>
                    <a:gd name="T76" fmla="*/ 312 w 1046"/>
                    <a:gd name="T77" fmla="*/ 900 h 1425"/>
                    <a:gd name="T78" fmla="*/ 258 w 1046"/>
                    <a:gd name="T79" fmla="*/ 833 h 1425"/>
                    <a:gd name="T80" fmla="*/ 212 w 1046"/>
                    <a:gd name="T81" fmla="*/ 769 h 1425"/>
                    <a:gd name="T82" fmla="*/ 171 w 1046"/>
                    <a:gd name="T83" fmla="*/ 704 h 1425"/>
                    <a:gd name="T84" fmla="*/ 135 w 1046"/>
                    <a:gd name="T85" fmla="*/ 641 h 1425"/>
                    <a:gd name="T86" fmla="*/ 104 w 1046"/>
                    <a:gd name="T87" fmla="*/ 580 h 1425"/>
                    <a:gd name="T88" fmla="*/ 79 w 1046"/>
                    <a:gd name="T89" fmla="*/ 520 h 1425"/>
                    <a:gd name="T90" fmla="*/ 58 w 1046"/>
                    <a:gd name="T91" fmla="*/ 461 h 1425"/>
                    <a:gd name="T92" fmla="*/ 39 w 1046"/>
                    <a:gd name="T93" fmla="*/ 406 h 1425"/>
                    <a:gd name="T94" fmla="*/ 26 w 1046"/>
                    <a:gd name="T95" fmla="*/ 353 h 1425"/>
                    <a:gd name="T96" fmla="*/ 15 w 1046"/>
                    <a:gd name="T97" fmla="*/ 303 h 1425"/>
                    <a:gd name="T98" fmla="*/ 8 w 1046"/>
                    <a:gd name="T99" fmla="*/ 255 h 1425"/>
                    <a:gd name="T100" fmla="*/ 2 w 1046"/>
                    <a:gd name="T101" fmla="*/ 210 h 1425"/>
                    <a:gd name="T102" fmla="*/ 0 w 1046"/>
                    <a:gd name="T103" fmla="*/ 170 h 1425"/>
                    <a:gd name="T104" fmla="*/ 0 w 1046"/>
                    <a:gd name="T105" fmla="*/ 133 h 1425"/>
                    <a:gd name="T106" fmla="*/ 0 w 1046"/>
                    <a:gd name="T107" fmla="*/ 100 h 1425"/>
                    <a:gd name="T108" fmla="*/ 1 w 1046"/>
                    <a:gd name="T109" fmla="*/ 72 h 1425"/>
                    <a:gd name="T110" fmla="*/ 2 w 1046"/>
                    <a:gd name="T111" fmla="*/ 47 h 1425"/>
                    <a:gd name="T112" fmla="*/ 5 w 1046"/>
                    <a:gd name="T113" fmla="*/ 28 h 1425"/>
                    <a:gd name="T114" fmla="*/ 7 w 1046"/>
                    <a:gd name="T115" fmla="*/ 13 h 1425"/>
                    <a:gd name="T116" fmla="*/ 8 w 1046"/>
                    <a:gd name="T117" fmla="*/ 5 h 1425"/>
                    <a:gd name="T118" fmla="*/ 9 w 1046"/>
                    <a:gd name="T119" fmla="*/ 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6" h="1425">
                      <a:moveTo>
                        <a:pt x="9" y="0"/>
                      </a:moveTo>
                      <a:lnTo>
                        <a:pt x="84" y="17"/>
                      </a:lnTo>
                      <a:lnTo>
                        <a:pt x="83" y="24"/>
                      </a:lnTo>
                      <a:lnTo>
                        <a:pt x="82" y="35"/>
                      </a:lnTo>
                      <a:lnTo>
                        <a:pt x="79" y="51"/>
                      </a:lnTo>
                      <a:lnTo>
                        <a:pt x="77" y="72"/>
                      </a:lnTo>
                      <a:lnTo>
                        <a:pt x="74" y="97"/>
                      </a:lnTo>
                      <a:lnTo>
                        <a:pt x="74" y="126"/>
                      </a:lnTo>
                      <a:lnTo>
                        <a:pt x="74" y="160"/>
                      </a:lnTo>
                      <a:lnTo>
                        <a:pt x="76" y="196"/>
                      </a:lnTo>
                      <a:lnTo>
                        <a:pt x="80" y="237"/>
                      </a:lnTo>
                      <a:lnTo>
                        <a:pt x="86" y="280"/>
                      </a:lnTo>
                      <a:lnTo>
                        <a:pt x="96" y="328"/>
                      </a:lnTo>
                      <a:lnTo>
                        <a:pt x="107" y="377"/>
                      </a:lnTo>
                      <a:lnTo>
                        <a:pt x="123" y="430"/>
                      </a:lnTo>
                      <a:lnTo>
                        <a:pt x="142" y="485"/>
                      </a:lnTo>
                      <a:lnTo>
                        <a:pt x="166" y="540"/>
                      </a:lnTo>
                      <a:lnTo>
                        <a:pt x="195" y="599"/>
                      </a:lnTo>
                      <a:lnTo>
                        <a:pt x="229" y="659"/>
                      </a:lnTo>
                      <a:lnTo>
                        <a:pt x="268" y="720"/>
                      </a:lnTo>
                      <a:lnTo>
                        <a:pt x="312" y="783"/>
                      </a:lnTo>
                      <a:lnTo>
                        <a:pt x="364" y="846"/>
                      </a:lnTo>
                      <a:lnTo>
                        <a:pt x="422" y="910"/>
                      </a:lnTo>
                      <a:lnTo>
                        <a:pt x="487" y="974"/>
                      </a:lnTo>
                      <a:lnTo>
                        <a:pt x="559" y="1039"/>
                      </a:lnTo>
                      <a:lnTo>
                        <a:pt x="639" y="1103"/>
                      </a:lnTo>
                      <a:lnTo>
                        <a:pt x="728" y="1167"/>
                      </a:lnTo>
                      <a:lnTo>
                        <a:pt x="825" y="1232"/>
                      </a:lnTo>
                      <a:lnTo>
                        <a:pt x="930" y="1295"/>
                      </a:lnTo>
                      <a:lnTo>
                        <a:pt x="1046" y="1356"/>
                      </a:lnTo>
                      <a:lnTo>
                        <a:pt x="1010" y="1425"/>
                      </a:lnTo>
                      <a:lnTo>
                        <a:pt x="893" y="1362"/>
                      </a:lnTo>
                      <a:lnTo>
                        <a:pt x="786" y="1297"/>
                      </a:lnTo>
                      <a:lnTo>
                        <a:pt x="687" y="1232"/>
                      </a:lnTo>
                      <a:lnTo>
                        <a:pt x="596" y="1166"/>
                      </a:lnTo>
                      <a:lnTo>
                        <a:pt x="514" y="1100"/>
                      </a:lnTo>
                      <a:lnTo>
                        <a:pt x="439" y="1033"/>
                      </a:lnTo>
                      <a:lnTo>
                        <a:pt x="373" y="966"/>
                      </a:lnTo>
                      <a:lnTo>
                        <a:pt x="312" y="900"/>
                      </a:lnTo>
                      <a:lnTo>
                        <a:pt x="258" y="833"/>
                      </a:lnTo>
                      <a:lnTo>
                        <a:pt x="212" y="769"/>
                      </a:lnTo>
                      <a:lnTo>
                        <a:pt x="171" y="704"/>
                      </a:lnTo>
                      <a:lnTo>
                        <a:pt x="135" y="641"/>
                      </a:lnTo>
                      <a:lnTo>
                        <a:pt x="104" y="580"/>
                      </a:lnTo>
                      <a:lnTo>
                        <a:pt x="79" y="520"/>
                      </a:lnTo>
                      <a:lnTo>
                        <a:pt x="58" y="461"/>
                      </a:lnTo>
                      <a:lnTo>
                        <a:pt x="39" y="406"/>
                      </a:lnTo>
                      <a:lnTo>
                        <a:pt x="26" y="353"/>
                      </a:lnTo>
                      <a:lnTo>
                        <a:pt x="15" y="303"/>
                      </a:lnTo>
                      <a:lnTo>
                        <a:pt x="8" y="255"/>
                      </a:lnTo>
                      <a:lnTo>
                        <a:pt x="2" y="210"/>
                      </a:lnTo>
                      <a:lnTo>
                        <a:pt x="0" y="170"/>
                      </a:lnTo>
                      <a:lnTo>
                        <a:pt x="0" y="133"/>
                      </a:lnTo>
                      <a:lnTo>
                        <a:pt x="0" y="100"/>
                      </a:lnTo>
                      <a:lnTo>
                        <a:pt x="1" y="72"/>
                      </a:lnTo>
                      <a:lnTo>
                        <a:pt x="2" y="47"/>
                      </a:lnTo>
                      <a:lnTo>
                        <a:pt x="5" y="28"/>
                      </a:lnTo>
                      <a:lnTo>
                        <a:pt x="7" y="13"/>
                      </a:lnTo>
                      <a:lnTo>
                        <a:pt x="8" y="5"/>
                      </a:lnTo>
                      <a:lnTo>
                        <a:pt x="9" y="0"/>
                      </a:lnTo>
                      <a:close/>
                    </a:path>
                  </a:pathLst>
                </a:custGeom>
                <a:grpFill/>
                <a:ln w="0">
                  <a:noFill/>
                  <a:prstDash val="solid"/>
                  <a:round/>
                </a:ln>
              </p:spPr>
              <p:txBody>
                <a:bodyPr anchor="ctr"/>
                <a:lstStyle/>
                <a:p>
                  <a:pPr algn="ctr"/>
                  <a:endParaRPr/>
                </a:p>
              </p:txBody>
            </p:sp>
            <p:sp>
              <p:nvSpPr>
                <p:cNvPr id="108" name="任意多边形: 形状 20"/>
                <p:cNvSpPr/>
                <p:nvPr/>
              </p:nvSpPr>
              <p:spPr bwMode="auto">
                <a:xfrm>
                  <a:off x="7518849" y="2734476"/>
                  <a:ext cx="3256618" cy="3944014"/>
                </a:xfrm>
                <a:custGeom>
                  <a:avLst/>
                  <a:gdLst>
                    <a:gd name="T0" fmla="*/ 1992 w 2869"/>
                    <a:gd name="T1" fmla="*/ 3136 h 3477"/>
                    <a:gd name="T2" fmla="*/ 2574 w 2869"/>
                    <a:gd name="T3" fmla="*/ 169 h 3477"/>
                    <a:gd name="T4" fmla="*/ 2465 w 2869"/>
                    <a:gd name="T5" fmla="*/ 384 h 3477"/>
                    <a:gd name="T6" fmla="*/ 2280 w 2869"/>
                    <a:gd name="T7" fmla="*/ 491 h 3477"/>
                    <a:gd name="T8" fmla="*/ 2093 w 2869"/>
                    <a:gd name="T9" fmla="*/ 745 h 3477"/>
                    <a:gd name="T10" fmla="*/ 1941 w 2869"/>
                    <a:gd name="T11" fmla="*/ 1107 h 3477"/>
                    <a:gd name="T12" fmla="*/ 1992 w 2869"/>
                    <a:gd name="T13" fmla="*/ 1279 h 3477"/>
                    <a:gd name="T14" fmla="*/ 2328 w 2869"/>
                    <a:gd name="T15" fmla="*/ 1163 h 3477"/>
                    <a:gd name="T16" fmla="*/ 2546 w 2869"/>
                    <a:gd name="T17" fmla="*/ 904 h 3477"/>
                    <a:gd name="T18" fmla="*/ 2656 w 2869"/>
                    <a:gd name="T19" fmla="*/ 588 h 3477"/>
                    <a:gd name="T20" fmla="*/ 2696 w 2869"/>
                    <a:gd name="T21" fmla="*/ 297 h 3477"/>
                    <a:gd name="T22" fmla="*/ 169 w 2869"/>
                    <a:gd name="T23" fmla="*/ 168 h 3477"/>
                    <a:gd name="T24" fmla="*/ 184 w 2869"/>
                    <a:gd name="T25" fmla="*/ 403 h 3477"/>
                    <a:gd name="T26" fmla="*/ 247 w 2869"/>
                    <a:gd name="T27" fmla="*/ 715 h 3477"/>
                    <a:gd name="T28" fmla="*/ 397 w 2869"/>
                    <a:gd name="T29" fmla="*/ 1017 h 3477"/>
                    <a:gd name="T30" fmla="*/ 643 w 2869"/>
                    <a:gd name="T31" fmla="*/ 1219 h 3477"/>
                    <a:gd name="T32" fmla="*/ 968 w 2869"/>
                    <a:gd name="T33" fmla="*/ 1280 h 3477"/>
                    <a:gd name="T34" fmla="*/ 893 w 2869"/>
                    <a:gd name="T35" fmla="*/ 1043 h 3477"/>
                    <a:gd name="T36" fmla="*/ 756 w 2869"/>
                    <a:gd name="T37" fmla="*/ 659 h 3477"/>
                    <a:gd name="T38" fmla="*/ 554 w 2869"/>
                    <a:gd name="T39" fmla="*/ 477 h 3477"/>
                    <a:gd name="T40" fmla="*/ 372 w 2869"/>
                    <a:gd name="T41" fmla="*/ 350 h 3477"/>
                    <a:gd name="T42" fmla="*/ 169 w 2869"/>
                    <a:gd name="T43" fmla="*/ 168 h 3477"/>
                    <a:gd name="T44" fmla="*/ 466 w 2869"/>
                    <a:gd name="T45" fmla="*/ 167 h 3477"/>
                    <a:gd name="T46" fmla="*/ 561 w 2869"/>
                    <a:gd name="T47" fmla="*/ 290 h 3477"/>
                    <a:gd name="T48" fmla="*/ 704 w 2869"/>
                    <a:gd name="T49" fmla="*/ 351 h 3477"/>
                    <a:gd name="T50" fmla="*/ 608 w 2869"/>
                    <a:gd name="T51" fmla="*/ 259 h 3477"/>
                    <a:gd name="T52" fmla="*/ 2262 w 2869"/>
                    <a:gd name="T53" fmla="*/ 260 h 3477"/>
                    <a:gd name="T54" fmla="*/ 2165 w 2869"/>
                    <a:gd name="T55" fmla="*/ 351 h 3477"/>
                    <a:gd name="T56" fmla="*/ 2310 w 2869"/>
                    <a:gd name="T57" fmla="*/ 291 h 3477"/>
                    <a:gd name="T58" fmla="*/ 2403 w 2869"/>
                    <a:gd name="T59" fmla="*/ 167 h 3477"/>
                    <a:gd name="T60" fmla="*/ 2868 w 2869"/>
                    <a:gd name="T61" fmla="*/ 79 h 3477"/>
                    <a:gd name="T62" fmla="*/ 2869 w 2869"/>
                    <a:gd name="T63" fmla="*/ 200 h 3477"/>
                    <a:gd name="T64" fmla="*/ 2850 w 2869"/>
                    <a:gd name="T65" fmla="*/ 468 h 3477"/>
                    <a:gd name="T66" fmla="*/ 2772 w 2869"/>
                    <a:gd name="T67" fmla="*/ 803 h 3477"/>
                    <a:gd name="T68" fmla="*/ 2599 w 2869"/>
                    <a:gd name="T69" fmla="*/ 1132 h 3477"/>
                    <a:gd name="T70" fmla="*/ 2312 w 2869"/>
                    <a:gd name="T71" fmla="*/ 1367 h 3477"/>
                    <a:gd name="T72" fmla="*/ 1936 w 2869"/>
                    <a:gd name="T73" fmla="*/ 1450 h 3477"/>
                    <a:gd name="T74" fmla="*/ 1635 w 2869"/>
                    <a:gd name="T75" fmla="*/ 1514 h 3477"/>
                    <a:gd name="T76" fmla="*/ 1510 w 2869"/>
                    <a:gd name="T77" fmla="*/ 1714 h 3477"/>
                    <a:gd name="T78" fmla="*/ 1567 w 2869"/>
                    <a:gd name="T79" fmla="*/ 1881 h 3477"/>
                    <a:gd name="T80" fmla="*/ 1760 w 2869"/>
                    <a:gd name="T81" fmla="*/ 2001 h 3477"/>
                    <a:gd name="T82" fmla="*/ 1973 w 2869"/>
                    <a:gd name="T83" fmla="*/ 2075 h 3477"/>
                    <a:gd name="T84" fmla="*/ 2099 w 2869"/>
                    <a:gd name="T85" fmla="*/ 2105 h 3477"/>
                    <a:gd name="T86" fmla="*/ 2119 w 2869"/>
                    <a:gd name="T87" fmla="*/ 2310 h 3477"/>
                    <a:gd name="T88" fmla="*/ 2246 w 2869"/>
                    <a:gd name="T89" fmla="*/ 3477 h 3477"/>
                    <a:gd name="T90" fmla="*/ 675 w 2869"/>
                    <a:gd name="T91" fmla="*/ 3272 h 3477"/>
                    <a:gd name="T92" fmla="*/ 675 w 2869"/>
                    <a:gd name="T93" fmla="*/ 2189 h 3477"/>
                    <a:gd name="T94" fmla="*/ 803 w 2869"/>
                    <a:gd name="T95" fmla="*/ 2096 h 3477"/>
                    <a:gd name="T96" fmla="*/ 977 w 2869"/>
                    <a:gd name="T97" fmla="*/ 2050 h 3477"/>
                    <a:gd name="T98" fmla="*/ 1196 w 2869"/>
                    <a:gd name="T99" fmla="*/ 1958 h 3477"/>
                    <a:gd name="T100" fmla="*/ 1348 w 2869"/>
                    <a:gd name="T101" fmla="*/ 1818 h 3477"/>
                    <a:gd name="T102" fmla="*/ 1329 w 2869"/>
                    <a:gd name="T103" fmla="*/ 1640 h 3477"/>
                    <a:gd name="T104" fmla="*/ 1169 w 2869"/>
                    <a:gd name="T105" fmla="*/ 1532 h 3477"/>
                    <a:gd name="T106" fmla="*/ 773 w 2869"/>
                    <a:gd name="T107" fmla="*/ 1434 h 3477"/>
                    <a:gd name="T108" fmla="*/ 431 w 2869"/>
                    <a:gd name="T109" fmla="*/ 1290 h 3477"/>
                    <a:gd name="T110" fmla="*/ 186 w 2869"/>
                    <a:gd name="T111" fmla="*/ 1006 h 3477"/>
                    <a:gd name="T112" fmla="*/ 56 w 2869"/>
                    <a:gd name="T113" fmla="*/ 665 h 3477"/>
                    <a:gd name="T114" fmla="*/ 7 w 2869"/>
                    <a:gd name="T115" fmla="*/ 347 h 3477"/>
                    <a:gd name="T116" fmla="*/ 0 w 2869"/>
                    <a:gd name="T117" fmla="*/ 129 h 3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69" h="3477">
                      <a:moveTo>
                        <a:pt x="878" y="2341"/>
                      </a:moveTo>
                      <a:lnTo>
                        <a:pt x="878" y="3134"/>
                      </a:lnTo>
                      <a:lnTo>
                        <a:pt x="1435" y="3134"/>
                      </a:lnTo>
                      <a:lnTo>
                        <a:pt x="1435" y="3136"/>
                      </a:lnTo>
                      <a:lnTo>
                        <a:pt x="1992" y="3136"/>
                      </a:lnTo>
                      <a:lnTo>
                        <a:pt x="1992" y="2343"/>
                      </a:lnTo>
                      <a:lnTo>
                        <a:pt x="1435" y="2343"/>
                      </a:lnTo>
                      <a:lnTo>
                        <a:pt x="1435" y="2341"/>
                      </a:lnTo>
                      <a:lnTo>
                        <a:pt x="878" y="2341"/>
                      </a:lnTo>
                      <a:close/>
                      <a:moveTo>
                        <a:pt x="2574" y="169"/>
                      </a:moveTo>
                      <a:lnTo>
                        <a:pt x="2567" y="218"/>
                      </a:lnTo>
                      <a:lnTo>
                        <a:pt x="2550" y="266"/>
                      </a:lnTo>
                      <a:lnTo>
                        <a:pt x="2526" y="312"/>
                      </a:lnTo>
                      <a:lnTo>
                        <a:pt x="2498" y="350"/>
                      </a:lnTo>
                      <a:lnTo>
                        <a:pt x="2465" y="384"/>
                      </a:lnTo>
                      <a:lnTo>
                        <a:pt x="2428" y="413"/>
                      </a:lnTo>
                      <a:lnTo>
                        <a:pt x="2390" y="438"/>
                      </a:lnTo>
                      <a:lnTo>
                        <a:pt x="2352" y="461"/>
                      </a:lnTo>
                      <a:lnTo>
                        <a:pt x="2315" y="477"/>
                      </a:lnTo>
                      <a:lnTo>
                        <a:pt x="2280" y="491"/>
                      </a:lnTo>
                      <a:lnTo>
                        <a:pt x="2247" y="502"/>
                      </a:lnTo>
                      <a:lnTo>
                        <a:pt x="2247" y="568"/>
                      </a:lnTo>
                      <a:lnTo>
                        <a:pt x="2130" y="568"/>
                      </a:lnTo>
                      <a:lnTo>
                        <a:pt x="2113" y="659"/>
                      </a:lnTo>
                      <a:lnTo>
                        <a:pt x="2093" y="745"/>
                      </a:lnTo>
                      <a:lnTo>
                        <a:pt x="2068" y="826"/>
                      </a:lnTo>
                      <a:lnTo>
                        <a:pt x="2041" y="903"/>
                      </a:lnTo>
                      <a:lnTo>
                        <a:pt x="2010" y="975"/>
                      </a:lnTo>
                      <a:lnTo>
                        <a:pt x="1976" y="1043"/>
                      </a:lnTo>
                      <a:lnTo>
                        <a:pt x="1941" y="1107"/>
                      </a:lnTo>
                      <a:lnTo>
                        <a:pt x="1904" y="1167"/>
                      </a:lnTo>
                      <a:lnTo>
                        <a:pt x="1866" y="1225"/>
                      </a:lnTo>
                      <a:lnTo>
                        <a:pt x="1828" y="1278"/>
                      </a:lnTo>
                      <a:lnTo>
                        <a:pt x="1911" y="1282"/>
                      </a:lnTo>
                      <a:lnTo>
                        <a:pt x="1992" y="1279"/>
                      </a:lnTo>
                      <a:lnTo>
                        <a:pt x="2067" y="1269"/>
                      </a:lnTo>
                      <a:lnTo>
                        <a:pt x="2139" y="1252"/>
                      </a:lnTo>
                      <a:lnTo>
                        <a:pt x="2206" y="1230"/>
                      </a:lnTo>
                      <a:lnTo>
                        <a:pt x="2269" y="1199"/>
                      </a:lnTo>
                      <a:lnTo>
                        <a:pt x="2328" y="1163"/>
                      </a:lnTo>
                      <a:lnTo>
                        <a:pt x="2383" y="1118"/>
                      </a:lnTo>
                      <a:lnTo>
                        <a:pt x="2431" y="1071"/>
                      </a:lnTo>
                      <a:lnTo>
                        <a:pt x="2474" y="1019"/>
                      </a:lnTo>
                      <a:lnTo>
                        <a:pt x="2512" y="963"/>
                      </a:lnTo>
                      <a:lnTo>
                        <a:pt x="2546" y="904"/>
                      </a:lnTo>
                      <a:lnTo>
                        <a:pt x="2575" y="843"/>
                      </a:lnTo>
                      <a:lnTo>
                        <a:pt x="2601" y="780"/>
                      </a:lnTo>
                      <a:lnTo>
                        <a:pt x="2622" y="715"/>
                      </a:lnTo>
                      <a:lnTo>
                        <a:pt x="2640" y="651"/>
                      </a:lnTo>
                      <a:lnTo>
                        <a:pt x="2656" y="588"/>
                      </a:lnTo>
                      <a:lnTo>
                        <a:pt x="2669" y="525"/>
                      </a:lnTo>
                      <a:lnTo>
                        <a:pt x="2679" y="463"/>
                      </a:lnTo>
                      <a:lnTo>
                        <a:pt x="2686" y="405"/>
                      </a:lnTo>
                      <a:lnTo>
                        <a:pt x="2691" y="349"/>
                      </a:lnTo>
                      <a:lnTo>
                        <a:pt x="2696" y="297"/>
                      </a:lnTo>
                      <a:lnTo>
                        <a:pt x="2698" y="249"/>
                      </a:lnTo>
                      <a:lnTo>
                        <a:pt x="2700" y="206"/>
                      </a:lnTo>
                      <a:lnTo>
                        <a:pt x="2700" y="169"/>
                      </a:lnTo>
                      <a:lnTo>
                        <a:pt x="2574" y="169"/>
                      </a:lnTo>
                      <a:close/>
                      <a:moveTo>
                        <a:pt x="169" y="168"/>
                      </a:moveTo>
                      <a:lnTo>
                        <a:pt x="171" y="204"/>
                      </a:lnTo>
                      <a:lnTo>
                        <a:pt x="172" y="248"/>
                      </a:lnTo>
                      <a:lnTo>
                        <a:pt x="174" y="295"/>
                      </a:lnTo>
                      <a:lnTo>
                        <a:pt x="178" y="347"/>
                      </a:lnTo>
                      <a:lnTo>
                        <a:pt x="184" y="403"/>
                      </a:lnTo>
                      <a:lnTo>
                        <a:pt x="191" y="462"/>
                      </a:lnTo>
                      <a:lnTo>
                        <a:pt x="201" y="523"/>
                      </a:lnTo>
                      <a:lnTo>
                        <a:pt x="213" y="586"/>
                      </a:lnTo>
                      <a:lnTo>
                        <a:pt x="229" y="651"/>
                      </a:lnTo>
                      <a:lnTo>
                        <a:pt x="247" y="715"/>
                      </a:lnTo>
                      <a:lnTo>
                        <a:pt x="270" y="778"/>
                      </a:lnTo>
                      <a:lnTo>
                        <a:pt x="295" y="841"/>
                      </a:lnTo>
                      <a:lnTo>
                        <a:pt x="325" y="903"/>
                      </a:lnTo>
                      <a:lnTo>
                        <a:pt x="359" y="961"/>
                      </a:lnTo>
                      <a:lnTo>
                        <a:pt x="397" y="1017"/>
                      </a:lnTo>
                      <a:lnTo>
                        <a:pt x="439" y="1071"/>
                      </a:lnTo>
                      <a:lnTo>
                        <a:pt x="487" y="1118"/>
                      </a:lnTo>
                      <a:lnTo>
                        <a:pt x="536" y="1157"/>
                      </a:lnTo>
                      <a:lnTo>
                        <a:pt x="588" y="1191"/>
                      </a:lnTo>
                      <a:lnTo>
                        <a:pt x="643" y="1219"/>
                      </a:lnTo>
                      <a:lnTo>
                        <a:pt x="701" y="1243"/>
                      </a:lnTo>
                      <a:lnTo>
                        <a:pt x="763" y="1259"/>
                      </a:lnTo>
                      <a:lnTo>
                        <a:pt x="828" y="1272"/>
                      </a:lnTo>
                      <a:lnTo>
                        <a:pt x="896" y="1279"/>
                      </a:lnTo>
                      <a:lnTo>
                        <a:pt x="968" y="1280"/>
                      </a:lnTo>
                      <a:lnTo>
                        <a:pt x="1043" y="1278"/>
                      </a:lnTo>
                      <a:lnTo>
                        <a:pt x="1003" y="1223"/>
                      </a:lnTo>
                      <a:lnTo>
                        <a:pt x="965" y="1167"/>
                      </a:lnTo>
                      <a:lnTo>
                        <a:pt x="929" y="1106"/>
                      </a:lnTo>
                      <a:lnTo>
                        <a:pt x="893" y="1043"/>
                      </a:lnTo>
                      <a:lnTo>
                        <a:pt x="859" y="974"/>
                      </a:lnTo>
                      <a:lnTo>
                        <a:pt x="830" y="901"/>
                      </a:lnTo>
                      <a:lnTo>
                        <a:pt x="801" y="826"/>
                      </a:lnTo>
                      <a:lnTo>
                        <a:pt x="776" y="745"/>
                      </a:lnTo>
                      <a:lnTo>
                        <a:pt x="756" y="659"/>
                      </a:lnTo>
                      <a:lnTo>
                        <a:pt x="741" y="568"/>
                      </a:lnTo>
                      <a:lnTo>
                        <a:pt x="622" y="568"/>
                      </a:lnTo>
                      <a:lnTo>
                        <a:pt x="622" y="502"/>
                      </a:lnTo>
                      <a:lnTo>
                        <a:pt x="589" y="491"/>
                      </a:lnTo>
                      <a:lnTo>
                        <a:pt x="554" y="477"/>
                      </a:lnTo>
                      <a:lnTo>
                        <a:pt x="517" y="459"/>
                      </a:lnTo>
                      <a:lnTo>
                        <a:pt x="479" y="438"/>
                      </a:lnTo>
                      <a:lnTo>
                        <a:pt x="441" y="413"/>
                      </a:lnTo>
                      <a:lnTo>
                        <a:pt x="405" y="384"/>
                      </a:lnTo>
                      <a:lnTo>
                        <a:pt x="372" y="350"/>
                      </a:lnTo>
                      <a:lnTo>
                        <a:pt x="343" y="311"/>
                      </a:lnTo>
                      <a:lnTo>
                        <a:pt x="319" y="266"/>
                      </a:lnTo>
                      <a:lnTo>
                        <a:pt x="304" y="218"/>
                      </a:lnTo>
                      <a:lnTo>
                        <a:pt x="295" y="168"/>
                      </a:lnTo>
                      <a:lnTo>
                        <a:pt x="169" y="168"/>
                      </a:lnTo>
                      <a:close/>
                      <a:moveTo>
                        <a:pt x="7" y="0"/>
                      </a:moveTo>
                      <a:lnTo>
                        <a:pt x="495" y="0"/>
                      </a:lnTo>
                      <a:lnTo>
                        <a:pt x="471" y="104"/>
                      </a:lnTo>
                      <a:lnTo>
                        <a:pt x="465" y="136"/>
                      </a:lnTo>
                      <a:lnTo>
                        <a:pt x="466" y="167"/>
                      </a:lnTo>
                      <a:lnTo>
                        <a:pt x="473" y="195"/>
                      </a:lnTo>
                      <a:lnTo>
                        <a:pt x="486" y="221"/>
                      </a:lnTo>
                      <a:lnTo>
                        <a:pt x="506" y="246"/>
                      </a:lnTo>
                      <a:lnTo>
                        <a:pt x="531" y="270"/>
                      </a:lnTo>
                      <a:lnTo>
                        <a:pt x="561" y="290"/>
                      </a:lnTo>
                      <a:lnTo>
                        <a:pt x="591" y="308"/>
                      </a:lnTo>
                      <a:lnTo>
                        <a:pt x="622" y="322"/>
                      </a:lnTo>
                      <a:lnTo>
                        <a:pt x="651" y="335"/>
                      </a:lnTo>
                      <a:lnTo>
                        <a:pt x="680" y="344"/>
                      </a:lnTo>
                      <a:lnTo>
                        <a:pt x="704" y="351"/>
                      </a:lnTo>
                      <a:lnTo>
                        <a:pt x="724" y="356"/>
                      </a:lnTo>
                      <a:lnTo>
                        <a:pt x="724" y="356"/>
                      </a:lnTo>
                      <a:lnTo>
                        <a:pt x="724" y="308"/>
                      </a:lnTo>
                      <a:lnTo>
                        <a:pt x="724" y="259"/>
                      </a:lnTo>
                      <a:lnTo>
                        <a:pt x="608" y="259"/>
                      </a:lnTo>
                      <a:lnTo>
                        <a:pt x="608" y="126"/>
                      </a:lnTo>
                      <a:lnTo>
                        <a:pt x="1435" y="126"/>
                      </a:lnTo>
                      <a:lnTo>
                        <a:pt x="1435" y="126"/>
                      </a:lnTo>
                      <a:lnTo>
                        <a:pt x="2262" y="126"/>
                      </a:lnTo>
                      <a:lnTo>
                        <a:pt x="2262" y="260"/>
                      </a:lnTo>
                      <a:lnTo>
                        <a:pt x="2146" y="260"/>
                      </a:lnTo>
                      <a:lnTo>
                        <a:pt x="2146" y="309"/>
                      </a:lnTo>
                      <a:lnTo>
                        <a:pt x="2146" y="357"/>
                      </a:lnTo>
                      <a:lnTo>
                        <a:pt x="2147" y="357"/>
                      </a:lnTo>
                      <a:lnTo>
                        <a:pt x="2165" y="351"/>
                      </a:lnTo>
                      <a:lnTo>
                        <a:pt x="2189" y="344"/>
                      </a:lnTo>
                      <a:lnTo>
                        <a:pt x="2218" y="336"/>
                      </a:lnTo>
                      <a:lnTo>
                        <a:pt x="2247" y="323"/>
                      </a:lnTo>
                      <a:lnTo>
                        <a:pt x="2279" y="308"/>
                      </a:lnTo>
                      <a:lnTo>
                        <a:pt x="2310" y="291"/>
                      </a:lnTo>
                      <a:lnTo>
                        <a:pt x="2338" y="270"/>
                      </a:lnTo>
                      <a:lnTo>
                        <a:pt x="2363" y="248"/>
                      </a:lnTo>
                      <a:lnTo>
                        <a:pt x="2383" y="221"/>
                      </a:lnTo>
                      <a:lnTo>
                        <a:pt x="2396" y="195"/>
                      </a:lnTo>
                      <a:lnTo>
                        <a:pt x="2403" y="167"/>
                      </a:lnTo>
                      <a:lnTo>
                        <a:pt x="2404" y="137"/>
                      </a:lnTo>
                      <a:lnTo>
                        <a:pt x="2400" y="105"/>
                      </a:lnTo>
                      <a:lnTo>
                        <a:pt x="2375" y="0"/>
                      </a:lnTo>
                      <a:lnTo>
                        <a:pt x="2862" y="0"/>
                      </a:lnTo>
                      <a:lnTo>
                        <a:pt x="2868" y="79"/>
                      </a:lnTo>
                      <a:lnTo>
                        <a:pt x="2868" y="88"/>
                      </a:lnTo>
                      <a:lnTo>
                        <a:pt x="2869" y="105"/>
                      </a:lnTo>
                      <a:lnTo>
                        <a:pt x="2869" y="129"/>
                      </a:lnTo>
                      <a:lnTo>
                        <a:pt x="2869" y="161"/>
                      </a:lnTo>
                      <a:lnTo>
                        <a:pt x="2869" y="200"/>
                      </a:lnTo>
                      <a:lnTo>
                        <a:pt x="2869" y="244"/>
                      </a:lnTo>
                      <a:lnTo>
                        <a:pt x="2867" y="294"/>
                      </a:lnTo>
                      <a:lnTo>
                        <a:pt x="2862" y="347"/>
                      </a:lnTo>
                      <a:lnTo>
                        <a:pt x="2858" y="406"/>
                      </a:lnTo>
                      <a:lnTo>
                        <a:pt x="2850" y="468"/>
                      </a:lnTo>
                      <a:lnTo>
                        <a:pt x="2840" y="532"/>
                      </a:lnTo>
                      <a:lnTo>
                        <a:pt x="2828" y="598"/>
                      </a:lnTo>
                      <a:lnTo>
                        <a:pt x="2813" y="666"/>
                      </a:lnTo>
                      <a:lnTo>
                        <a:pt x="2795" y="735"/>
                      </a:lnTo>
                      <a:lnTo>
                        <a:pt x="2772" y="803"/>
                      </a:lnTo>
                      <a:lnTo>
                        <a:pt x="2746" y="872"/>
                      </a:lnTo>
                      <a:lnTo>
                        <a:pt x="2717" y="940"/>
                      </a:lnTo>
                      <a:lnTo>
                        <a:pt x="2683" y="1006"/>
                      </a:lnTo>
                      <a:lnTo>
                        <a:pt x="2643" y="1071"/>
                      </a:lnTo>
                      <a:lnTo>
                        <a:pt x="2599" y="1132"/>
                      </a:lnTo>
                      <a:lnTo>
                        <a:pt x="2551" y="1190"/>
                      </a:lnTo>
                      <a:lnTo>
                        <a:pt x="2496" y="1243"/>
                      </a:lnTo>
                      <a:lnTo>
                        <a:pt x="2440" y="1290"/>
                      </a:lnTo>
                      <a:lnTo>
                        <a:pt x="2378" y="1332"/>
                      </a:lnTo>
                      <a:lnTo>
                        <a:pt x="2312" y="1367"/>
                      </a:lnTo>
                      <a:lnTo>
                        <a:pt x="2245" y="1397"/>
                      </a:lnTo>
                      <a:lnTo>
                        <a:pt x="2173" y="1419"/>
                      </a:lnTo>
                      <a:lnTo>
                        <a:pt x="2098" y="1436"/>
                      </a:lnTo>
                      <a:lnTo>
                        <a:pt x="2018" y="1446"/>
                      </a:lnTo>
                      <a:lnTo>
                        <a:pt x="1936" y="1450"/>
                      </a:lnTo>
                      <a:lnTo>
                        <a:pt x="1850" y="1448"/>
                      </a:lnTo>
                      <a:lnTo>
                        <a:pt x="1860" y="1475"/>
                      </a:lnTo>
                      <a:lnTo>
                        <a:pt x="1700" y="1532"/>
                      </a:lnTo>
                      <a:lnTo>
                        <a:pt x="1676" y="1465"/>
                      </a:lnTo>
                      <a:lnTo>
                        <a:pt x="1635" y="1514"/>
                      </a:lnTo>
                      <a:lnTo>
                        <a:pt x="1600" y="1559"/>
                      </a:lnTo>
                      <a:lnTo>
                        <a:pt x="1567" y="1601"/>
                      </a:lnTo>
                      <a:lnTo>
                        <a:pt x="1542" y="1640"/>
                      </a:lnTo>
                      <a:lnTo>
                        <a:pt x="1522" y="1678"/>
                      </a:lnTo>
                      <a:lnTo>
                        <a:pt x="1510" y="1714"/>
                      </a:lnTo>
                      <a:lnTo>
                        <a:pt x="1505" y="1749"/>
                      </a:lnTo>
                      <a:lnTo>
                        <a:pt x="1510" y="1786"/>
                      </a:lnTo>
                      <a:lnTo>
                        <a:pt x="1522" y="1819"/>
                      </a:lnTo>
                      <a:lnTo>
                        <a:pt x="1542" y="1851"/>
                      </a:lnTo>
                      <a:lnTo>
                        <a:pt x="1567" y="1881"/>
                      </a:lnTo>
                      <a:lnTo>
                        <a:pt x="1599" y="1909"/>
                      </a:lnTo>
                      <a:lnTo>
                        <a:pt x="1634" y="1935"/>
                      </a:lnTo>
                      <a:lnTo>
                        <a:pt x="1674" y="1959"/>
                      </a:lnTo>
                      <a:lnTo>
                        <a:pt x="1716" y="1981"/>
                      </a:lnTo>
                      <a:lnTo>
                        <a:pt x="1760" y="2001"/>
                      </a:lnTo>
                      <a:lnTo>
                        <a:pt x="1804" y="2019"/>
                      </a:lnTo>
                      <a:lnTo>
                        <a:pt x="1849" y="2036"/>
                      </a:lnTo>
                      <a:lnTo>
                        <a:pt x="1893" y="2051"/>
                      </a:lnTo>
                      <a:lnTo>
                        <a:pt x="1935" y="2064"/>
                      </a:lnTo>
                      <a:lnTo>
                        <a:pt x="1973" y="2075"/>
                      </a:lnTo>
                      <a:lnTo>
                        <a:pt x="2010" y="2084"/>
                      </a:lnTo>
                      <a:lnTo>
                        <a:pt x="2041" y="2092"/>
                      </a:lnTo>
                      <a:lnTo>
                        <a:pt x="2067" y="2098"/>
                      </a:lnTo>
                      <a:lnTo>
                        <a:pt x="2086" y="2102"/>
                      </a:lnTo>
                      <a:lnTo>
                        <a:pt x="2099" y="2105"/>
                      </a:lnTo>
                      <a:lnTo>
                        <a:pt x="2103" y="2106"/>
                      </a:lnTo>
                      <a:lnTo>
                        <a:pt x="2103" y="2190"/>
                      </a:lnTo>
                      <a:lnTo>
                        <a:pt x="2194" y="2190"/>
                      </a:lnTo>
                      <a:lnTo>
                        <a:pt x="2194" y="2310"/>
                      </a:lnTo>
                      <a:lnTo>
                        <a:pt x="2119" y="2310"/>
                      </a:lnTo>
                      <a:lnTo>
                        <a:pt x="2119" y="3136"/>
                      </a:lnTo>
                      <a:lnTo>
                        <a:pt x="2194" y="3136"/>
                      </a:lnTo>
                      <a:lnTo>
                        <a:pt x="2194" y="3272"/>
                      </a:lnTo>
                      <a:lnTo>
                        <a:pt x="2246" y="3272"/>
                      </a:lnTo>
                      <a:lnTo>
                        <a:pt x="2246" y="3477"/>
                      </a:lnTo>
                      <a:lnTo>
                        <a:pt x="1435" y="3477"/>
                      </a:lnTo>
                      <a:lnTo>
                        <a:pt x="1435" y="3476"/>
                      </a:lnTo>
                      <a:lnTo>
                        <a:pt x="623" y="3476"/>
                      </a:lnTo>
                      <a:lnTo>
                        <a:pt x="623" y="3272"/>
                      </a:lnTo>
                      <a:lnTo>
                        <a:pt x="675" y="3272"/>
                      </a:lnTo>
                      <a:lnTo>
                        <a:pt x="675" y="3134"/>
                      </a:lnTo>
                      <a:lnTo>
                        <a:pt x="750" y="3134"/>
                      </a:lnTo>
                      <a:lnTo>
                        <a:pt x="750" y="2309"/>
                      </a:lnTo>
                      <a:lnTo>
                        <a:pt x="675" y="2309"/>
                      </a:lnTo>
                      <a:lnTo>
                        <a:pt x="675" y="2189"/>
                      </a:lnTo>
                      <a:lnTo>
                        <a:pt x="766" y="2189"/>
                      </a:lnTo>
                      <a:lnTo>
                        <a:pt x="766" y="2105"/>
                      </a:lnTo>
                      <a:lnTo>
                        <a:pt x="770" y="2103"/>
                      </a:lnTo>
                      <a:lnTo>
                        <a:pt x="783" y="2100"/>
                      </a:lnTo>
                      <a:lnTo>
                        <a:pt x="803" y="2096"/>
                      </a:lnTo>
                      <a:lnTo>
                        <a:pt x="828" y="2091"/>
                      </a:lnTo>
                      <a:lnTo>
                        <a:pt x="859" y="2082"/>
                      </a:lnTo>
                      <a:lnTo>
                        <a:pt x="896" y="2074"/>
                      </a:lnTo>
                      <a:lnTo>
                        <a:pt x="936" y="2063"/>
                      </a:lnTo>
                      <a:lnTo>
                        <a:pt x="977" y="2050"/>
                      </a:lnTo>
                      <a:lnTo>
                        <a:pt x="1020" y="2035"/>
                      </a:lnTo>
                      <a:lnTo>
                        <a:pt x="1066" y="2018"/>
                      </a:lnTo>
                      <a:lnTo>
                        <a:pt x="1111" y="2000"/>
                      </a:lnTo>
                      <a:lnTo>
                        <a:pt x="1155" y="1980"/>
                      </a:lnTo>
                      <a:lnTo>
                        <a:pt x="1196" y="1958"/>
                      </a:lnTo>
                      <a:lnTo>
                        <a:pt x="1235" y="1934"/>
                      </a:lnTo>
                      <a:lnTo>
                        <a:pt x="1272" y="1907"/>
                      </a:lnTo>
                      <a:lnTo>
                        <a:pt x="1303" y="1879"/>
                      </a:lnTo>
                      <a:lnTo>
                        <a:pt x="1329" y="1850"/>
                      </a:lnTo>
                      <a:lnTo>
                        <a:pt x="1348" y="1818"/>
                      </a:lnTo>
                      <a:lnTo>
                        <a:pt x="1361" y="1784"/>
                      </a:lnTo>
                      <a:lnTo>
                        <a:pt x="1365" y="1748"/>
                      </a:lnTo>
                      <a:lnTo>
                        <a:pt x="1361" y="1713"/>
                      </a:lnTo>
                      <a:lnTo>
                        <a:pt x="1348" y="1678"/>
                      </a:lnTo>
                      <a:lnTo>
                        <a:pt x="1329" y="1640"/>
                      </a:lnTo>
                      <a:lnTo>
                        <a:pt x="1302" y="1600"/>
                      </a:lnTo>
                      <a:lnTo>
                        <a:pt x="1269" y="1558"/>
                      </a:lnTo>
                      <a:lnTo>
                        <a:pt x="1234" y="1513"/>
                      </a:lnTo>
                      <a:lnTo>
                        <a:pt x="1193" y="1464"/>
                      </a:lnTo>
                      <a:lnTo>
                        <a:pt x="1169" y="1532"/>
                      </a:lnTo>
                      <a:lnTo>
                        <a:pt x="1009" y="1475"/>
                      </a:lnTo>
                      <a:lnTo>
                        <a:pt x="1019" y="1448"/>
                      </a:lnTo>
                      <a:lnTo>
                        <a:pt x="934" y="1450"/>
                      </a:lnTo>
                      <a:lnTo>
                        <a:pt x="851" y="1446"/>
                      </a:lnTo>
                      <a:lnTo>
                        <a:pt x="773" y="1434"/>
                      </a:lnTo>
                      <a:lnTo>
                        <a:pt x="697" y="1418"/>
                      </a:lnTo>
                      <a:lnTo>
                        <a:pt x="625" y="1395"/>
                      </a:lnTo>
                      <a:lnTo>
                        <a:pt x="557" y="1366"/>
                      </a:lnTo>
                      <a:lnTo>
                        <a:pt x="492" y="1331"/>
                      </a:lnTo>
                      <a:lnTo>
                        <a:pt x="431" y="1290"/>
                      </a:lnTo>
                      <a:lnTo>
                        <a:pt x="373" y="1243"/>
                      </a:lnTo>
                      <a:lnTo>
                        <a:pt x="318" y="1188"/>
                      </a:lnTo>
                      <a:lnTo>
                        <a:pt x="270" y="1131"/>
                      </a:lnTo>
                      <a:lnTo>
                        <a:pt x="226" y="1069"/>
                      </a:lnTo>
                      <a:lnTo>
                        <a:pt x="186" y="1006"/>
                      </a:lnTo>
                      <a:lnTo>
                        <a:pt x="152" y="939"/>
                      </a:lnTo>
                      <a:lnTo>
                        <a:pt x="123" y="872"/>
                      </a:lnTo>
                      <a:lnTo>
                        <a:pt x="97" y="803"/>
                      </a:lnTo>
                      <a:lnTo>
                        <a:pt x="76" y="733"/>
                      </a:lnTo>
                      <a:lnTo>
                        <a:pt x="56" y="665"/>
                      </a:lnTo>
                      <a:lnTo>
                        <a:pt x="42" y="596"/>
                      </a:lnTo>
                      <a:lnTo>
                        <a:pt x="29" y="530"/>
                      </a:lnTo>
                      <a:lnTo>
                        <a:pt x="20" y="466"/>
                      </a:lnTo>
                      <a:lnTo>
                        <a:pt x="12" y="405"/>
                      </a:lnTo>
                      <a:lnTo>
                        <a:pt x="7" y="347"/>
                      </a:lnTo>
                      <a:lnTo>
                        <a:pt x="3" y="293"/>
                      </a:lnTo>
                      <a:lnTo>
                        <a:pt x="1" y="244"/>
                      </a:lnTo>
                      <a:lnTo>
                        <a:pt x="0" y="199"/>
                      </a:lnTo>
                      <a:lnTo>
                        <a:pt x="0" y="161"/>
                      </a:lnTo>
                      <a:lnTo>
                        <a:pt x="0" y="129"/>
                      </a:lnTo>
                      <a:lnTo>
                        <a:pt x="0" y="104"/>
                      </a:lnTo>
                      <a:lnTo>
                        <a:pt x="1" y="87"/>
                      </a:lnTo>
                      <a:lnTo>
                        <a:pt x="1" y="79"/>
                      </a:lnTo>
                      <a:lnTo>
                        <a:pt x="7" y="0"/>
                      </a:lnTo>
                      <a:close/>
                    </a:path>
                  </a:pathLst>
                </a:custGeom>
                <a:grpFill/>
                <a:ln w="0">
                  <a:noFill/>
                  <a:prstDash val="solid"/>
                  <a:round/>
                </a:ln>
              </p:spPr>
              <p:txBody>
                <a:bodyPr anchor="ctr"/>
                <a:lstStyle/>
                <a:p>
                  <a:pPr algn="ctr"/>
                  <a:endParaRPr/>
                </a:p>
              </p:txBody>
            </p:sp>
            <p:grpSp>
              <p:nvGrpSpPr>
                <p:cNvPr id="109" name="组合 108"/>
                <p:cNvGrpSpPr/>
                <p:nvPr/>
              </p:nvGrpSpPr>
              <p:grpSpPr>
                <a:xfrm>
                  <a:off x="10234401" y="3745152"/>
                  <a:ext cx="1500699" cy="2293584"/>
                  <a:chOff x="10234401" y="3745152"/>
                  <a:chExt cx="1500699" cy="2293584"/>
                </a:xfrm>
                <a:grpFill/>
              </p:grpSpPr>
              <p:sp>
                <p:nvSpPr>
                  <p:cNvPr id="111" name="任意多边形: 形状 23"/>
                  <p:cNvSpPr/>
                  <p:nvPr/>
                </p:nvSpPr>
                <p:spPr bwMode="auto">
                  <a:xfrm>
                    <a:off x="11377788" y="4197745"/>
                    <a:ext cx="340297" cy="479812"/>
                  </a:xfrm>
                  <a:custGeom>
                    <a:avLst/>
                    <a:gdLst>
                      <a:gd name="T0" fmla="*/ 277 w 300"/>
                      <a:gd name="T1" fmla="*/ 0 h 421"/>
                      <a:gd name="T2" fmla="*/ 278 w 300"/>
                      <a:gd name="T3" fmla="*/ 4 h 421"/>
                      <a:gd name="T4" fmla="*/ 283 w 300"/>
                      <a:gd name="T5" fmla="*/ 14 h 421"/>
                      <a:gd name="T6" fmla="*/ 287 w 300"/>
                      <a:gd name="T7" fmla="*/ 29 h 421"/>
                      <a:gd name="T8" fmla="*/ 293 w 300"/>
                      <a:gd name="T9" fmla="*/ 50 h 421"/>
                      <a:gd name="T10" fmla="*/ 297 w 300"/>
                      <a:gd name="T11" fmla="*/ 77 h 421"/>
                      <a:gd name="T12" fmla="*/ 300 w 300"/>
                      <a:gd name="T13" fmla="*/ 105 h 421"/>
                      <a:gd name="T14" fmla="*/ 300 w 300"/>
                      <a:gd name="T15" fmla="*/ 137 h 421"/>
                      <a:gd name="T16" fmla="*/ 297 w 300"/>
                      <a:gd name="T17" fmla="*/ 172 h 421"/>
                      <a:gd name="T18" fmla="*/ 288 w 300"/>
                      <a:gd name="T19" fmla="*/ 207 h 421"/>
                      <a:gd name="T20" fmla="*/ 274 w 300"/>
                      <a:gd name="T21" fmla="*/ 243 h 421"/>
                      <a:gd name="T22" fmla="*/ 254 w 300"/>
                      <a:gd name="T23" fmla="*/ 280 h 421"/>
                      <a:gd name="T24" fmla="*/ 226 w 300"/>
                      <a:gd name="T25" fmla="*/ 314 h 421"/>
                      <a:gd name="T26" fmla="*/ 196 w 300"/>
                      <a:gd name="T27" fmla="*/ 344 h 421"/>
                      <a:gd name="T28" fmla="*/ 165 w 300"/>
                      <a:gd name="T29" fmla="*/ 368 h 421"/>
                      <a:gd name="T30" fmla="*/ 134 w 300"/>
                      <a:gd name="T31" fmla="*/ 386 h 421"/>
                      <a:gd name="T32" fmla="*/ 105 w 300"/>
                      <a:gd name="T33" fmla="*/ 400 h 421"/>
                      <a:gd name="T34" fmla="*/ 76 w 300"/>
                      <a:gd name="T35" fmla="*/ 410 h 421"/>
                      <a:gd name="T36" fmla="*/ 52 w 300"/>
                      <a:gd name="T37" fmla="*/ 415 h 421"/>
                      <a:gd name="T38" fmla="*/ 34 w 300"/>
                      <a:gd name="T39" fmla="*/ 419 h 421"/>
                      <a:gd name="T40" fmla="*/ 23 w 300"/>
                      <a:gd name="T41" fmla="*/ 421 h 421"/>
                      <a:gd name="T42" fmla="*/ 18 w 300"/>
                      <a:gd name="T43" fmla="*/ 421 h 421"/>
                      <a:gd name="T44" fmla="*/ 17 w 300"/>
                      <a:gd name="T45" fmla="*/ 418 h 421"/>
                      <a:gd name="T46" fmla="*/ 13 w 300"/>
                      <a:gd name="T47" fmla="*/ 407 h 421"/>
                      <a:gd name="T48" fmla="*/ 8 w 300"/>
                      <a:gd name="T49" fmla="*/ 390 h 421"/>
                      <a:gd name="T50" fmla="*/ 3 w 300"/>
                      <a:gd name="T51" fmla="*/ 369 h 421"/>
                      <a:gd name="T52" fmla="*/ 0 w 300"/>
                      <a:gd name="T53" fmla="*/ 342 h 421"/>
                      <a:gd name="T54" fmla="*/ 0 w 300"/>
                      <a:gd name="T55" fmla="*/ 310 h 421"/>
                      <a:gd name="T56" fmla="*/ 3 w 300"/>
                      <a:gd name="T57" fmla="*/ 277 h 421"/>
                      <a:gd name="T58" fmla="*/ 11 w 300"/>
                      <a:gd name="T59" fmla="*/ 240 h 421"/>
                      <a:gd name="T60" fmla="*/ 27 w 300"/>
                      <a:gd name="T61" fmla="*/ 201 h 421"/>
                      <a:gd name="T62" fmla="*/ 49 w 300"/>
                      <a:gd name="T63" fmla="*/ 161 h 421"/>
                      <a:gd name="T64" fmla="*/ 78 w 300"/>
                      <a:gd name="T65" fmla="*/ 124 h 421"/>
                      <a:gd name="T66" fmla="*/ 107 w 300"/>
                      <a:gd name="T67" fmla="*/ 93 h 421"/>
                      <a:gd name="T68" fmla="*/ 137 w 300"/>
                      <a:gd name="T69" fmla="*/ 67 h 421"/>
                      <a:gd name="T70" fmla="*/ 168 w 300"/>
                      <a:gd name="T71" fmla="*/ 46 h 421"/>
                      <a:gd name="T72" fmla="*/ 196 w 300"/>
                      <a:gd name="T73" fmla="*/ 30 h 421"/>
                      <a:gd name="T74" fmla="*/ 223 w 300"/>
                      <a:gd name="T75" fmla="*/ 18 h 421"/>
                      <a:gd name="T76" fmla="*/ 245 w 300"/>
                      <a:gd name="T77" fmla="*/ 9 h 421"/>
                      <a:gd name="T78" fmla="*/ 263 w 300"/>
                      <a:gd name="T79" fmla="*/ 4 h 421"/>
                      <a:gd name="T80" fmla="*/ 274 w 300"/>
                      <a:gd name="T81" fmla="*/ 1 h 421"/>
                      <a:gd name="T82" fmla="*/ 277 w 300"/>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421">
                        <a:moveTo>
                          <a:pt x="277" y="0"/>
                        </a:moveTo>
                        <a:lnTo>
                          <a:pt x="278" y="4"/>
                        </a:lnTo>
                        <a:lnTo>
                          <a:pt x="283" y="14"/>
                        </a:lnTo>
                        <a:lnTo>
                          <a:pt x="287" y="29"/>
                        </a:lnTo>
                        <a:lnTo>
                          <a:pt x="293" y="50"/>
                        </a:lnTo>
                        <a:lnTo>
                          <a:pt x="297" y="77"/>
                        </a:lnTo>
                        <a:lnTo>
                          <a:pt x="300" y="105"/>
                        </a:lnTo>
                        <a:lnTo>
                          <a:pt x="300" y="137"/>
                        </a:lnTo>
                        <a:lnTo>
                          <a:pt x="297" y="172"/>
                        </a:lnTo>
                        <a:lnTo>
                          <a:pt x="288" y="207"/>
                        </a:lnTo>
                        <a:lnTo>
                          <a:pt x="274" y="243"/>
                        </a:lnTo>
                        <a:lnTo>
                          <a:pt x="254" y="280"/>
                        </a:lnTo>
                        <a:lnTo>
                          <a:pt x="226" y="314"/>
                        </a:lnTo>
                        <a:lnTo>
                          <a:pt x="196" y="344"/>
                        </a:lnTo>
                        <a:lnTo>
                          <a:pt x="165" y="368"/>
                        </a:lnTo>
                        <a:lnTo>
                          <a:pt x="134" y="386"/>
                        </a:lnTo>
                        <a:lnTo>
                          <a:pt x="105" y="400"/>
                        </a:lnTo>
                        <a:lnTo>
                          <a:pt x="76" y="410"/>
                        </a:lnTo>
                        <a:lnTo>
                          <a:pt x="52" y="415"/>
                        </a:lnTo>
                        <a:lnTo>
                          <a:pt x="34" y="419"/>
                        </a:lnTo>
                        <a:lnTo>
                          <a:pt x="23" y="421"/>
                        </a:lnTo>
                        <a:lnTo>
                          <a:pt x="18" y="421"/>
                        </a:lnTo>
                        <a:lnTo>
                          <a:pt x="17" y="418"/>
                        </a:lnTo>
                        <a:lnTo>
                          <a:pt x="13" y="407"/>
                        </a:lnTo>
                        <a:lnTo>
                          <a:pt x="8" y="390"/>
                        </a:lnTo>
                        <a:lnTo>
                          <a:pt x="3" y="369"/>
                        </a:lnTo>
                        <a:lnTo>
                          <a:pt x="0" y="342"/>
                        </a:lnTo>
                        <a:lnTo>
                          <a:pt x="0" y="310"/>
                        </a:lnTo>
                        <a:lnTo>
                          <a:pt x="3" y="277"/>
                        </a:lnTo>
                        <a:lnTo>
                          <a:pt x="11" y="240"/>
                        </a:lnTo>
                        <a:lnTo>
                          <a:pt x="27" y="201"/>
                        </a:lnTo>
                        <a:lnTo>
                          <a:pt x="49" y="161"/>
                        </a:lnTo>
                        <a:lnTo>
                          <a:pt x="78" y="124"/>
                        </a:lnTo>
                        <a:lnTo>
                          <a:pt x="107" y="93"/>
                        </a:lnTo>
                        <a:lnTo>
                          <a:pt x="137" y="67"/>
                        </a:lnTo>
                        <a:lnTo>
                          <a:pt x="168" y="46"/>
                        </a:lnTo>
                        <a:lnTo>
                          <a:pt x="196" y="30"/>
                        </a:lnTo>
                        <a:lnTo>
                          <a:pt x="223" y="18"/>
                        </a:lnTo>
                        <a:lnTo>
                          <a:pt x="245" y="9"/>
                        </a:lnTo>
                        <a:lnTo>
                          <a:pt x="263" y="4"/>
                        </a:lnTo>
                        <a:lnTo>
                          <a:pt x="274" y="1"/>
                        </a:lnTo>
                        <a:lnTo>
                          <a:pt x="277" y="0"/>
                        </a:lnTo>
                        <a:close/>
                      </a:path>
                    </a:pathLst>
                  </a:custGeom>
                  <a:grpFill/>
                  <a:ln w="0">
                    <a:noFill/>
                    <a:prstDash val="solid"/>
                    <a:round/>
                  </a:ln>
                </p:spPr>
                <p:txBody>
                  <a:bodyPr anchor="ctr"/>
                  <a:lstStyle/>
                  <a:p>
                    <a:pPr algn="ctr"/>
                    <a:endParaRPr/>
                  </a:p>
                </p:txBody>
              </p:sp>
              <p:sp>
                <p:nvSpPr>
                  <p:cNvPr id="112" name="任意多边形: 形状 24"/>
                  <p:cNvSpPr/>
                  <p:nvPr/>
                </p:nvSpPr>
                <p:spPr bwMode="auto">
                  <a:xfrm>
                    <a:off x="10877555" y="4167116"/>
                    <a:ext cx="296052" cy="534261"/>
                  </a:xfrm>
                  <a:custGeom>
                    <a:avLst/>
                    <a:gdLst>
                      <a:gd name="T0" fmla="*/ 59 w 260"/>
                      <a:gd name="T1" fmla="*/ 0 h 470"/>
                      <a:gd name="T2" fmla="*/ 64 w 260"/>
                      <a:gd name="T3" fmla="*/ 1 h 470"/>
                      <a:gd name="T4" fmla="*/ 73 w 260"/>
                      <a:gd name="T5" fmla="*/ 7 h 470"/>
                      <a:gd name="T6" fmla="*/ 89 w 260"/>
                      <a:gd name="T7" fmla="*/ 17 h 470"/>
                      <a:gd name="T8" fmla="*/ 109 w 260"/>
                      <a:gd name="T9" fmla="*/ 29 h 470"/>
                      <a:gd name="T10" fmla="*/ 131 w 260"/>
                      <a:gd name="T11" fmla="*/ 48 h 470"/>
                      <a:gd name="T12" fmla="*/ 155 w 260"/>
                      <a:gd name="T13" fmla="*/ 70 h 470"/>
                      <a:gd name="T14" fmla="*/ 179 w 260"/>
                      <a:gd name="T15" fmla="*/ 98 h 470"/>
                      <a:gd name="T16" fmla="*/ 203 w 260"/>
                      <a:gd name="T17" fmla="*/ 130 h 470"/>
                      <a:gd name="T18" fmla="*/ 225 w 260"/>
                      <a:gd name="T19" fmla="*/ 167 h 470"/>
                      <a:gd name="T20" fmla="*/ 243 w 260"/>
                      <a:gd name="T21" fmla="*/ 210 h 470"/>
                      <a:gd name="T22" fmla="*/ 254 w 260"/>
                      <a:gd name="T23" fmla="*/ 251 h 470"/>
                      <a:gd name="T24" fmla="*/ 260 w 260"/>
                      <a:gd name="T25" fmla="*/ 288 h 470"/>
                      <a:gd name="T26" fmla="*/ 260 w 260"/>
                      <a:gd name="T27" fmla="*/ 323 h 470"/>
                      <a:gd name="T28" fmla="*/ 257 w 260"/>
                      <a:gd name="T29" fmla="*/ 355 h 470"/>
                      <a:gd name="T30" fmla="*/ 250 w 260"/>
                      <a:gd name="T31" fmla="*/ 383 h 470"/>
                      <a:gd name="T32" fmla="*/ 243 w 260"/>
                      <a:gd name="T33" fmla="*/ 409 h 470"/>
                      <a:gd name="T34" fmla="*/ 233 w 260"/>
                      <a:gd name="T35" fmla="*/ 430 h 470"/>
                      <a:gd name="T36" fmla="*/ 225 w 260"/>
                      <a:gd name="T37" fmla="*/ 448 h 470"/>
                      <a:gd name="T38" fmla="*/ 218 w 260"/>
                      <a:gd name="T39" fmla="*/ 459 h 470"/>
                      <a:gd name="T40" fmla="*/ 212 w 260"/>
                      <a:gd name="T41" fmla="*/ 467 h 470"/>
                      <a:gd name="T42" fmla="*/ 211 w 260"/>
                      <a:gd name="T43" fmla="*/ 470 h 470"/>
                      <a:gd name="T44" fmla="*/ 208 w 260"/>
                      <a:gd name="T45" fmla="*/ 469 h 470"/>
                      <a:gd name="T46" fmla="*/ 198 w 260"/>
                      <a:gd name="T47" fmla="*/ 465 h 470"/>
                      <a:gd name="T48" fmla="*/ 184 w 260"/>
                      <a:gd name="T49" fmla="*/ 459 h 470"/>
                      <a:gd name="T50" fmla="*/ 165 w 260"/>
                      <a:gd name="T51" fmla="*/ 449 h 470"/>
                      <a:gd name="T52" fmla="*/ 144 w 260"/>
                      <a:gd name="T53" fmla="*/ 437 h 470"/>
                      <a:gd name="T54" fmla="*/ 120 w 260"/>
                      <a:gd name="T55" fmla="*/ 420 h 470"/>
                      <a:gd name="T56" fmla="*/ 97 w 260"/>
                      <a:gd name="T57" fmla="*/ 400 h 470"/>
                      <a:gd name="T58" fmla="*/ 73 w 260"/>
                      <a:gd name="T59" fmla="*/ 376 h 470"/>
                      <a:gd name="T60" fmla="*/ 51 w 260"/>
                      <a:gd name="T61" fmla="*/ 347 h 470"/>
                      <a:gd name="T62" fmla="*/ 31 w 260"/>
                      <a:gd name="T63" fmla="*/ 315 h 470"/>
                      <a:gd name="T64" fmla="*/ 15 w 260"/>
                      <a:gd name="T65" fmla="*/ 276 h 470"/>
                      <a:gd name="T66" fmla="*/ 4 w 260"/>
                      <a:gd name="T67" fmla="*/ 237 h 470"/>
                      <a:gd name="T68" fmla="*/ 0 w 260"/>
                      <a:gd name="T69" fmla="*/ 199 h 470"/>
                      <a:gd name="T70" fmla="*/ 0 w 260"/>
                      <a:gd name="T71" fmla="*/ 162 h 470"/>
                      <a:gd name="T72" fmla="*/ 6 w 260"/>
                      <a:gd name="T73" fmla="*/ 127 h 470"/>
                      <a:gd name="T74" fmla="*/ 13 w 260"/>
                      <a:gd name="T75" fmla="*/ 97 h 470"/>
                      <a:gd name="T76" fmla="*/ 23 w 260"/>
                      <a:gd name="T77" fmla="*/ 69 h 470"/>
                      <a:gd name="T78" fmla="*/ 32 w 260"/>
                      <a:gd name="T79" fmla="*/ 45 h 470"/>
                      <a:gd name="T80" fmla="*/ 42 w 260"/>
                      <a:gd name="T81" fmla="*/ 27 h 470"/>
                      <a:gd name="T82" fmla="*/ 52 w 260"/>
                      <a:gd name="T83" fmla="*/ 11 h 470"/>
                      <a:gd name="T84" fmla="*/ 58 w 260"/>
                      <a:gd name="T85" fmla="*/ 3 h 470"/>
                      <a:gd name="T86" fmla="*/ 59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59" y="0"/>
                        </a:moveTo>
                        <a:lnTo>
                          <a:pt x="64" y="1"/>
                        </a:lnTo>
                        <a:lnTo>
                          <a:pt x="73" y="7"/>
                        </a:lnTo>
                        <a:lnTo>
                          <a:pt x="89" y="17"/>
                        </a:lnTo>
                        <a:lnTo>
                          <a:pt x="109" y="29"/>
                        </a:lnTo>
                        <a:lnTo>
                          <a:pt x="131" y="48"/>
                        </a:lnTo>
                        <a:lnTo>
                          <a:pt x="155" y="70"/>
                        </a:lnTo>
                        <a:lnTo>
                          <a:pt x="179" y="98"/>
                        </a:lnTo>
                        <a:lnTo>
                          <a:pt x="203" y="130"/>
                        </a:lnTo>
                        <a:lnTo>
                          <a:pt x="225" y="167"/>
                        </a:lnTo>
                        <a:lnTo>
                          <a:pt x="243" y="210"/>
                        </a:lnTo>
                        <a:lnTo>
                          <a:pt x="254" y="251"/>
                        </a:lnTo>
                        <a:lnTo>
                          <a:pt x="260" y="288"/>
                        </a:lnTo>
                        <a:lnTo>
                          <a:pt x="260" y="323"/>
                        </a:lnTo>
                        <a:lnTo>
                          <a:pt x="257" y="355"/>
                        </a:lnTo>
                        <a:lnTo>
                          <a:pt x="250" y="383"/>
                        </a:lnTo>
                        <a:lnTo>
                          <a:pt x="243" y="409"/>
                        </a:lnTo>
                        <a:lnTo>
                          <a:pt x="233" y="430"/>
                        </a:lnTo>
                        <a:lnTo>
                          <a:pt x="225" y="448"/>
                        </a:lnTo>
                        <a:lnTo>
                          <a:pt x="218" y="459"/>
                        </a:lnTo>
                        <a:lnTo>
                          <a:pt x="212" y="467"/>
                        </a:lnTo>
                        <a:lnTo>
                          <a:pt x="211" y="470"/>
                        </a:lnTo>
                        <a:lnTo>
                          <a:pt x="208" y="469"/>
                        </a:lnTo>
                        <a:lnTo>
                          <a:pt x="198" y="465"/>
                        </a:lnTo>
                        <a:lnTo>
                          <a:pt x="184" y="459"/>
                        </a:lnTo>
                        <a:lnTo>
                          <a:pt x="165" y="449"/>
                        </a:lnTo>
                        <a:lnTo>
                          <a:pt x="144" y="437"/>
                        </a:lnTo>
                        <a:lnTo>
                          <a:pt x="120" y="420"/>
                        </a:lnTo>
                        <a:lnTo>
                          <a:pt x="97" y="400"/>
                        </a:lnTo>
                        <a:lnTo>
                          <a:pt x="73" y="376"/>
                        </a:lnTo>
                        <a:lnTo>
                          <a:pt x="51" y="347"/>
                        </a:lnTo>
                        <a:lnTo>
                          <a:pt x="31" y="315"/>
                        </a:lnTo>
                        <a:lnTo>
                          <a:pt x="15" y="276"/>
                        </a:lnTo>
                        <a:lnTo>
                          <a:pt x="4" y="237"/>
                        </a:lnTo>
                        <a:lnTo>
                          <a:pt x="0" y="199"/>
                        </a:lnTo>
                        <a:lnTo>
                          <a:pt x="0" y="162"/>
                        </a:lnTo>
                        <a:lnTo>
                          <a:pt x="6" y="127"/>
                        </a:lnTo>
                        <a:lnTo>
                          <a:pt x="13" y="97"/>
                        </a:lnTo>
                        <a:lnTo>
                          <a:pt x="23" y="69"/>
                        </a:lnTo>
                        <a:lnTo>
                          <a:pt x="32" y="45"/>
                        </a:lnTo>
                        <a:lnTo>
                          <a:pt x="42" y="27"/>
                        </a:lnTo>
                        <a:lnTo>
                          <a:pt x="52" y="11"/>
                        </a:lnTo>
                        <a:lnTo>
                          <a:pt x="58" y="3"/>
                        </a:lnTo>
                        <a:lnTo>
                          <a:pt x="59" y="0"/>
                        </a:lnTo>
                        <a:close/>
                      </a:path>
                    </a:pathLst>
                  </a:custGeom>
                  <a:grpFill/>
                  <a:ln w="0">
                    <a:noFill/>
                    <a:prstDash val="solid"/>
                    <a:round/>
                  </a:ln>
                </p:spPr>
                <p:txBody>
                  <a:bodyPr anchor="ctr"/>
                  <a:lstStyle/>
                  <a:p>
                    <a:pPr algn="ctr"/>
                    <a:endParaRPr/>
                  </a:p>
                </p:txBody>
              </p:sp>
              <p:sp>
                <p:nvSpPr>
                  <p:cNvPr id="113" name="任意多边形: 形状 25"/>
                  <p:cNvSpPr/>
                  <p:nvPr/>
                </p:nvSpPr>
                <p:spPr bwMode="auto">
                  <a:xfrm>
                    <a:off x="10782274" y="4626514"/>
                    <a:ext cx="279042" cy="551277"/>
                  </a:xfrm>
                  <a:custGeom>
                    <a:avLst/>
                    <a:gdLst>
                      <a:gd name="T0" fmla="*/ 86 w 246"/>
                      <a:gd name="T1" fmla="*/ 0 h 487"/>
                      <a:gd name="T2" fmla="*/ 89 w 246"/>
                      <a:gd name="T3" fmla="*/ 3 h 487"/>
                      <a:gd name="T4" fmla="*/ 98 w 246"/>
                      <a:gd name="T5" fmla="*/ 9 h 487"/>
                      <a:gd name="T6" fmla="*/ 109 w 246"/>
                      <a:gd name="T7" fmla="*/ 17 h 487"/>
                      <a:gd name="T8" fmla="*/ 125 w 246"/>
                      <a:gd name="T9" fmla="*/ 31 h 487"/>
                      <a:gd name="T10" fmla="*/ 141 w 246"/>
                      <a:gd name="T11" fmla="*/ 48 h 487"/>
                      <a:gd name="T12" fmla="*/ 160 w 246"/>
                      <a:gd name="T13" fmla="*/ 69 h 487"/>
                      <a:gd name="T14" fmla="*/ 180 w 246"/>
                      <a:gd name="T15" fmla="*/ 94 h 487"/>
                      <a:gd name="T16" fmla="*/ 198 w 246"/>
                      <a:gd name="T17" fmla="*/ 122 h 487"/>
                      <a:gd name="T18" fmla="*/ 215 w 246"/>
                      <a:gd name="T19" fmla="*/ 156 h 487"/>
                      <a:gd name="T20" fmla="*/ 229 w 246"/>
                      <a:gd name="T21" fmla="*/ 192 h 487"/>
                      <a:gd name="T22" fmla="*/ 240 w 246"/>
                      <a:gd name="T23" fmla="*/ 233 h 487"/>
                      <a:gd name="T24" fmla="*/ 246 w 246"/>
                      <a:gd name="T25" fmla="*/ 275 h 487"/>
                      <a:gd name="T26" fmla="*/ 246 w 246"/>
                      <a:gd name="T27" fmla="*/ 312 h 487"/>
                      <a:gd name="T28" fmla="*/ 242 w 246"/>
                      <a:gd name="T29" fmla="*/ 347 h 487"/>
                      <a:gd name="T30" fmla="*/ 235 w 246"/>
                      <a:gd name="T31" fmla="*/ 380 h 487"/>
                      <a:gd name="T32" fmla="*/ 225 w 246"/>
                      <a:gd name="T33" fmla="*/ 406 h 487"/>
                      <a:gd name="T34" fmla="*/ 214 w 246"/>
                      <a:gd name="T35" fmla="*/ 430 h 487"/>
                      <a:gd name="T36" fmla="*/ 202 w 246"/>
                      <a:gd name="T37" fmla="*/ 451 h 487"/>
                      <a:gd name="T38" fmla="*/ 191 w 246"/>
                      <a:gd name="T39" fmla="*/ 466 h 487"/>
                      <a:gd name="T40" fmla="*/ 182 w 246"/>
                      <a:gd name="T41" fmla="*/ 478 h 487"/>
                      <a:gd name="T42" fmla="*/ 175 w 246"/>
                      <a:gd name="T43" fmla="*/ 485 h 487"/>
                      <a:gd name="T44" fmla="*/ 174 w 246"/>
                      <a:gd name="T45" fmla="*/ 487 h 487"/>
                      <a:gd name="T46" fmla="*/ 170 w 246"/>
                      <a:gd name="T47" fmla="*/ 486 h 487"/>
                      <a:gd name="T48" fmla="*/ 161 w 246"/>
                      <a:gd name="T49" fmla="*/ 480 h 487"/>
                      <a:gd name="T50" fmla="*/ 149 w 246"/>
                      <a:gd name="T51" fmla="*/ 472 h 487"/>
                      <a:gd name="T52" fmla="*/ 132 w 246"/>
                      <a:gd name="T53" fmla="*/ 461 h 487"/>
                      <a:gd name="T54" fmla="*/ 112 w 246"/>
                      <a:gd name="T55" fmla="*/ 445 h 487"/>
                      <a:gd name="T56" fmla="*/ 91 w 246"/>
                      <a:gd name="T57" fmla="*/ 426 h 487"/>
                      <a:gd name="T58" fmla="*/ 71 w 246"/>
                      <a:gd name="T59" fmla="*/ 403 h 487"/>
                      <a:gd name="T60" fmla="*/ 50 w 246"/>
                      <a:gd name="T61" fmla="*/ 375 h 487"/>
                      <a:gd name="T62" fmla="*/ 31 w 246"/>
                      <a:gd name="T63" fmla="*/ 345 h 487"/>
                      <a:gd name="T64" fmla="*/ 17 w 246"/>
                      <a:gd name="T65" fmla="*/ 310 h 487"/>
                      <a:gd name="T66" fmla="*/ 6 w 246"/>
                      <a:gd name="T67" fmla="*/ 271 h 487"/>
                      <a:gd name="T68" fmla="*/ 0 w 246"/>
                      <a:gd name="T69" fmla="*/ 233 h 487"/>
                      <a:gd name="T70" fmla="*/ 0 w 246"/>
                      <a:gd name="T71" fmla="*/ 196 h 487"/>
                      <a:gd name="T72" fmla="*/ 4 w 246"/>
                      <a:gd name="T73" fmla="*/ 163 h 487"/>
                      <a:gd name="T74" fmla="*/ 11 w 246"/>
                      <a:gd name="T75" fmla="*/ 132 h 487"/>
                      <a:gd name="T76" fmla="*/ 23 w 246"/>
                      <a:gd name="T77" fmla="*/ 103 h 487"/>
                      <a:gd name="T78" fmla="*/ 34 w 246"/>
                      <a:gd name="T79" fmla="*/ 77 h 487"/>
                      <a:gd name="T80" fmla="*/ 47 w 246"/>
                      <a:gd name="T81" fmla="*/ 55 h 487"/>
                      <a:gd name="T82" fmla="*/ 58 w 246"/>
                      <a:gd name="T83" fmla="*/ 37 h 487"/>
                      <a:gd name="T84" fmla="*/ 69 w 246"/>
                      <a:gd name="T85" fmla="*/ 21 h 487"/>
                      <a:gd name="T86" fmla="*/ 78 w 246"/>
                      <a:gd name="T87" fmla="*/ 10 h 487"/>
                      <a:gd name="T88" fmla="*/ 85 w 246"/>
                      <a:gd name="T89" fmla="*/ 3 h 487"/>
                      <a:gd name="T90" fmla="*/ 86 w 246"/>
                      <a:gd name="T91"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7">
                        <a:moveTo>
                          <a:pt x="86" y="0"/>
                        </a:moveTo>
                        <a:lnTo>
                          <a:pt x="89" y="3"/>
                        </a:lnTo>
                        <a:lnTo>
                          <a:pt x="98" y="9"/>
                        </a:lnTo>
                        <a:lnTo>
                          <a:pt x="109" y="17"/>
                        </a:lnTo>
                        <a:lnTo>
                          <a:pt x="125" y="31"/>
                        </a:lnTo>
                        <a:lnTo>
                          <a:pt x="141" y="48"/>
                        </a:lnTo>
                        <a:lnTo>
                          <a:pt x="160" y="69"/>
                        </a:lnTo>
                        <a:lnTo>
                          <a:pt x="180" y="94"/>
                        </a:lnTo>
                        <a:lnTo>
                          <a:pt x="198" y="122"/>
                        </a:lnTo>
                        <a:lnTo>
                          <a:pt x="215" y="156"/>
                        </a:lnTo>
                        <a:lnTo>
                          <a:pt x="229" y="192"/>
                        </a:lnTo>
                        <a:lnTo>
                          <a:pt x="240" y="233"/>
                        </a:lnTo>
                        <a:lnTo>
                          <a:pt x="246" y="275"/>
                        </a:lnTo>
                        <a:lnTo>
                          <a:pt x="246" y="312"/>
                        </a:lnTo>
                        <a:lnTo>
                          <a:pt x="242" y="347"/>
                        </a:lnTo>
                        <a:lnTo>
                          <a:pt x="235" y="380"/>
                        </a:lnTo>
                        <a:lnTo>
                          <a:pt x="225" y="406"/>
                        </a:lnTo>
                        <a:lnTo>
                          <a:pt x="214" y="430"/>
                        </a:lnTo>
                        <a:lnTo>
                          <a:pt x="202" y="451"/>
                        </a:lnTo>
                        <a:lnTo>
                          <a:pt x="191" y="466"/>
                        </a:lnTo>
                        <a:lnTo>
                          <a:pt x="182" y="478"/>
                        </a:lnTo>
                        <a:lnTo>
                          <a:pt x="175" y="485"/>
                        </a:lnTo>
                        <a:lnTo>
                          <a:pt x="174" y="487"/>
                        </a:lnTo>
                        <a:lnTo>
                          <a:pt x="170" y="486"/>
                        </a:lnTo>
                        <a:lnTo>
                          <a:pt x="161" y="480"/>
                        </a:lnTo>
                        <a:lnTo>
                          <a:pt x="149" y="472"/>
                        </a:lnTo>
                        <a:lnTo>
                          <a:pt x="132" y="461"/>
                        </a:lnTo>
                        <a:lnTo>
                          <a:pt x="112" y="445"/>
                        </a:lnTo>
                        <a:lnTo>
                          <a:pt x="91" y="426"/>
                        </a:lnTo>
                        <a:lnTo>
                          <a:pt x="71" y="403"/>
                        </a:lnTo>
                        <a:lnTo>
                          <a:pt x="50" y="375"/>
                        </a:lnTo>
                        <a:lnTo>
                          <a:pt x="31" y="345"/>
                        </a:lnTo>
                        <a:lnTo>
                          <a:pt x="17" y="310"/>
                        </a:lnTo>
                        <a:lnTo>
                          <a:pt x="6" y="271"/>
                        </a:lnTo>
                        <a:lnTo>
                          <a:pt x="0" y="233"/>
                        </a:lnTo>
                        <a:lnTo>
                          <a:pt x="0" y="196"/>
                        </a:lnTo>
                        <a:lnTo>
                          <a:pt x="4" y="163"/>
                        </a:lnTo>
                        <a:lnTo>
                          <a:pt x="11" y="132"/>
                        </a:lnTo>
                        <a:lnTo>
                          <a:pt x="23" y="103"/>
                        </a:lnTo>
                        <a:lnTo>
                          <a:pt x="34" y="77"/>
                        </a:lnTo>
                        <a:lnTo>
                          <a:pt x="47" y="55"/>
                        </a:lnTo>
                        <a:lnTo>
                          <a:pt x="58" y="37"/>
                        </a:lnTo>
                        <a:lnTo>
                          <a:pt x="69" y="21"/>
                        </a:lnTo>
                        <a:lnTo>
                          <a:pt x="78" y="10"/>
                        </a:lnTo>
                        <a:lnTo>
                          <a:pt x="85" y="3"/>
                        </a:lnTo>
                        <a:lnTo>
                          <a:pt x="86" y="0"/>
                        </a:lnTo>
                        <a:close/>
                      </a:path>
                    </a:pathLst>
                  </a:custGeom>
                  <a:grpFill/>
                  <a:ln w="0">
                    <a:noFill/>
                    <a:prstDash val="solid"/>
                    <a:round/>
                  </a:ln>
                </p:spPr>
                <p:txBody>
                  <a:bodyPr anchor="ctr"/>
                  <a:lstStyle/>
                  <a:p>
                    <a:pPr algn="ctr"/>
                    <a:endParaRPr/>
                  </a:p>
                </p:txBody>
              </p:sp>
              <p:sp>
                <p:nvSpPr>
                  <p:cNvPr id="114" name="任意多边形: 形状 26"/>
                  <p:cNvSpPr/>
                  <p:nvPr/>
                </p:nvSpPr>
                <p:spPr bwMode="auto">
                  <a:xfrm>
                    <a:off x="10527054" y="4932779"/>
                    <a:ext cx="272236" cy="558083"/>
                  </a:xfrm>
                  <a:custGeom>
                    <a:avLst/>
                    <a:gdLst>
                      <a:gd name="T0" fmla="*/ 109 w 242"/>
                      <a:gd name="T1" fmla="*/ 0 h 492"/>
                      <a:gd name="T2" fmla="*/ 112 w 242"/>
                      <a:gd name="T3" fmla="*/ 2 h 492"/>
                      <a:gd name="T4" fmla="*/ 119 w 242"/>
                      <a:gd name="T5" fmla="*/ 8 h 492"/>
                      <a:gd name="T6" fmla="*/ 130 w 242"/>
                      <a:gd name="T7" fmla="*/ 19 h 492"/>
                      <a:gd name="T8" fmla="*/ 143 w 242"/>
                      <a:gd name="T9" fmla="*/ 33 h 492"/>
                      <a:gd name="T10" fmla="*/ 159 w 242"/>
                      <a:gd name="T11" fmla="*/ 51 h 492"/>
                      <a:gd name="T12" fmla="*/ 176 w 242"/>
                      <a:gd name="T13" fmla="*/ 75 h 492"/>
                      <a:gd name="T14" fmla="*/ 193 w 242"/>
                      <a:gd name="T15" fmla="*/ 102 h 492"/>
                      <a:gd name="T16" fmla="*/ 208 w 242"/>
                      <a:gd name="T17" fmla="*/ 131 h 492"/>
                      <a:gd name="T18" fmla="*/ 222 w 242"/>
                      <a:gd name="T19" fmla="*/ 166 h 492"/>
                      <a:gd name="T20" fmla="*/ 232 w 242"/>
                      <a:gd name="T21" fmla="*/ 204 h 492"/>
                      <a:gd name="T22" fmla="*/ 241 w 242"/>
                      <a:gd name="T23" fmla="*/ 246 h 492"/>
                      <a:gd name="T24" fmla="*/ 242 w 242"/>
                      <a:gd name="T25" fmla="*/ 288 h 492"/>
                      <a:gd name="T26" fmla="*/ 239 w 242"/>
                      <a:gd name="T27" fmla="*/ 326 h 492"/>
                      <a:gd name="T28" fmla="*/ 231 w 242"/>
                      <a:gd name="T29" fmla="*/ 361 h 492"/>
                      <a:gd name="T30" fmla="*/ 221 w 242"/>
                      <a:gd name="T31" fmla="*/ 390 h 492"/>
                      <a:gd name="T32" fmla="*/ 208 w 242"/>
                      <a:gd name="T33" fmla="*/ 416 h 492"/>
                      <a:gd name="T34" fmla="*/ 195 w 242"/>
                      <a:gd name="T35" fmla="*/ 440 h 492"/>
                      <a:gd name="T36" fmla="*/ 181 w 242"/>
                      <a:gd name="T37" fmla="*/ 458 h 492"/>
                      <a:gd name="T38" fmla="*/ 169 w 242"/>
                      <a:gd name="T39" fmla="*/ 472 h 492"/>
                      <a:gd name="T40" fmla="*/ 159 w 242"/>
                      <a:gd name="T41" fmla="*/ 484 h 492"/>
                      <a:gd name="T42" fmla="*/ 152 w 242"/>
                      <a:gd name="T43" fmla="*/ 491 h 492"/>
                      <a:gd name="T44" fmla="*/ 150 w 242"/>
                      <a:gd name="T45" fmla="*/ 492 h 492"/>
                      <a:gd name="T46" fmla="*/ 146 w 242"/>
                      <a:gd name="T47" fmla="*/ 491 h 492"/>
                      <a:gd name="T48" fmla="*/ 139 w 242"/>
                      <a:gd name="T49" fmla="*/ 485 h 492"/>
                      <a:gd name="T50" fmla="*/ 126 w 242"/>
                      <a:gd name="T51" fmla="*/ 475 h 492"/>
                      <a:gd name="T52" fmla="*/ 111 w 242"/>
                      <a:gd name="T53" fmla="*/ 461 h 492"/>
                      <a:gd name="T54" fmla="*/ 92 w 242"/>
                      <a:gd name="T55" fmla="*/ 444 h 492"/>
                      <a:gd name="T56" fmla="*/ 74 w 242"/>
                      <a:gd name="T57" fmla="*/ 423 h 492"/>
                      <a:gd name="T58" fmla="*/ 54 w 242"/>
                      <a:gd name="T59" fmla="*/ 398 h 492"/>
                      <a:gd name="T60" fmla="*/ 37 w 242"/>
                      <a:gd name="T61" fmla="*/ 370 h 492"/>
                      <a:gd name="T62" fmla="*/ 22 w 242"/>
                      <a:gd name="T63" fmla="*/ 337 h 492"/>
                      <a:gd name="T64" fmla="*/ 10 w 242"/>
                      <a:gd name="T65" fmla="*/ 300 h 492"/>
                      <a:gd name="T66" fmla="*/ 3 w 242"/>
                      <a:gd name="T67" fmla="*/ 260 h 492"/>
                      <a:gd name="T68" fmla="*/ 0 w 242"/>
                      <a:gd name="T69" fmla="*/ 222 h 492"/>
                      <a:gd name="T70" fmla="*/ 5 w 242"/>
                      <a:gd name="T71" fmla="*/ 187 h 492"/>
                      <a:gd name="T72" fmla="*/ 12 w 242"/>
                      <a:gd name="T73" fmla="*/ 153 h 492"/>
                      <a:gd name="T74" fmla="*/ 22 w 242"/>
                      <a:gd name="T75" fmla="*/ 124 h 492"/>
                      <a:gd name="T76" fmla="*/ 34 w 242"/>
                      <a:gd name="T77" fmla="*/ 96 h 492"/>
                      <a:gd name="T78" fmla="*/ 48 w 242"/>
                      <a:gd name="T79" fmla="*/ 71 h 492"/>
                      <a:gd name="T80" fmla="*/ 64 w 242"/>
                      <a:gd name="T81" fmla="*/ 50 h 492"/>
                      <a:gd name="T82" fmla="*/ 77 w 242"/>
                      <a:gd name="T83" fmla="*/ 33 h 492"/>
                      <a:gd name="T84" fmla="*/ 89 w 242"/>
                      <a:gd name="T85" fmla="*/ 18 h 492"/>
                      <a:gd name="T86" fmla="*/ 99 w 242"/>
                      <a:gd name="T87" fmla="*/ 8 h 492"/>
                      <a:gd name="T88" fmla="*/ 106 w 242"/>
                      <a:gd name="T89" fmla="*/ 2 h 492"/>
                      <a:gd name="T90" fmla="*/ 109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09" y="0"/>
                        </a:moveTo>
                        <a:lnTo>
                          <a:pt x="112" y="2"/>
                        </a:lnTo>
                        <a:lnTo>
                          <a:pt x="119" y="8"/>
                        </a:lnTo>
                        <a:lnTo>
                          <a:pt x="130" y="19"/>
                        </a:lnTo>
                        <a:lnTo>
                          <a:pt x="143" y="33"/>
                        </a:lnTo>
                        <a:lnTo>
                          <a:pt x="159" y="51"/>
                        </a:lnTo>
                        <a:lnTo>
                          <a:pt x="176" y="75"/>
                        </a:lnTo>
                        <a:lnTo>
                          <a:pt x="193" y="102"/>
                        </a:lnTo>
                        <a:lnTo>
                          <a:pt x="208" y="131"/>
                        </a:lnTo>
                        <a:lnTo>
                          <a:pt x="222" y="166"/>
                        </a:lnTo>
                        <a:lnTo>
                          <a:pt x="232" y="204"/>
                        </a:lnTo>
                        <a:lnTo>
                          <a:pt x="241" y="246"/>
                        </a:lnTo>
                        <a:lnTo>
                          <a:pt x="242" y="288"/>
                        </a:lnTo>
                        <a:lnTo>
                          <a:pt x="239" y="326"/>
                        </a:lnTo>
                        <a:lnTo>
                          <a:pt x="231" y="361"/>
                        </a:lnTo>
                        <a:lnTo>
                          <a:pt x="221" y="390"/>
                        </a:lnTo>
                        <a:lnTo>
                          <a:pt x="208" y="416"/>
                        </a:lnTo>
                        <a:lnTo>
                          <a:pt x="195" y="440"/>
                        </a:lnTo>
                        <a:lnTo>
                          <a:pt x="181" y="458"/>
                        </a:lnTo>
                        <a:lnTo>
                          <a:pt x="169" y="472"/>
                        </a:lnTo>
                        <a:lnTo>
                          <a:pt x="159" y="484"/>
                        </a:lnTo>
                        <a:lnTo>
                          <a:pt x="152" y="491"/>
                        </a:lnTo>
                        <a:lnTo>
                          <a:pt x="150" y="492"/>
                        </a:lnTo>
                        <a:lnTo>
                          <a:pt x="146" y="491"/>
                        </a:lnTo>
                        <a:lnTo>
                          <a:pt x="139" y="485"/>
                        </a:lnTo>
                        <a:lnTo>
                          <a:pt x="126" y="475"/>
                        </a:lnTo>
                        <a:lnTo>
                          <a:pt x="111" y="461"/>
                        </a:lnTo>
                        <a:lnTo>
                          <a:pt x="92" y="444"/>
                        </a:lnTo>
                        <a:lnTo>
                          <a:pt x="74" y="423"/>
                        </a:lnTo>
                        <a:lnTo>
                          <a:pt x="54" y="398"/>
                        </a:lnTo>
                        <a:lnTo>
                          <a:pt x="37" y="370"/>
                        </a:lnTo>
                        <a:lnTo>
                          <a:pt x="22" y="337"/>
                        </a:lnTo>
                        <a:lnTo>
                          <a:pt x="10" y="300"/>
                        </a:lnTo>
                        <a:lnTo>
                          <a:pt x="3" y="260"/>
                        </a:lnTo>
                        <a:lnTo>
                          <a:pt x="0" y="222"/>
                        </a:lnTo>
                        <a:lnTo>
                          <a:pt x="5" y="187"/>
                        </a:lnTo>
                        <a:lnTo>
                          <a:pt x="12" y="153"/>
                        </a:lnTo>
                        <a:lnTo>
                          <a:pt x="22" y="124"/>
                        </a:lnTo>
                        <a:lnTo>
                          <a:pt x="34" y="96"/>
                        </a:lnTo>
                        <a:lnTo>
                          <a:pt x="48" y="71"/>
                        </a:lnTo>
                        <a:lnTo>
                          <a:pt x="64" y="50"/>
                        </a:lnTo>
                        <a:lnTo>
                          <a:pt x="77" y="33"/>
                        </a:lnTo>
                        <a:lnTo>
                          <a:pt x="89" y="18"/>
                        </a:lnTo>
                        <a:lnTo>
                          <a:pt x="99" y="8"/>
                        </a:lnTo>
                        <a:lnTo>
                          <a:pt x="106" y="2"/>
                        </a:lnTo>
                        <a:lnTo>
                          <a:pt x="109" y="0"/>
                        </a:lnTo>
                        <a:close/>
                      </a:path>
                    </a:pathLst>
                  </a:custGeom>
                  <a:grpFill/>
                  <a:ln w="0">
                    <a:noFill/>
                    <a:prstDash val="solid"/>
                    <a:round/>
                  </a:ln>
                </p:spPr>
                <p:txBody>
                  <a:bodyPr anchor="ctr"/>
                  <a:lstStyle/>
                  <a:p>
                    <a:pPr algn="ctr"/>
                    <a:endParaRPr/>
                  </a:p>
                </p:txBody>
              </p:sp>
              <p:sp>
                <p:nvSpPr>
                  <p:cNvPr id="115" name="任意多边形: 形状 27"/>
                  <p:cNvSpPr/>
                  <p:nvPr/>
                </p:nvSpPr>
                <p:spPr bwMode="auto">
                  <a:xfrm>
                    <a:off x="10234401" y="5239048"/>
                    <a:ext cx="272233" cy="547876"/>
                  </a:xfrm>
                  <a:custGeom>
                    <a:avLst/>
                    <a:gdLst>
                      <a:gd name="T0" fmla="*/ 182 w 241"/>
                      <a:gd name="T1" fmla="*/ 0 h 482"/>
                      <a:gd name="T2" fmla="*/ 183 w 241"/>
                      <a:gd name="T3" fmla="*/ 2 h 482"/>
                      <a:gd name="T4" fmla="*/ 189 w 241"/>
                      <a:gd name="T5" fmla="*/ 11 h 482"/>
                      <a:gd name="T6" fmla="*/ 196 w 241"/>
                      <a:gd name="T7" fmla="*/ 23 h 482"/>
                      <a:gd name="T8" fmla="*/ 206 w 241"/>
                      <a:gd name="T9" fmla="*/ 42 h 482"/>
                      <a:gd name="T10" fmla="*/ 215 w 241"/>
                      <a:gd name="T11" fmla="*/ 64 h 482"/>
                      <a:gd name="T12" fmla="*/ 224 w 241"/>
                      <a:gd name="T13" fmla="*/ 91 h 482"/>
                      <a:gd name="T14" fmla="*/ 233 w 241"/>
                      <a:gd name="T15" fmla="*/ 120 h 482"/>
                      <a:gd name="T16" fmla="*/ 239 w 241"/>
                      <a:gd name="T17" fmla="*/ 153 h 482"/>
                      <a:gd name="T18" fmla="*/ 241 w 241"/>
                      <a:gd name="T19" fmla="*/ 190 h 482"/>
                      <a:gd name="T20" fmla="*/ 241 w 241"/>
                      <a:gd name="T21" fmla="*/ 230 h 482"/>
                      <a:gd name="T22" fmla="*/ 236 w 241"/>
                      <a:gd name="T23" fmla="*/ 272 h 482"/>
                      <a:gd name="T24" fmla="*/ 226 w 241"/>
                      <a:gd name="T25" fmla="*/ 313 h 482"/>
                      <a:gd name="T26" fmla="*/ 212 w 241"/>
                      <a:gd name="T27" fmla="*/ 348 h 482"/>
                      <a:gd name="T28" fmla="*/ 195 w 241"/>
                      <a:gd name="T29" fmla="*/ 379 h 482"/>
                      <a:gd name="T30" fmla="*/ 175 w 241"/>
                      <a:gd name="T31" fmla="*/ 405 h 482"/>
                      <a:gd name="T32" fmla="*/ 155 w 241"/>
                      <a:gd name="T33" fmla="*/ 428 h 482"/>
                      <a:gd name="T34" fmla="*/ 137 w 241"/>
                      <a:gd name="T35" fmla="*/ 445 h 482"/>
                      <a:gd name="T36" fmla="*/ 118 w 241"/>
                      <a:gd name="T37" fmla="*/ 459 h 482"/>
                      <a:gd name="T38" fmla="*/ 101 w 241"/>
                      <a:gd name="T39" fmla="*/ 470 h 482"/>
                      <a:gd name="T40" fmla="*/ 89 w 241"/>
                      <a:gd name="T41" fmla="*/ 477 h 482"/>
                      <a:gd name="T42" fmla="*/ 80 w 241"/>
                      <a:gd name="T43" fmla="*/ 481 h 482"/>
                      <a:gd name="T44" fmla="*/ 77 w 241"/>
                      <a:gd name="T45" fmla="*/ 482 h 482"/>
                      <a:gd name="T46" fmla="*/ 75 w 241"/>
                      <a:gd name="T47" fmla="*/ 480 h 482"/>
                      <a:gd name="T48" fmla="*/ 69 w 241"/>
                      <a:gd name="T49" fmla="*/ 473 h 482"/>
                      <a:gd name="T50" fmla="*/ 59 w 241"/>
                      <a:gd name="T51" fmla="*/ 459 h 482"/>
                      <a:gd name="T52" fmla="*/ 48 w 241"/>
                      <a:gd name="T53" fmla="*/ 442 h 482"/>
                      <a:gd name="T54" fmla="*/ 36 w 241"/>
                      <a:gd name="T55" fmla="*/ 421 h 482"/>
                      <a:gd name="T56" fmla="*/ 25 w 241"/>
                      <a:gd name="T57" fmla="*/ 396 h 482"/>
                      <a:gd name="T58" fmla="*/ 14 w 241"/>
                      <a:gd name="T59" fmla="*/ 366 h 482"/>
                      <a:gd name="T60" fmla="*/ 5 w 241"/>
                      <a:gd name="T61" fmla="*/ 333 h 482"/>
                      <a:gd name="T62" fmla="*/ 1 w 241"/>
                      <a:gd name="T63" fmla="*/ 298 h 482"/>
                      <a:gd name="T64" fmla="*/ 0 w 241"/>
                      <a:gd name="T65" fmla="*/ 258 h 482"/>
                      <a:gd name="T66" fmla="*/ 5 w 241"/>
                      <a:gd name="T67" fmla="*/ 218 h 482"/>
                      <a:gd name="T68" fmla="*/ 15 w 241"/>
                      <a:gd name="T69" fmla="*/ 179 h 482"/>
                      <a:gd name="T70" fmla="*/ 31 w 241"/>
                      <a:gd name="T71" fmla="*/ 142 h 482"/>
                      <a:gd name="T72" fmla="*/ 49 w 241"/>
                      <a:gd name="T73" fmla="*/ 112 h 482"/>
                      <a:gd name="T74" fmla="*/ 70 w 241"/>
                      <a:gd name="T75" fmla="*/ 85 h 482"/>
                      <a:gd name="T76" fmla="*/ 93 w 241"/>
                      <a:gd name="T77" fmla="*/ 61 h 482"/>
                      <a:gd name="T78" fmla="*/ 114 w 241"/>
                      <a:gd name="T79" fmla="*/ 42 h 482"/>
                      <a:gd name="T80" fmla="*/ 135 w 241"/>
                      <a:gd name="T81" fmla="*/ 26 h 482"/>
                      <a:gd name="T82" fmla="*/ 154 w 241"/>
                      <a:gd name="T83" fmla="*/ 15 h 482"/>
                      <a:gd name="T84" fmla="*/ 169 w 241"/>
                      <a:gd name="T85" fmla="*/ 7 h 482"/>
                      <a:gd name="T86" fmla="*/ 178 w 241"/>
                      <a:gd name="T87" fmla="*/ 1 h 482"/>
                      <a:gd name="T88" fmla="*/ 182 w 241"/>
                      <a:gd name="T89"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1" h="482">
                        <a:moveTo>
                          <a:pt x="182" y="0"/>
                        </a:moveTo>
                        <a:lnTo>
                          <a:pt x="183" y="2"/>
                        </a:lnTo>
                        <a:lnTo>
                          <a:pt x="189" y="11"/>
                        </a:lnTo>
                        <a:lnTo>
                          <a:pt x="196" y="23"/>
                        </a:lnTo>
                        <a:lnTo>
                          <a:pt x="206" y="42"/>
                        </a:lnTo>
                        <a:lnTo>
                          <a:pt x="215" y="64"/>
                        </a:lnTo>
                        <a:lnTo>
                          <a:pt x="224" y="91"/>
                        </a:lnTo>
                        <a:lnTo>
                          <a:pt x="233" y="120"/>
                        </a:lnTo>
                        <a:lnTo>
                          <a:pt x="239" y="153"/>
                        </a:lnTo>
                        <a:lnTo>
                          <a:pt x="241" y="190"/>
                        </a:lnTo>
                        <a:lnTo>
                          <a:pt x="241" y="230"/>
                        </a:lnTo>
                        <a:lnTo>
                          <a:pt x="236" y="272"/>
                        </a:lnTo>
                        <a:lnTo>
                          <a:pt x="226" y="313"/>
                        </a:lnTo>
                        <a:lnTo>
                          <a:pt x="212" y="348"/>
                        </a:lnTo>
                        <a:lnTo>
                          <a:pt x="195" y="379"/>
                        </a:lnTo>
                        <a:lnTo>
                          <a:pt x="175" y="405"/>
                        </a:lnTo>
                        <a:lnTo>
                          <a:pt x="155" y="428"/>
                        </a:lnTo>
                        <a:lnTo>
                          <a:pt x="137" y="445"/>
                        </a:lnTo>
                        <a:lnTo>
                          <a:pt x="118" y="459"/>
                        </a:lnTo>
                        <a:lnTo>
                          <a:pt x="101" y="470"/>
                        </a:lnTo>
                        <a:lnTo>
                          <a:pt x="89" y="477"/>
                        </a:lnTo>
                        <a:lnTo>
                          <a:pt x="80" y="481"/>
                        </a:lnTo>
                        <a:lnTo>
                          <a:pt x="77" y="482"/>
                        </a:lnTo>
                        <a:lnTo>
                          <a:pt x="75" y="480"/>
                        </a:lnTo>
                        <a:lnTo>
                          <a:pt x="69" y="473"/>
                        </a:lnTo>
                        <a:lnTo>
                          <a:pt x="59" y="459"/>
                        </a:lnTo>
                        <a:lnTo>
                          <a:pt x="48" y="442"/>
                        </a:lnTo>
                        <a:lnTo>
                          <a:pt x="36" y="421"/>
                        </a:lnTo>
                        <a:lnTo>
                          <a:pt x="25" y="396"/>
                        </a:lnTo>
                        <a:lnTo>
                          <a:pt x="14" y="366"/>
                        </a:lnTo>
                        <a:lnTo>
                          <a:pt x="5" y="333"/>
                        </a:lnTo>
                        <a:lnTo>
                          <a:pt x="1" y="298"/>
                        </a:lnTo>
                        <a:lnTo>
                          <a:pt x="0" y="258"/>
                        </a:lnTo>
                        <a:lnTo>
                          <a:pt x="5" y="218"/>
                        </a:lnTo>
                        <a:lnTo>
                          <a:pt x="15" y="179"/>
                        </a:lnTo>
                        <a:lnTo>
                          <a:pt x="31" y="142"/>
                        </a:lnTo>
                        <a:lnTo>
                          <a:pt x="49" y="112"/>
                        </a:lnTo>
                        <a:lnTo>
                          <a:pt x="70" y="85"/>
                        </a:lnTo>
                        <a:lnTo>
                          <a:pt x="93" y="61"/>
                        </a:lnTo>
                        <a:lnTo>
                          <a:pt x="114" y="42"/>
                        </a:lnTo>
                        <a:lnTo>
                          <a:pt x="135" y="26"/>
                        </a:lnTo>
                        <a:lnTo>
                          <a:pt x="154" y="15"/>
                        </a:lnTo>
                        <a:lnTo>
                          <a:pt x="169" y="7"/>
                        </a:lnTo>
                        <a:lnTo>
                          <a:pt x="178" y="1"/>
                        </a:lnTo>
                        <a:lnTo>
                          <a:pt x="182" y="0"/>
                        </a:lnTo>
                        <a:close/>
                      </a:path>
                    </a:pathLst>
                  </a:custGeom>
                  <a:grpFill/>
                  <a:ln w="0">
                    <a:noFill/>
                    <a:prstDash val="solid"/>
                    <a:round/>
                  </a:ln>
                </p:spPr>
                <p:txBody>
                  <a:bodyPr anchor="ctr"/>
                  <a:lstStyle/>
                  <a:p>
                    <a:pPr algn="ctr"/>
                    <a:endParaRPr/>
                  </a:p>
                </p:txBody>
              </p:sp>
              <p:sp>
                <p:nvSpPr>
                  <p:cNvPr id="116" name="任意多边形: 形状 28"/>
                  <p:cNvSpPr/>
                  <p:nvPr/>
                </p:nvSpPr>
                <p:spPr bwMode="auto">
                  <a:xfrm>
                    <a:off x="11125975" y="3745152"/>
                    <a:ext cx="272233" cy="558086"/>
                  </a:xfrm>
                  <a:custGeom>
                    <a:avLst/>
                    <a:gdLst>
                      <a:gd name="T0" fmla="*/ 99 w 238"/>
                      <a:gd name="T1" fmla="*/ 0 h 492"/>
                      <a:gd name="T2" fmla="*/ 102 w 238"/>
                      <a:gd name="T3" fmla="*/ 1 h 492"/>
                      <a:gd name="T4" fmla="*/ 112 w 238"/>
                      <a:gd name="T5" fmla="*/ 8 h 492"/>
                      <a:gd name="T6" fmla="*/ 125 w 238"/>
                      <a:gd name="T7" fmla="*/ 19 h 492"/>
                      <a:gd name="T8" fmla="*/ 140 w 238"/>
                      <a:gd name="T9" fmla="*/ 33 h 492"/>
                      <a:gd name="T10" fmla="*/ 159 w 238"/>
                      <a:gd name="T11" fmla="*/ 53 h 492"/>
                      <a:gd name="T12" fmla="*/ 177 w 238"/>
                      <a:gd name="T13" fmla="*/ 75 h 492"/>
                      <a:gd name="T14" fmla="*/ 196 w 238"/>
                      <a:gd name="T15" fmla="*/ 102 h 492"/>
                      <a:gd name="T16" fmla="*/ 212 w 238"/>
                      <a:gd name="T17" fmla="*/ 133 h 492"/>
                      <a:gd name="T18" fmla="*/ 225 w 238"/>
                      <a:gd name="T19" fmla="*/ 166 h 492"/>
                      <a:gd name="T20" fmla="*/ 234 w 238"/>
                      <a:gd name="T21" fmla="*/ 204 h 492"/>
                      <a:gd name="T22" fmla="*/ 238 w 238"/>
                      <a:gd name="T23" fmla="*/ 245 h 492"/>
                      <a:gd name="T24" fmla="*/ 235 w 238"/>
                      <a:gd name="T25" fmla="*/ 287 h 492"/>
                      <a:gd name="T26" fmla="*/ 228 w 238"/>
                      <a:gd name="T27" fmla="*/ 325 h 492"/>
                      <a:gd name="T28" fmla="*/ 218 w 238"/>
                      <a:gd name="T29" fmla="*/ 358 h 492"/>
                      <a:gd name="T30" fmla="*/ 204 w 238"/>
                      <a:gd name="T31" fmla="*/ 389 h 492"/>
                      <a:gd name="T32" fmla="*/ 188 w 238"/>
                      <a:gd name="T33" fmla="*/ 415 h 492"/>
                      <a:gd name="T34" fmla="*/ 173 w 238"/>
                      <a:gd name="T35" fmla="*/ 439 h 492"/>
                      <a:gd name="T36" fmla="*/ 157 w 238"/>
                      <a:gd name="T37" fmla="*/ 457 h 492"/>
                      <a:gd name="T38" fmla="*/ 143 w 238"/>
                      <a:gd name="T39" fmla="*/ 473 h 492"/>
                      <a:gd name="T40" fmla="*/ 132 w 238"/>
                      <a:gd name="T41" fmla="*/ 484 h 492"/>
                      <a:gd name="T42" fmla="*/ 125 w 238"/>
                      <a:gd name="T43" fmla="*/ 491 h 492"/>
                      <a:gd name="T44" fmla="*/ 122 w 238"/>
                      <a:gd name="T45" fmla="*/ 492 h 492"/>
                      <a:gd name="T46" fmla="*/ 119 w 238"/>
                      <a:gd name="T47" fmla="*/ 491 h 492"/>
                      <a:gd name="T48" fmla="*/ 111 w 238"/>
                      <a:gd name="T49" fmla="*/ 485 h 492"/>
                      <a:gd name="T50" fmla="*/ 99 w 238"/>
                      <a:gd name="T51" fmla="*/ 477 h 492"/>
                      <a:gd name="T52" fmla="*/ 85 w 238"/>
                      <a:gd name="T53" fmla="*/ 463 h 492"/>
                      <a:gd name="T54" fmla="*/ 70 w 238"/>
                      <a:gd name="T55" fmla="*/ 446 h 492"/>
                      <a:gd name="T56" fmla="*/ 54 w 238"/>
                      <a:gd name="T57" fmla="*/ 425 h 492"/>
                      <a:gd name="T58" fmla="*/ 37 w 238"/>
                      <a:gd name="T59" fmla="*/ 401 h 492"/>
                      <a:gd name="T60" fmla="*/ 23 w 238"/>
                      <a:gd name="T61" fmla="*/ 372 h 492"/>
                      <a:gd name="T62" fmla="*/ 12 w 238"/>
                      <a:gd name="T63" fmla="*/ 338 h 492"/>
                      <a:gd name="T64" fmla="*/ 5 w 238"/>
                      <a:gd name="T65" fmla="*/ 302 h 492"/>
                      <a:gd name="T66" fmla="*/ 0 w 238"/>
                      <a:gd name="T67" fmla="*/ 260 h 492"/>
                      <a:gd name="T68" fmla="*/ 3 w 238"/>
                      <a:gd name="T69" fmla="*/ 217 h 492"/>
                      <a:gd name="T70" fmla="*/ 9 w 238"/>
                      <a:gd name="T71" fmla="*/ 178 h 492"/>
                      <a:gd name="T72" fmla="*/ 19 w 238"/>
                      <a:gd name="T73" fmla="*/ 143 h 492"/>
                      <a:gd name="T74" fmla="*/ 30 w 238"/>
                      <a:gd name="T75" fmla="*/ 110 h 492"/>
                      <a:gd name="T76" fmla="*/ 43 w 238"/>
                      <a:gd name="T77" fmla="*/ 82 h 492"/>
                      <a:gd name="T78" fmla="*/ 57 w 238"/>
                      <a:gd name="T79" fmla="*/ 57 h 492"/>
                      <a:gd name="T80" fmla="*/ 70 w 238"/>
                      <a:gd name="T81" fmla="*/ 38 h 492"/>
                      <a:gd name="T82" fmla="*/ 81 w 238"/>
                      <a:gd name="T83" fmla="*/ 21 h 492"/>
                      <a:gd name="T84" fmla="*/ 91 w 238"/>
                      <a:gd name="T85" fmla="*/ 10 h 492"/>
                      <a:gd name="T86" fmla="*/ 98 w 238"/>
                      <a:gd name="T87" fmla="*/ 3 h 492"/>
                      <a:gd name="T88" fmla="*/ 99 w 238"/>
                      <a:gd name="T89"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2">
                        <a:moveTo>
                          <a:pt x="99" y="0"/>
                        </a:moveTo>
                        <a:lnTo>
                          <a:pt x="102" y="1"/>
                        </a:lnTo>
                        <a:lnTo>
                          <a:pt x="112" y="8"/>
                        </a:lnTo>
                        <a:lnTo>
                          <a:pt x="125" y="19"/>
                        </a:lnTo>
                        <a:lnTo>
                          <a:pt x="140" y="33"/>
                        </a:lnTo>
                        <a:lnTo>
                          <a:pt x="159" y="53"/>
                        </a:lnTo>
                        <a:lnTo>
                          <a:pt x="177" y="75"/>
                        </a:lnTo>
                        <a:lnTo>
                          <a:pt x="196" y="102"/>
                        </a:lnTo>
                        <a:lnTo>
                          <a:pt x="212" y="133"/>
                        </a:lnTo>
                        <a:lnTo>
                          <a:pt x="225" y="166"/>
                        </a:lnTo>
                        <a:lnTo>
                          <a:pt x="234" y="204"/>
                        </a:lnTo>
                        <a:lnTo>
                          <a:pt x="238" y="245"/>
                        </a:lnTo>
                        <a:lnTo>
                          <a:pt x="235" y="287"/>
                        </a:lnTo>
                        <a:lnTo>
                          <a:pt x="228" y="325"/>
                        </a:lnTo>
                        <a:lnTo>
                          <a:pt x="218" y="358"/>
                        </a:lnTo>
                        <a:lnTo>
                          <a:pt x="204" y="389"/>
                        </a:lnTo>
                        <a:lnTo>
                          <a:pt x="188" y="415"/>
                        </a:lnTo>
                        <a:lnTo>
                          <a:pt x="173" y="439"/>
                        </a:lnTo>
                        <a:lnTo>
                          <a:pt x="157" y="457"/>
                        </a:lnTo>
                        <a:lnTo>
                          <a:pt x="143" y="473"/>
                        </a:lnTo>
                        <a:lnTo>
                          <a:pt x="132" y="484"/>
                        </a:lnTo>
                        <a:lnTo>
                          <a:pt x="125" y="491"/>
                        </a:lnTo>
                        <a:lnTo>
                          <a:pt x="122" y="492"/>
                        </a:lnTo>
                        <a:lnTo>
                          <a:pt x="119" y="491"/>
                        </a:lnTo>
                        <a:lnTo>
                          <a:pt x="111" y="485"/>
                        </a:lnTo>
                        <a:lnTo>
                          <a:pt x="99" y="477"/>
                        </a:lnTo>
                        <a:lnTo>
                          <a:pt x="85" y="463"/>
                        </a:lnTo>
                        <a:lnTo>
                          <a:pt x="70" y="446"/>
                        </a:lnTo>
                        <a:lnTo>
                          <a:pt x="54" y="425"/>
                        </a:lnTo>
                        <a:lnTo>
                          <a:pt x="37" y="401"/>
                        </a:lnTo>
                        <a:lnTo>
                          <a:pt x="23" y="372"/>
                        </a:lnTo>
                        <a:lnTo>
                          <a:pt x="12" y="338"/>
                        </a:lnTo>
                        <a:lnTo>
                          <a:pt x="5" y="302"/>
                        </a:lnTo>
                        <a:lnTo>
                          <a:pt x="0" y="260"/>
                        </a:lnTo>
                        <a:lnTo>
                          <a:pt x="3" y="217"/>
                        </a:lnTo>
                        <a:lnTo>
                          <a:pt x="9" y="178"/>
                        </a:lnTo>
                        <a:lnTo>
                          <a:pt x="19" y="143"/>
                        </a:lnTo>
                        <a:lnTo>
                          <a:pt x="30" y="110"/>
                        </a:lnTo>
                        <a:lnTo>
                          <a:pt x="43" y="82"/>
                        </a:lnTo>
                        <a:lnTo>
                          <a:pt x="57" y="57"/>
                        </a:lnTo>
                        <a:lnTo>
                          <a:pt x="70" y="38"/>
                        </a:lnTo>
                        <a:lnTo>
                          <a:pt x="81" y="21"/>
                        </a:lnTo>
                        <a:lnTo>
                          <a:pt x="91" y="10"/>
                        </a:lnTo>
                        <a:lnTo>
                          <a:pt x="98" y="3"/>
                        </a:lnTo>
                        <a:lnTo>
                          <a:pt x="99" y="0"/>
                        </a:lnTo>
                        <a:close/>
                      </a:path>
                    </a:pathLst>
                  </a:custGeom>
                  <a:grpFill/>
                  <a:ln w="0">
                    <a:noFill/>
                    <a:prstDash val="solid"/>
                    <a:round/>
                  </a:ln>
                </p:spPr>
                <p:txBody>
                  <a:bodyPr anchor="ctr"/>
                  <a:lstStyle/>
                  <a:p>
                    <a:pPr algn="ctr"/>
                    <a:endParaRPr/>
                  </a:p>
                </p:txBody>
              </p:sp>
              <p:sp>
                <p:nvSpPr>
                  <p:cNvPr id="117" name="任意多边形: 形状 29"/>
                  <p:cNvSpPr/>
                  <p:nvPr/>
                </p:nvSpPr>
                <p:spPr bwMode="auto">
                  <a:xfrm>
                    <a:off x="11309730" y="4670752"/>
                    <a:ext cx="425370" cy="381130"/>
                  </a:xfrm>
                  <a:custGeom>
                    <a:avLst/>
                    <a:gdLst>
                      <a:gd name="T0" fmla="*/ 359 w 374"/>
                      <a:gd name="T1" fmla="*/ 0 h 334"/>
                      <a:gd name="T2" fmla="*/ 370 w 374"/>
                      <a:gd name="T3" fmla="*/ 1 h 334"/>
                      <a:gd name="T4" fmla="*/ 374 w 374"/>
                      <a:gd name="T5" fmla="*/ 1 h 334"/>
                      <a:gd name="T6" fmla="*/ 374 w 374"/>
                      <a:gd name="T7" fmla="*/ 5 h 334"/>
                      <a:gd name="T8" fmla="*/ 374 w 374"/>
                      <a:gd name="T9" fmla="*/ 15 h 334"/>
                      <a:gd name="T10" fmla="*/ 374 w 374"/>
                      <a:gd name="T11" fmla="*/ 32 h 334"/>
                      <a:gd name="T12" fmla="*/ 373 w 374"/>
                      <a:gd name="T13" fmla="*/ 54 h 334"/>
                      <a:gd name="T14" fmla="*/ 370 w 374"/>
                      <a:gd name="T15" fmla="*/ 79 h 334"/>
                      <a:gd name="T16" fmla="*/ 363 w 374"/>
                      <a:gd name="T17" fmla="*/ 109 h 334"/>
                      <a:gd name="T18" fmla="*/ 354 w 374"/>
                      <a:gd name="T19" fmla="*/ 140 h 334"/>
                      <a:gd name="T20" fmla="*/ 340 w 374"/>
                      <a:gd name="T21" fmla="*/ 170 h 334"/>
                      <a:gd name="T22" fmla="*/ 322 w 374"/>
                      <a:gd name="T23" fmla="*/ 203 h 334"/>
                      <a:gd name="T24" fmla="*/ 298 w 374"/>
                      <a:gd name="T25" fmla="*/ 233 h 334"/>
                      <a:gd name="T26" fmla="*/ 268 w 374"/>
                      <a:gd name="T27" fmla="*/ 261 h 334"/>
                      <a:gd name="T28" fmla="*/ 231 w 374"/>
                      <a:gd name="T29" fmla="*/ 288 h 334"/>
                      <a:gd name="T30" fmla="*/ 193 w 374"/>
                      <a:gd name="T31" fmla="*/ 307 h 334"/>
                      <a:gd name="T32" fmla="*/ 157 w 374"/>
                      <a:gd name="T33" fmla="*/ 320 h 334"/>
                      <a:gd name="T34" fmla="*/ 121 w 374"/>
                      <a:gd name="T35" fmla="*/ 328 h 334"/>
                      <a:gd name="T36" fmla="*/ 89 w 374"/>
                      <a:gd name="T37" fmla="*/ 333 h 334"/>
                      <a:gd name="T38" fmla="*/ 60 w 374"/>
                      <a:gd name="T39" fmla="*/ 334 h 334"/>
                      <a:gd name="T40" fmla="*/ 35 w 374"/>
                      <a:gd name="T41" fmla="*/ 333 h 334"/>
                      <a:gd name="T42" fmla="*/ 17 w 374"/>
                      <a:gd name="T43" fmla="*/ 331 h 334"/>
                      <a:gd name="T44" fmla="*/ 5 w 374"/>
                      <a:gd name="T45" fmla="*/ 330 h 334"/>
                      <a:gd name="T46" fmla="*/ 1 w 374"/>
                      <a:gd name="T47" fmla="*/ 328 h 334"/>
                      <a:gd name="T48" fmla="*/ 1 w 374"/>
                      <a:gd name="T49" fmla="*/ 324 h 334"/>
                      <a:gd name="T50" fmla="*/ 0 w 374"/>
                      <a:gd name="T51" fmla="*/ 313 h 334"/>
                      <a:gd name="T52" fmla="*/ 0 w 374"/>
                      <a:gd name="T53" fmla="*/ 296 h 334"/>
                      <a:gd name="T54" fmla="*/ 2 w 374"/>
                      <a:gd name="T55" fmla="*/ 274 h 334"/>
                      <a:gd name="T56" fmla="*/ 7 w 374"/>
                      <a:gd name="T57" fmla="*/ 247 h 334"/>
                      <a:gd name="T58" fmla="*/ 17 w 374"/>
                      <a:gd name="T59" fmla="*/ 218 h 334"/>
                      <a:gd name="T60" fmla="*/ 29 w 374"/>
                      <a:gd name="T61" fmla="*/ 186 h 334"/>
                      <a:gd name="T62" fmla="*/ 48 w 374"/>
                      <a:gd name="T63" fmla="*/ 154 h 334"/>
                      <a:gd name="T64" fmla="*/ 75 w 374"/>
                      <a:gd name="T65" fmla="*/ 120 h 334"/>
                      <a:gd name="T66" fmla="*/ 107 w 374"/>
                      <a:gd name="T67" fmla="*/ 88 h 334"/>
                      <a:gd name="T68" fmla="*/ 145 w 374"/>
                      <a:gd name="T69" fmla="*/ 61 h 334"/>
                      <a:gd name="T70" fmla="*/ 183 w 374"/>
                      <a:gd name="T71" fmla="*/ 40 h 334"/>
                      <a:gd name="T72" fmla="*/ 220 w 374"/>
                      <a:gd name="T73" fmla="*/ 25 h 334"/>
                      <a:gd name="T74" fmla="*/ 255 w 374"/>
                      <a:gd name="T75" fmla="*/ 14 h 334"/>
                      <a:gd name="T76" fmla="*/ 288 w 374"/>
                      <a:gd name="T77" fmla="*/ 7 h 334"/>
                      <a:gd name="T78" fmla="*/ 316 w 374"/>
                      <a:gd name="T79" fmla="*/ 2 h 334"/>
                      <a:gd name="T80" fmla="*/ 340 w 374"/>
                      <a:gd name="T81" fmla="*/ 1 h 334"/>
                      <a:gd name="T82" fmla="*/ 359 w 374"/>
                      <a:gd name="T83"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4" h="334">
                        <a:moveTo>
                          <a:pt x="359" y="0"/>
                        </a:moveTo>
                        <a:lnTo>
                          <a:pt x="370" y="1"/>
                        </a:lnTo>
                        <a:lnTo>
                          <a:pt x="374" y="1"/>
                        </a:lnTo>
                        <a:lnTo>
                          <a:pt x="374" y="5"/>
                        </a:lnTo>
                        <a:lnTo>
                          <a:pt x="374" y="15"/>
                        </a:lnTo>
                        <a:lnTo>
                          <a:pt x="374" y="32"/>
                        </a:lnTo>
                        <a:lnTo>
                          <a:pt x="373" y="54"/>
                        </a:lnTo>
                        <a:lnTo>
                          <a:pt x="370" y="79"/>
                        </a:lnTo>
                        <a:lnTo>
                          <a:pt x="363" y="109"/>
                        </a:lnTo>
                        <a:lnTo>
                          <a:pt x="354" y="140"/>
                        </a:lnTo>
                        <a:lnTo>
                          <a:pt x="340" y="170"/>
                        </a:lnTo>
                        <a:lnTo>
                          <a:pt x="322" y="203"/>
                        </a:lnTo>
                        <a:lnTo>
                          <a:pt x="298" y="233"/>
                        </a:lnTo>
                        <a:lnTo>
                          <a:pt x="268" y="261"/>
                        </a:lnTo>
                        <a:lnTo>
                          <a:pt x="231" y="288"/>
                        </a:lnTo>
                        <a:lnTo>
                          <a:pt x="193" y="307"/>
                        </a:lnTo>
                        <a:lnTo>
                          <a:pt x="157" y="320"/>
                        </a:lnTo>
                        <a:lnTo>
                          <a:pt x="121" y="328"/>
                        </a:lnTo>
                        <a:lnTo>
                          <a:pt x="89" y="333"/>
                        </a:lnTo>
                        <a:lnTo>
                          <a:pt x="60" y="334"/>
                        </a:lnTo>
                        <a:lnTo>
                          <a:pt x="35" y="333"/>
                        </a:lnTo>
                        <a:lnTo>
                          <a:pt x="17" y="331"/>
                        </a:lnTo>
                        <a:lnTo>
                          <a:pt x="5" y="330"/>
                        </a:lnTo>
                        <a:lnTo>
                          <a:pt x="1" y="328"/>
                        </a:lnTo>
                        <a:lnTo>
                          <a:pt x="1" y="324"/>
                        </a:lnTo>
                        <a:lnTo>
                          <a:pt x="0" y="313"/>
                        </a:lnTo>
                        <a:lnTo>
                          <a:pt x="0" y="296"/>
                        </a:lnTo>
                        <a:lnTo>
                          <a:pt x="2" y="274"/>
                        </a:lnTo>
                        <a:lnTo>
                          <a:pt x="7" y="247"/>
                        </a:lnTo>
                        <a:lnTo>
                          <a:pt x="17" y="218"/>
                        </a:lnTo>
                        <a:lnTo>
                          <a:pt x="29" y="186"/>
                        </a:lnTo>
                        <a:lnTo>
                          <a:pt x="48" y="154"/>
                        </a:lnTo>
                        <a:lnTo>
                          <a:pt x="75" y="120"/>
                        </a:lnTo>
                        <a:lnTo>
                          <a:pt x="107" y="88"/>
                        </a:lnTo>
                        <a:lnTo>
                          <a:pt x="145" y="61"/>
                        </a:lnTo>
                        <a:lnTo>
                          <a:pt x="183" y="40"/>
                        </a:lnTo>
                        <a:lnTo>
                          <a:pt x="220" y="25"/>
                        </a:lnTo>
                        <a:lnTo>
                          <a:pt x="255" y="14"/>
                        </a:lnTo>
                        <a:lnTo>
                          <a:pt x="288" y="7"/>
                        </a:lnTo>
                        <a:lnTo>
                          <a:pt x="316" y="2"/>
                        </a:lnTo>
                        <a:lnTo>
                          <a:pt x="340" y="1"/>
                        </a:lnTo>
                        <a:lnTo>
                          <a:pt x="359" y="0"/>
                        </a:lnTo>
                        <a:close/>
                      </a:path>
                    </a:pathLst>
                  </a:custGeom>
                  <a:grpFill/>
                  <a:ln w="0">
                    <a:noFill/>
                    <a:prstDash val="solid"/>
                    <a:round/>
                  </a:ln>
                </p:spPr>
                <p:txBody>
                  <a:bodyPr anchor="ctr"/>
                  <a:lstStyle/>
                  <a:p>
                    <a:pPr algn="ctr"/>
                    <a:endParaRPr/>
                  </a:p>
                </p:txBody>
              </p:sp>
              <p:sp>
                <p:nvSpPr>
                  <p:cNvPr id="118" name="任意多边形: 形状 30"/>
                  <p:cNvSpPr/>
                  <p:nvPr/>
                </p:nvSpPr>
                <p:spPr bwMode="auto">
                  <a:xfrm>
                    <a:off x="11098750" y="5106331"/>
                    <a:ext cx="500232" cy="316473"/>
                  </a:xfrm>
                  <a:custGeom>
                    <a:avLst/>
                    <a:gdLst>
                      <a:gd name="T0" fmla="*/ 320 w 439"/>
                      <a:gd name="T1" fmla="*/ 0 h 279"/>
                      <a:gd name="T2" fmla="*/ 354 w 439"/>
                      <a:gd name="T3" fmla="*/ 0 h 279"/>
                      <a:gd name="T4" fmla="*/ 382 w 439"/>
                      <a:gd name="T5" fmla="*/ 3 h 279"/>
                      <a:gd name="T6" fmla="*/ 406 w 439"/>
                      <a:gd name="T7" fmla="*/ 6 h 279"/>
                      <a:gd name="T8" fmla="*/ 423 w 439"/>
                      <a:gd name="T9" fmla="*/ 10 h 279"/>
                      <a:gd name="T10" fmla="*/ 434 w 439"/>
                      <a:gd name="T11" fmla="*/ 13 h 279"/>
                      <a:gd name="T12" fmla="*/ 439 w 439"/>
                      <a:gd name="T13" fmla="*/ 14 h 279"/>
                      <a:gd name="T14" fmla="*/ 437 w 439"/>
                      <a:gd name="T15" fmla="*/ 17 h 279"/>
                      <a:gd name="T16" fmla="*/ 436 w 439"/>
                      <a:gd name="T17" fmla="*/ 28 h 279"/>
                      <a:gd name="T18" fmla="*/ 432 w 439"/>
                      <a:gd name="T19" fmla="*/ 44 h 279"/>
                      <a:gd name="T20" fmla="*/ 426 w 439"/>
                      <a:gd name="T21" fmla="*/ 65 h 279"/>
                      <a:gd name="T22" fmla="*/ 416 w 439"/>
                      <a:gd name="T23" fmla="*/ 90 h 279"/>
                      <a:gd name="T24" fmla="*/ 405 w 439"/>
                      <a:gd name="T25" fmla="*/ 117 h 279"/>
                      <a:gd name="T26" fmla="*/ 388 w 439"/>
                      <a:gd name="T27" fmla="*/ 145 h 279"/>
                      <a:gd name="T28" fmla="*/ 368 w 439"/>
                      <a:gd name="T29" fmla="*/ 173 h 279"/>
                      <a:gd name="T30" fmla="*/ 343 w 439"/>
                      <a:gd name="T31" fmla="*/ 199 h 279"/>
                      <a:gd name="T32" fmla="*/ 313 w 439"/>
                      <a:gd name="T33" fmla="*/ 224 h 279"/>
                      <a:gd name="T34" fmla="*/ 277 w 439"/>
                      <a:gd name="T35" fmla="*/ 245 h 279"/>
                      <a:gd name="T36" fmla="*/ 239 w 439"/>
                      <a:gd name="T37" fmla="*/ 262 h 279"/>
                      <a:gd name="T38" fmla="*/ 201 w 439"/>
                      <a:gd name="T39" fmla="*/ 272 h 279"/>
                      <a:gd name="T40" fmla="*/ 166 w 439"/>
                      <a:gd name="T41" fmla="*/ 277 h 279"/>
                      <a:gd name="T42" fmla="*/ 132 w 439"/>
                      <a:gd name="T43" fmla="*/ 279 h 279"/>
                      <a:gd name="T44" fmla="*/ 101 w 439"/>
                      <a:gd name="T45" fmla="*/ 277 h 279"/>
                      <a:gd name="T46" fmla="*/ 73 w 439"/>
                      <a:gd name="T47" fmla="*/ 273 h 279"/>
                      <a:gd name="T48" fmla="*/ 48 w 439"/>
                      <a:gd name="T49" fmla="*/ 268 h 279"/>
                      <a:gd name="T50" fmla="*/ 29 w 439"/>
                      <a:gd name="T51" fmla="*/ 262 h 279"/>
                      <a:gd name="T52" fmla="*/ 13 w 439"/>
                      <a:gd name="T53" fmla="*/ 257 h 279"/>
                      <a:gd name="T54" fmla="*/ 5 w 439"/>
                      <a:gd name="T55" fmla="*/ 254 h 279"/>
                      <a:gd name="T56" fmla="*/ 0 w 439"/>
                      <a:gd name="T57" fmla="*/ 252 h 279"/>
                      <a:gd name="T58" fmla="*/ 2 w 439"/>
                      <a:gd name="T59" fmla="*/ 248 h 279"/>
                      <a:gd name="T60" fmla="*/ 3 w 439"/>
                      <a:gd name="T61" fmla="*/ 240 h 279"/>
                      <a:gd name="T62" fmla="*/ 6 w 439"/>
                      <a:gd name="T63" fmla="*/ 226 h 279"/>
                      <a:gd name="T64" fmla="*/ 12 w 439"/>
                      <a:gd name="T65" fmla="*/ 208 h 279"/>
                      <a:gd name="T66" fmla="*/ 20 w 439"/>
                      <a:gd name="T67" fmla="*/ 185 h 279"/>
                      <a:gd name="T68" fmla="*/ 32 w 439"/>
                      <a:gd name="T69" fmla="*/ 161 h 279"/>
                      <a:gd name="T70" fmla="*/ 47 w 439"/>
                      <a:gd name="T71" fmla="*/ 138 h 279"/>
                      <a:gd name="T72" fmla="*/ 67 w 439"/>
                      <a:gd name="T73" fmla="*/ 111 h 279"/>
                      <a:gd name="T74" fmla="*/ 92 w 439"/>
                      <a:gd name="T75" fmla="*/ 86 h 279"/>
                      <a:gd name="T76" fmla="*/ 123 w 439"/>
                      <a:gd name="T77" fmla="*/ 63 h 279"/>
                      <a:gd name="T78" fmla="*/ 159 w 439"/>
                      <a:gd name="T79" fmla="*/ 41 h 279"/>
                      <a:gd name="T80" fmla="*/ 203 w 439"/>
                      <a:gd name="T81" fmla="*/ 23 h 279"/>
                      <a:gd name="T82" fmla="*/ 244 w 439"/>
                      <a:gd name="T83" fmla="*/ 10 h 279"/>
                      <a:gd name="T84" fmla="*/ 283 w 439"/>
                      <a:gd name="T85" fmla="*/ 3 h 279"/>
                      <a:gd name="T86" fmla="*/ 320 w 439"/>
                      <a:gd name="T8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9" h="279">
                        <a:moveTo>
                          <a:pt x="320" y="0"/>
                        </a:moveTo>
                        <a:lnTo>
                          <a:pt x="354" y="0"/>
                        </a:lnTo>
                        <a:lnTo>
                          <a:pt x="382" y="3"/>
                        </a:lnTo>
                        <a:lnTo>
                          <a:pt x="406" y="6"/>
                        </a:lnTo>
                        <a:lnTo>
                          <a:pt x="423" y="10"/>
                        </a:lnTo>
                        <a:lnTo>
                          <a:pt x="434" y="13"/>
                        </a:lnTo>
                        <a:lnTo>
                          <a:pt x="439" y="14"/>
                        </a:lnTo>
                        <a:lnTo>
                          <a:pt x="437" y="17"/>
                        </a:lnTo>
                        <a:lnTo>
                          <a:pt x="436" y="28"/>
                        </a:lnTo>
                        <a:lnTo>
                          <a:pt x="432" y="44"/>
                        </a:lnTo>
                        <a:lnTo>
                          <a:pt x="426" y="65"/>
                        </a:lnTo>
                        <a:lnTo>
                          <a:pt x="416" y="90"/>
                        </a:lnTo>
                        <a:lnTo>
                          <a:pt x="405" y="117"/>
                        </a:lnTo>
                        <a:lnTo>
                          <a:pt x="388" y="145"/>
                        </a:lnTo>
                        <a:lnTo>
                          <a:pt x="368" y="173"/>
                        </a:lnTo>
                        <a:lnTo>
                          <a:pt x="343" y="199"/>
                        </a:lnTo>
                        <a:lnTo>
                          <a:pt x="313" y="224"/>
                        </a:lnTo>
                        <a:lnTo>
                          <a:pt x="277" y="245"/>
                        </a:lnTo>
                        <a:lnTo>
                          <a:pt x="239" y="262"/>
                        </a:lnTo>
                        <a:lnTo>
                          <a:pt x="201" y="272"/>
                        </a:lnTo>
                        <a:lnTo>
                          <a:pt x="166" y="277"/>
                        </a:lnTo>
                        <a:lnTo>
                          <a:pt x="132" y="279"/>
                        </a:lnTo>
                        <a:lnTo>
                          <a:pt x="101" y="277"/>
                        </a:lnTo>
                        <a:lnTo>
                          <a:pt x="73" y="273"/>
                        </a:lnTo>
                        <a:lnTo>
                          <a:pt x="48" y="268"/>
                        </a:lnTo>
                        <a:lnTo>
                          <a:pt x="29" y="262"/>
                        </a:lnTo>
                        <a:lnTo>
                          <a:pt x="13" y="257"/>
                        </a:lnTo>
                        <a:lnTo>
                          <a:pt x="5" y="254"/>
                        </a:lnTo>
                        <a:lnTo>
                          <a:pt x="0" y="252"/>
                        </a:lnTo>
                        <a:lnTo>
                          <a:pt x="2" y="248"/>
                        </a:lnTo>
                        <a:lnTo>
                          <a:pt x="3" y="240"/>
                        </a:lnTo>
                        <a:lnTo>
                          <a:pt x="6" y="226"/>
                        </a:lnTo>
                        <a:lnTo>
                          <a:pt x="12" y="208"/>
                        </a:lnTo>
                        <a:lnTo>
                          <a:pt x="20" y="185"/>
                        </a:lnTo>
                        <a:lnTo>
                          <a:pt x="32" y="161"/>
                        </a:lnTo>
                        <a:lnTo>
                          <a:pt x="47" y="138"/>
                        </a:lnTo>
                        <a:lnTo>
                          <a:pt x="67" y="111"/>
                        </a:lnTo>
                        <a:lnTo>
                          <a:pt x="92" y="86"/>
                        </a:lnTo>
                        <a:lnTo>
                          <a:pt x="123" y="63"/>
                        </a:lnTo>
                        <a:lnTo>
                          <a:pt x="159" y="41"/>
                        </a:lnTo>
                        <a:lnTo>
                          <a:pt x="203" y="23"/>
                        </a:lnTo>
                        <a:lnTo>
                          <a:pt x="244" y="10"/>
                        </a:lnTo>
                        <a:lnTo>
                          <a:pt x="283" y="3"/>
                        </a:lnTo>
                        <a:lnTo>
                          <a:pt x="320" y="0"/>
                        </a:lnTo>
                        <a:close/>
                      </a:path>
                    </a:pathLst>
                  </a:custGeom>
                  <a:grpFill/>
                  <a:ln w="0">
                    <a:noFill/>
                    <a:prstDash val="solid"/>
                    <a:round/>
                  </a:ln>
                </p:spPr>
                <p:txBody>
                  <a:bodyPr anchor="ctr"/>
                  <a:lstStyle/>
                  <a:p>
                    <a:pPr algn="ctr"/>
                    <a:endParaRPr/>
                  </a:p>
                </p:txBody>
              </p:sp>
              <p:sp>
                <p:nvSpPr>
                  <p:cNvPr id="119" name="任意多边形: 形状 31"/>
                  <p:cNvSpPr/>
                  <p:nvPr/>
                </p:nvSpPr>
                <p:spPr bwMode="auto">
                  <a:xfrm>
                    <a:off x="10843526" y="5484056"/>
                    <a:ext cx="554682" cy="268833"/>
                  </a:xfrm>
                  <a:custGeom>
                    <a:avLst/>
                    <a:gdLst>
                      <a:gd name="T0" fmla="*/ 259 w 489"/>
                      <a:gd name="T1" fmla="*/ 0 h 238"/>
                      <a:gd name="T2" fmla="*/ 298 w 489"/>
                      <a:gd name="T3" fmla="*/ 0 h 238"/>
                      <a:gd name="T4" fmla="*/ 335 w 489"/>
                      <a:gd name="T5" fmla="*/ 4 h 238"/>
                      <a:gd name="T6" fmla="*/ 369 w 489"/>
                      <a:gd name="T7" fmla="*/ 11 h 238"/>
                      <a:gd name="T8" fmla="*/ 398 w 489"/>
                      <a:gd name="T9" fmla="*/ 19 h 238"/>
                      <a:gd name="T10" fmla="*/ 425 w 489"/>
                      <a:gd name="T11" fmla="*/ 29 h 238"/>
                      <a:gd name="T12" fmla="*/ 448 w 489"/>
                      <a:gd name="T13" fmla="*/ 39 h 238"/>
                      <a:gd name="T14" fmla="*/ 465 w 489"/>
                      <a:gd name="T15" fmla="*/ 47 h 238"/>
                      <a:gd name="T16" fmla="*/ 479 w 489"/>
                      <a:gd name="T17" fmla="*/ 56 h 238"/>
                      <a:gd name="T18" fmla="*/ 486 w 489"/>
                      <a:gd name="T19" fmla="*/ 60 h 238"/>
                      <a:gd name="T20" fmla="*/ 489 w 489"/>
                      <a:gd name="T21" fmla="*/ 63 h 238"/>
                      <a:gd name="T22" fmla="*/ 488 w 489"/>
                      <a:gd name="T23" fmla="*/ 65 h 238"/>
                      <a:gd name="T24" fmla="*/ 482 w 489"/>
                      <a:gd name="T25" fmla="*/ 75 h 238"/>
                      <a:gd name="T26" fmla="*/ 473 w 489"/>
                      <a:gd name="T27" fmla="*/ 89 h 238"/>
                      <a:gd name="T28" fmla="*/ 462 w 489"/>
                      <a:gd name="T29" fmla="*/ 107 h 238"/>
                      <a:gd name="T30" fmla="*/ 445 w 489"/>
                      <a:gd name="T31" fmla="*/ 128 h 238"/>
                      <a:gd name="T32" fmla="*/ 425 w 489"/>
                      <a:gd name="T33" fmla="*/ 149 h 238"/>
                      <a:gd name="T34" fmla="*/ 401 w 489"/>
                      <a:gd name="T35" fmla="*/ 172 h 238"/>
                      <a:gd name="T36" fmla="*/ 374 w 489"/>
                      <a:gd name="T37" fmla="*/ 191 h 238"/>
                      <a:gd name="T38" fmla="*/ 342 w 489"/>
                      <a:gd name="T39" fmla="*/ 210 h 238"/>
                      <a:gd name="T40" fmla="*/ 305 w 489"/>
                      <a:gd name="T41" fmla="*/ 225 h 238"/>
                      <a:gd name="T42" fmla="*/ 266 w 489"/>
                      <a:gd name="T43" fmla="*/ 235 h 238"/>
                      <a:gd name="T44" fmla="*/ 223 w 489"/>
                      <a:gd name="T45" fmla="*/ 238 h 238"/>
                      <a:gd name="T46" fmla="*/ 185 w 489"/>
                      <a:gd name="T47" fmla="*/ 236 h 238"/>
                      <a:gd name="T48" fmla="*/ 150 w 489"/>
                      <a:gd name="T49" fmla="*/ 231 h 238"/>
                      <a:gd name="T50" fmla="*/ 116 w 489"/>
                      <a:gd name="T51" fmla="*/ 222 h 238"/>
                      <a:gd name="T52" fmla="*/ 87 w 489"/>
                      <a:gd name="T53" fmla="*/ 211 h 238"/>
                      <a:gd name="T54" fmla="*/ 62 w 489"/>
                      <a:gd name="T55" fmla="*/ 198 h 238"/>
                      <a:gd name="T56" fmla="*/ 39 w 489"/>
                      <a:gd name="T57" fmla="*/ 187 h 238"/>
                      <a:gd name="T58" fmla="*/ 22 w 489"/>
                      <a:gd name="T59" fmla="*/ 176 h 238"/>
                      <a:gd name="T60" fmla="*/ 10 w 489"/>
                      <a:gd name="T61" fmla="*/ 166 h 238"/>
                      <a:gd name="T62" fmla="*/ 3 w 489"/>
                      <a:gd name="T63" fmla="*/ 159 h 238"/>
                      <a:gd name="T64" fmla="*/ 0 w 489"/>
                      <a:gd name="T65" fmla="*/ 158 h 238"/>
                      <a:gd name="T66" fmla="*/ 1 w 489"/>
                      <a:gd name="T67" fmla="*/ 155 h 238"/>
                      <a:gd name="T68" fmla="*/ 5 w 489"/>
                      <a:gd name="T69" fmla="*/ 147 h 238"/>
                      <a:gd name="T70" fmla="*/ 13 w 489"/>
                      <a:gd name="T71" fmla="*/ 134 h 238"/>
                      <a:gd name="T72" fmla="*/ 24 w 489"/>
                      <a:gd name="T73" fmla="*/ 119 h 238"/>
                      <a:gd name="T74" fmla="*/ 38 w 489"/>
                      <a:gd name="T75" fmla="*/ 100 h 238"/>
                      <a:gd name="T76" fmla="*/ 56 w 489"/>
                      <a:gd name="T77" fmla="*/ 81 h 238"/>
                      <a:gd name="T78" fmla="*/ 79 w 489"/>
                      <a:gd name="T79" fmla="*/ 61 h 238"/>
                      <a:gd name="T80" fmla="*/ 106 w 489"/>
                      <a:gd name="T81" fmla="*/ 43 h 238"/>
                      <a:gd name="T82" fmla="*/ 138 w 489"/>
                      <a:gd name="T83" fmla="*/ 26 h 238"/>
                      <a:gd name="T84" fmla="*/ 174 w 489"/>
                      <a:gd name="T85" fmla="*/ 14 h 238"/>
                      <a:gd name="T86" fmla="*/ 216 w 489"/>
                      <a:gd name="T87" fmla="*/ 4 h 238"/>
                      <a:gd name="T88" fmla="*/ 259 w 489"/>
                      <a:gd name="T8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38">
                        <a:moveTo>
                          <a:pt x="259" y="0"/>
                        </a:moveTo>
                        <a:lnTo>
                          <a:pt x="298" y="0"/>
                        </a:lnTo>
                        <a:lnTo>
                          <a:pt x="335" y="4"/>
                        </a:lnTo>
                        <a:lnTo>
                          <a:pt x="369" y="11"/>
                        </a:lnTo>
                        <a:lnTo>
                          <a:pt x="398" y="19"/>
                        </a:lnTo>
                        <a:lnTo>
                          <a:pt x="425" y="29"/>
                        </a:lnTo>
                        <a:lnTo>
                          <a:pt x="448" y="39"/>
                        </a:lnTo>
                        <a:lnTo>
                          <a:pt x="465" y="47"/>
                        </a:lnTo>
                        <a:lnTo>
                          <a:pt x="479" y="56"/>
                        </a:lnTo>
                        <a:lnTo>
                          <a:pt x="486" y="60"/>
                        </a:lnTo>
                        <a:lnTo>
                          <a:pt x="489" y="63"/>
                        </a:lnTo>
                        <a:lnTo>
                          <a:pt x="488" y="65"/>
                        </a:lnTo>
                        <a:lnTo>
                          <a:pt x="482" y="75"/>
                        </a:lnTo>
                        <a:lnTo>
                          <a:pt x="473" y="89"/>
                        </a:lnTo>
                        <a:lnTo>
                          <a:pt x="462" y="107"/>
                        </a:lnTo>
                        <a:lnTo>
                          <a:pt x="445" y="128"/>
                        </a:lnTo>
                        <a:lnTo>
                          <a:pt x="425" y="149"/>
                        </a:lnTo>
                        <a:lnTo>
                          <a:pt x="401" y="172"/>
                        </a:lnTo>
                        <a:lnTo>
                          <a:pt x="374" y="191"/>
                        </a:lnTo>
                        <a:lnTo>
                          <a:pt x="342" y="210"/>
                        </a:lnTo>
                        <a:lnTo>
                          <a:pt x="305" y="225"/>
                        </a:lnTo>
                        <a:lnTo>
                          <a:pt x="266" y="235"/>
                        </a:lnTo>
                        <a:lnTo>
                          <a:pt x="223" y="238"/>
                        </a:lnTo>
                        <a:lnTo>
                          <a:pt x="185" y="236"/>
                        </a:lnTo>
                        <a:lnTo>
                          <a:pt x="150" y="231"/>
                        </a:lnTo>
                        <a:lnTo>
                          <a:pt x="116" y="222"/>
                        </a:lnTo>
                        <a:lnTo>
                          <a:pt x="87" y="211"/>
                        </a:lnTo>
                        <a:lnTo>
                          <a:pt x="62" y="198"/>
                        </a:lnTo>
                        <a:lnTo>
                          <a:pt x="39" y="187"/>
                        </a:lnTo>
                        <a:lnTo>
                          <a:pt x="22" y="176"/>
                        </a:lnTo>
                        <a:lnTo>
                          <a:pt x="10" y="166"/>
                        </a:lnTo>
                        <a:lnTo>
                          <a:pt x="3" y="159"/>
                        </a:lnTo>
                        <a:lnTo>
                          <a:pt x="0" y="158"/>
                        </a:lnTo>
                        <a:lnTo>
                          <a:pt x="1" y="155"/>
                        </a:lnTo>
                        <a:lnTo>
                          <a:pt x="5" y="147"/>
                        </a:lnTo>
                        <a:lnTo>
                          <a:pt x="13" y="134"/>
                        </a:lnTo>
                        <a:lnTo>
                          <a:pt x="24" y="119"/>
                        </a:lnTo>
                        <a:lnTo>
                          <a:pt x="38" y="100"/>
                        </a:lnTo>
                        <a:lnTo>
                          <a:pt x="56" y="81"/>
                        </a:lnTo>
                        <a:lnTo>
                          <a:pt x="79" y="61"/>
                        </a:lnTo>
                        <a:lnTo>
                          <a:pt x="106" y="43"/>
                        </a:lnTo>
                        <a:lnTo>
                          <a:pt x="138" y="26"/>
                        </a:lnTo>
                        <a:lnTo>
                          <a:pt x="174" y="14"/>
                        </a:lnTo>
                        <a:lnTo>
                          <a:pt x="216" y="4"/>
                        </a:lnTo>
                        <a:lnTo>
                          <a:pt x="259" y="0"/>
                        </a:lnTo>
                        <a:close/>
                      </a:path>
                    </a:pathLst>
                  </a:custGeom>
                  <a:grpFill/>
                  <a:ln w="0">
                    <a:noFill/>
                    <a:prstDash val="solid"/>
                    <a:round/>
                  </a:ln>
                </p:spPr>
                <p:txBody>
                  <a:bodyPr anchor="ctr"/>
                  <a:lstStyle/>
                  <a:p>
                    <a:pPr algn="ctr"/>
                    <a:endParaRPr/>
                  </a:p>
                </p:txBody>
              </p:sp>
              <p:sp>
                <p:nvSpPr>
                  <p:cNvPr id="120" name="任意多边形: 形状 32"/>
                  <p:cNvSpPr/>
                  <p:nvPr/>
                </p:nvSpPr>
                <p:spPr bwMode="auto">
                  <a:xfrm>
                    <a:off x="10465801" y="5769904"/>
                    <a:ext cx="564889" cy="268832"/>
                  </a:xfrm>
                  <a:custGeom>
                    <a:avLst/>
                    <a:gdLst>
                      <a:gd name="T0" fmla="*/ 233 w 498"/>
                      <a:gd name="T1" fmla="*/ 0 h 235"/>
                      <a:gd name="T2" fmla="*/ 276 w 498"/>
                      <a:gd name="T3" fmla="*/ 2 h 235"/>
                      <a:gd name="T4" fmla="*/ 315 w 498"/>
                      <a:gd name="T5" fmla="*/ 6 h 235"/>
                      <a:gd name="T6" fmla="*/ 352 w 498"/>
                      <a:gd name="T7" fmla="*/ 14 h 235"/>
                      <a:gd name="T8" fmla="*/ 385 w 498"/>
                      <a:gd name="T9" fmla="*/ 24 h 235"/>
                      <a:gd name="T10" fmla="*/ 413 w 498"/>
                      <a:gd name="T11" fmla="*/ 37 h 235"/>
                      <a:gd name="T12" fmla="*/ 438 w 498"/>
                      <a:gd name="T13" fmla="*/ 49 h 235"/>
                      <a:gd name="T14" fmla="*/ 459 w 498"/>
                      <a:gd name="T15" fmla="*/ 62 h 235"/>
                      <a:gd name="T16" fmla="*/ 476 w 498"/>
                      <a:gd name="T17" fmla="*/ 73 h 235"/>
                      <a:gd name="T18" fmla="*/ 488 w 498"/>
                      <a:gd name="T19" fmla="*/ 81 h 235"/>
                      <a:gd name="T20" fmla="*/ 496 w 498"/>
                      <a:gd name="T21" fmla="*/ 88 h 235"/>
                      <a:gd name="T22" fmla="*/ 498 w 498"/>
                      <a:gd name="T23" fmla="*/ 90 h 235"/>
                      <a:gd name="T24" fmla="*/ 496 w 498"/>
                      <a:gd name="T25" fmla="*/ 94 h 235"/>
                      <a:gd name="T26" fmla="*/ 489 w 498"/>
                      <a:gd name="T27" fmla="*/ 102 h 235"/>
                      <a:gd name="T28" fmla="*/ 479 w 498"/>
                      <a:gd name="T29" fmla="*/ 116 h 235"/>
                      <a:gd name="T30" fmla="*/ 465 w 498"/>
                      <a:gd name="T31" fmla="*/ 132 h 235"/>
                      <a:gd name="T32" fmla="*/ 447 w 498"/>
                      <a:gd name="T33" fmla="*/ 151 h 235"/>
                      <a:gd name="T34" fmla="*/ 424 w 498"/>
                      <a:gd name="T35" fmla="*/ 170 h 235"/>
                      <a:gd name="T36" fmla="*/ 399 w 498"/>
                      <a:gd name="T37" fmla="*/ 189 h 235"/>
                      <a:gd name="T38" fmla="*/ 368 w 498"/>
                      <a:gd name="T39" fmla="*/ 206 h 235"/>
                      <a:gd name="T40" fmla="*/ 334 w 498"/>
                      <a:gd name="T41" fmla="*/ 220 h 235"/>
                      <a:gd name="T42" fmla="*/ 297 w 498"/>
                      <a:gd name="T43" fmla="*/ 230 h 235"/>
                      <a:gd name="T44" fmla="*/ 254 w 498"/>
                      <a:gd name="T45" fmla="*/ 235 h 235"/>
                      <a:gd name="T46" fmla="*/ 213 w 498"/>
                      <a:gd name="T47" fmla="*/ 234 h 235"/>
                      <a:gd name="T48" fmla="*/ 175 w 498"/>
                      <a:gd name="T49" fmla="*/ 228 h 235"/>
                      <a:gd name="T50" fmla="*/ 140 w 498"/>
                      <a:gd name="T51" fmla="*/ 219 h 235"/>
                      <a:gd name="T52" fmla="*/ 109 w 498"/>
                      <a:gd name="T53" fmla="*/ 206 h 235"/>
                      <a:gd name="T54" fmla="*/ 81 w 498"/>
                      <a:gd name="T55" fmla="*/ 191 h 235"/>
                      <a:gd name="T56" fmla="*/ 57 w 498"/>
                      <a:gd name="T57" fmla="*/ 177 h 235"/>
                      <a:gd name="T58" fmla="*/ 37 w 498"/>
                      <a:gd name="T59" fmla="*/ 161 h 235"/>
                      <a:gd name="T60" fmla="*/ 21 w 498"/>
                      <a:gd name="T61" fmla="*/ 149 h 235"/>
                      <a:gd name="T62" fmla="*/ 10 w 498"/>
                      <a:gd name="T63" fmla="*/ 137 h 235"/>
                      <a:gd name="T64" fmla="*/ 3 w 498"/>
                      <a:gd name="T65" fmla="*/ 130 h 235"/>
                      <a:gd name="T66" fmla="*/ 0 w 498"/>
                      <a:gd name="T67" fmla="*/ 128 h 235"/>
                      <a:gd name="T68" fmla="*/ 3 w 498"/>
                      <a:gd name="T69" fmla="*/ 125 h 235"/>
                      <a:gd name="T70" fmla="*/ 7 w 498"/>
                      <a:gd name="T71" fmla="*/ 116 h 235"/>
                      <a:gd name="T72" fmla="*/ 17 w 498"/>
                      <a:gd name="T73" fmla="*/ 105 h 235"/>
                      <a:gd name="T74" fmla="*/ 30 w 498"/>
                      <a:gd name="T75" fmla="*/ 91 h 235"/>
                      <a:gd name="T76" fmla="*/ 47 w 498"/>
                      <a:gd name="T77" fmla="*/ 74 h 235"/>
                      <a:gd name="T78" fmla="*/ 66 w 498"/>
                      <a:gd name="T79" fmla="*/ 58 h 235"/>
                      <a:gd name="T80" fmla="*/ 92 w 498"/>
                      <a:gd name="T81" fmla="*/ 42 h 235"/>
                      <a:gd name="T82" fmla="*/ 120 w 498"/>
                      <a:gd name="T83" fmla="*/ 27 h 235"/>
                      <a:gd name="T84" fmla="*/ 154 w 498"/>
                      <a:gd name="T85" fmla="*/ 14 h 235"/>
                      <a:gd name="T86" fmla="*/ 191 w 498"/>
                      <a:gd name="T87" fmla="*/ 5 h 235"/>
                      <a:gd name="T88" fmla="*/ 233 w 498"/>
                      <a:gd name="T8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8" h="235">
                        <a:moveTo>
                          <a:pt x="233" y="0"/>
                        </a:moveTo>
                        <a:lnTo>
                          <a:pt x="276" y="2"/>
                        </a:lnTo>
                        <a:lnTo>
                          <a:pt x="315" y="6"/>
                        </a:lnTo>
                        <a:lnTo>
                          <a:pt x="352" y="14"/>
                        </a:lnTo>
                        <a:lnTo>
                          <a:pt x="385" y="24"/>
                        </a:lnTo>
                        <a:lnTo>
                          <a:pt x="413" y="37"/>
                        </a:lnTo>
                        <a:lnTo>
                          <a:pt x="438" y="49"/>
                        </a:lnTo>
                        <a:lnTo>
                          <a:pt x="459" y="62"/>
                        </a:lnTo>
                        <a:lnTo>
                          <a:pt x="476" y="73"/>
                        </a:lnTo>
                        <a:lnTo>
                          <a:pt x="488" y="81"/>
                        </a:lnTo>
                        <a:lnTo>
                          <a:pt x="496" y="88"/>
                        </a:lnTo>
                        <a:lnTo>
                          <a:pt x="498" y="90"/>
                        </a:lnTo>
                        <a:lnTo>
                          <a:pt x="496" y="94"/>
                        </a:lnTo>
                        <a:lnTo>
                          <a:pt x="489" y="102"/>
                        </a:lnTo>
                        <a:lnTo>
                          <a:pt x="479" y="116"/>
                        </a:lnTo>
                        <a:lnTo>
                          <a:pt x="465" y="132"/>
                        </a:lnTo>
                        <a:lnTo>
                          <a:pt x="447" y="151"/>
                        </a:lnTo>
                        <a:lnTo>
                          <a:pt x="424" y="170"/>
                        </a:lnTo>
                        <a:lnTo>
                          <a:pt x="399" y="189"/>
                        </a:lnTo>
                        <a:lnTo>
                          <a:pt x="368" y="206"/>
                        </a:lnTo>
                        <a:lnTo>
                          <a:pt x="334" y="220"/>
                        </a:lnTo>
                        <a:lnTo>
                          <a:pt x="297" y="230"/>
                        </a:lnTo>
                        <a:lnTo>
                          <a:pt x="254" y="235"/>
                        </a:lnTo>
                        <a:lnTo>
                          <a:pt x="213" y="234"/>
                        </a:lnTo>
                        <a:lnTo>
                          <a:pt x="175" y="228"/>
                        </a:lnTo>
                        <a:lnTo>
                          <a:pt x="140" y="219"/>
                        </a:lnTo>
                        <a:lnTo>
                          <a:pt x="109" y="206"/>
                        </a:lnTo>
                        <a:lnTo>
                          <a:pt x="81" y="191"/>
                        </a:lnTo>
                        <a:lnTo>
                          <a:pt x="57" y="177"/>
                        </a:lnTo>
                        <a:lnTo>
                          <a:pt x="37" y="161"/>
                        </a:lnTo>
                        <a:lnTo>
                          <a:pt x="21" y="149"/>
                        </a:lnTo>
                        <a:lnTo>
                          <a:pt x="10" y="137"/>
                        </a:lnTo>
                        <a:lnTo>
                          <a:pt x="3" y="130"/>
                        </a:lnTo>
                        <a:lnTo>
                          <a:pt x="0" y="128"/>
                        </a:lnTo>
                        <a:lnTo>
                          <a:pt x="3" y="125"/>
                        </a:lnTo>
                        <a:lnTo>
                          <a:pt x="7" y="116"/>
                        </a:lnTo>
                        <a:lnTo>
                          <a:pt x="17" y="105"/>
                        </a:lnTo>
                        <a:lnTo>
                          <a:pt x="30" y="91"/>
                        </a:lnTo>
                        <a:lnTo>
                          <a:pt x="47" y="74"/>
                        </a:lnTo>
                        <a:lnTo>
                          <a:pt x="66" y="58"/>
                        </a:lnTo>
                        <a:lnTo>
                          <a:pt x="92" y="42"/>
                        </a:lnTo>
                        <a:lnTo>
                          <a:pt x="120" y="27"/>
                        </a:lnTo>
                        <a:lnTo>
                          <a:pt x="154" y="14"/>
                        </a:lnTo>
                        <a:lnTo>
                          <a:pt x="191" y="5"/>
                        </a:lnTo>
                        <a:lnTo>
                          <a:pt x="233" y="0"/>
                        </a:lnTo>
                        <a:close/>
                      </a:path>
                    </a:pathLst>
                  </a:custGeom>
                  <a:grpFill/>
                  <a:ln w="0">
                    <a:noFill/>
                    <a:prstDash val="solid"/>
                    <a:round/>
                  </a:ln>
                </p:spPr>
                <p:txBody>
                  <a:bodyPr anchor="ctr"/>
                  <a:lstStyle/>
                  <a:p>
                    <a:pPr algn="ctr"/>
                    <a:endParaRPr/>
                  </a:p>
                </p:txBody>
              </p:sp>
            </p:grpSp>
            <p:sp>
              <p:nvSpPr>
                <p:cNvPr id="110" name="任意多边形: 形状 22"/>
                <p:cNvSpPr/>
                <p:nvPr/>
              </p:nvSpPr>
              <p:spPr bwMode="auto">
                <a:xfrm>
                  <a:off x="10132312" y="4384906"/>
                  <a:ext cx="1187628" cy="1616399"/>
                </a:xfrm>
                <a:custGeom>
                  <a:avLst/>
                  <a:gdLst>
                    <a:gd name="T0" fmla="*/ 1036 w 1047"/>
                    <a:gd name="T1" fmla="*/ 0 h 1423"/>
                    <a:gd name="T2" fmla="*/ 1037 w 1047"/>
                    <a:gd name="T3" fmla="*/ 3 h 1423"/>
                    <a:gd name="T4" fmla="*/ 1039 w 1047"/>
                    <a:gd name="T5" fmla="*/ 12 h 1423"/>
                    <a:gd name="T6" fmla="*/ 1041 w 1047"/>
                    <a:gd name="T7" fmla="*/ 26 h 1423"/>
                    <a:gd name="T8" fmla="*/ 1043 w 1047"/>
                    <a:gd name="T9" fmla="*/ 46 h 1423"/>
                    <a:gd name="T10" fmla="*/ 1044 w 1047"/>
                    <a:gd name="T11" fmla="*/ 70 h 1423"/>
                    <a:gd name="T12" fmla="*/ 1046 w 1047"/>
                    <a:gd name="T13" fmla="*/ 99 h 1423"/>
                    <a:gd name="T14" fmla="*/ 1047 w 1047"/>
                    <a:gd name="T15" fmla="*/ 131 h 1423"/>
                    <a:gd name="T16" fmla="*/ 1046 w 1047"/>
                    <a:gd name="T17" fmla="*/ 169 h 1423"/>
                    <a:gd name="T18" fmla="*/ 1043 w 1047"/>
                    <a:gd name="T19" fmla="*/ 210 h 1423"/>
                    <a:gd name="T20" fmla="*/ 1037 w 1047"/>
                    <a:gd name="T21" fmla="*/ 253 h 1423"/>
                    <a:gd name="T22" fmla="*/ 1030 w 1047"/>
                    <a:gd name="T23" fmla="*/ 301 h 1423"/>
                    <a:gd name="T24" fmla="*/ 1019 w 1047"/>
                    <a:gd name="T25" fmla="*/ 351 h 1423"/>
                    <a:gd name="T26" fmla="*/ 1006 w 1047"/>
                    <a:gd name="T27" fmla="*/ 404 h 1423"/>
                    <a:gd name="T28" fmla="*/ 988 w 1047"/>
                    <a:gd name="T29" fmla="*/ 460 h 1423"/>
                    <a:gd name="T30" fmla="*/ 967 w 1047"/>
                    <a:gd name="T31" fmla="*/ 519 h 1423"/>
                    <a:gd name="T32" fmla="*/ 941 w 1047"/>
                    <a:gd name="T33" fmla="*/ 578 h 1423"/>
                    <a:gd name="T34" fmla="*/ 910 w 1047"/>
                    <a:gd name="T35" fmla="*/ 639 h 1423"/>
                    <a:gd name="T36" fmla="*/ 875 w 1047"/>
                    <a:gd name="T37" fmla="*/ 704 h 1423"/>
                    <a:gd name="T38" fmla="*/ 834 w 1047"/>
                    <a:gd name="T39" fmla="*/ 767 h 1423"/>
                    <a:gd name="T40" fmla="*/ 787 w 1047"/>
                    <a:gd name="T41" fmla="*/ 832 h 1423"/>
                    <a:gd name="T42" fmla="*/ 733 w 1047"/>
                    <a:gd name="T43" fmla="*/ 898 h 1423"/>
                    <a:gd name="T44" fmla="*/ 674 w 1047"/>
                    <a:gd name="T45" fmla="*/ 965 h 1423"/>
                    <a:gd name="T46" fmla="*/ 606 w 1047"/>
                    <a:gd name="T47" fmla="*/ 1032 h 1423"/>
                    <a:gd name="T48" fmla="*/ 531 w 1047"/>
                    <a:gd name="T49" fmla="*/ 1098 h 1423"/>
                    <a:gd name="T50" fmla="*/ 449 w 1047"/>
                    <a:gd name="T51" fmla="*/ 1165 h 1423"/>
                    <a:gd name="T52" fmla="*/ 359 w 1047"/>
                    <a:gd name="T53" fmla="*/ 1231 h 1423"/>
                    <a:gd name="T54" fmla="*/ 260 w 1047"/>
                    <a:gd name="T55" fmla="*/ 1297 h 1423"/>
                    <a:gd name="T56" fmla="*/ 152 w 1047"/>
                    <a:gd name="T57" fmla="*/ 1360 h 1423"/>
                    <a:gd name="T58" fmla="*/ 35 w 1047"/>
                    <a:gd name="T59" fmla="*/ 1423 h 1423"/>
                    <a:gd name="T60" fmla="*/ 0 w 1047"/>
                    <a:gd name="T61" fmla="*/ 1356 h 1423"/>
                    <a:gd name="T62" fmla="*/ 116 w 1047"/>
                    <a:gd name="T63" fmla="*/ 1294 h 1423"/>
                    <a:gd name="T64" fmla="*/ 222 w 1047"/>
                    <a:gd name="T65" fmla="*/ 1231 h 1423"/>
                    <a:gd name="T66" fmla="*/ 318 w 1047"/>
                    <a:gd name="T67" fmla="*/ 1167 h 1423"/>
                    <a:gd name="T68" fmla="*/ 407 w 1047"/>
                    <a:gd name="T69" fmla="*/ 1102 h 1423"/>
                    <a:gd name="T70" fmla="*/ 487 w 1047"/>
                    <a:gd name="T71" fmla="*/ 1038 h 1423"/>
                    <a:gd name="T72" fmla="*/ 559 w 1047"/>
                    <a:gd name="T73" fmla="*/ 974 h 1423"/>
                    <a:gd name="T74" fmla="*/ 624 w 1047"/>
                    <a:gd name="T75" fmla="*/ 909 h 1423"/>
                    <a:gd name="T76" fmla="*/ 682 w 1047"/>
                    <a:gd name="T77" fmla="*/ 845 h 1423"/>
                    <a:gd name="T78" fmla="*/ 733 w 1047"/>
                    <a:gd name="T79" fmla="*/ 782 h 1423"/>
                    <a:gd name="T80" fmla="*/ 778 w 1047"/>
                    <a:gd name="T81" fmla="*/ 719 h 1423"/>
                    <a:gd name="T82" fmla="*/ 817 w 1047"/>
                    <a:gd name="T83" fmla="*/ 657 h 1423"/>
                    <a:gd name="T84" fmla="*/ 851 w 1047"/>
                    <a:gd name="T85" fmla="*/ 597 h 1423"/>
                    <a:gd name="T86" fmla="*/ 879 w 1047"/>
                    <a:gd name="T87" fmla="*/ 540 h 1423"/>
                    <a:gd name="T88" fmla="*/ 903 w 1047"/>
                    <a:gd name="T89" fmla="*/ 483 h 1423"/>
                    <a:gd name="T90" fmla="*/ 923 w 1047"/>
                    <a:gd name="T91" fmla="*/ 428 h 1423"/>
                    <a:gd name="T92" fmla="*/ 938 w 1047"/>
                    <a:gd name="T93" fmla="*/ 376 h 1423"/>
                    <a:gd name="T94" fmla="*/ 951 w 1047"/>
                    <a:gd name="T95" fmla="*/ 326 h 1423"/>
                    <a:gd name="T96" fmla="*/ 959 w 1047"/>
                    <a:gd name="T97" fmla="*/ 280 h 1423"/>
                    <a:gd name="T98" fmla="*/ 965 w 1047"/>
                    <a:gd name="T99" fmla="*/ 236 h 1423"/>
                    <a:gd name="T100" fmla="*/ 969 w 1047"/>
                    <a:gd name="T101" fmla="*/ 196 h 1423"/>
                    <a:gd name="T102" fmla="*/ 971 w 1047"/>
                    <a:gd name="T103" fmla="*/ 158 h 1423"/>
                    <a:gd name="T104" fmla="*/ 971 w 1047"/>
                    <a:gd name="T105" fmla="*/ 124 h 1423"/>
                    <a:gd name="T106" fmla="*/ 971 w 1047"/>
                    <a:gd name="T107" fmla="*/ 95 h 1423"/>
                    <a:gd name="T108" fmla="*/ 968 w 1047"/>
                    <a:gd name="T109" fmla="*/ 70 h 1423"/>
                    <a:gd name="T110" fmla="*/ 967 w 1047"/>
                    <a:gd name="T111" fmla="*/ 49 h 1423"/>
                    <a:gd name="T112" fmla="*/ 964 w 1047"/>
                    <a:gd name="T113" fmla="*/ 33 h 1423"/>
                    <a:gd name="T114" fmla="*/ 962 w 1047"/>
                    <a:gd name="T115" fmla="*/ 22 h 1423"/>
                    <a:gd name="T116" fmla="*/ 961 w 1047"/>
                    <a:gd name="T117" fmla="*/ 17 h 1423"/>
                    <a:gd name="T118" fmla="*/ 1036 w 1047"/>
                    <a:gd name="T119"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7" h="1423">
                      <a:moveTo>
                        <a:pt x="1036" y="0"/>
                      </a:moveTo>
                      <a:lnTo>
                        <a:pt x="1037" y="3"/>
                      </a:lnTo>
                      <a:lnTo>
                        <a:pt x="1039" y="12"/>
                      </a:lnTo>
                      <a:lnTo>
                        <a:pt x="1041" y="26"/>
                      </a:lnTo>
                      <a:lnTo>
                        <a:pt x="1043" y="46"/>
                      </a:lnTo>
                      <a:lnTo>
                        <a:pt x="1044" y="70"/>
                      </a:lnTo>
                      <a:lnTo>
                        <a:pt x="1046" y="99"/>
                      </a:lnTo>
                      <a:lnTo>
                        <a:pt x="1047" y="131"/>
                      </a:lnTo>
                      <a:lnTo>
                        <a:pt x="1046" y="169"/>
                      </a:lnTo>
                      <a:lnTo>
                        <a:pt x="1043" y="210"/>
                      </a:lnTo>
                      <a:lnTo>
                        <a:pt x="1037" y="253"/>
                      </a:lnTo>
                      <a:lnTo>
                        <a:pt x="1030" y="301"/>
                      </a:lnTo>
                      <a:lnTo>
                        <a:pt x="1019" y="351"/>
                      </a:lnTo>
                      <a:lnTo>
                        <a:pt x="1006" y="404"/>
                      </a:lnTo>
                      <a:lnTo>
                        <a:pt x="988" y="460"/>
                      </a:lnTo>
                      <a:lnTo>
                        <a:pt x="967" y="519"/>
                      </a:lnTo>
                      <a:lnTo>
                        <a:pt x="941" y="578"/>
                      </a:lnTo>
                      <a:lnTo>
                        <a:pt x="910" y="639"/>
                      </a:lnTo>
                      <a:lnTo>
                        <a:pt x="875" y="704"/>
                      </a:lnTo>
                      <a:lnTo>
                        <a:pt x="834" y="767"/>
                      </a:lnTo>
                      <a:lnTo>
                        <a:pt x="787" y="832"/>
                      </a:lnTo>
                      <a:lnTo>
                        <a:pt x="733" y="898"/>
                      </a:lnTo>
                      <a:lnTo>
                        <a:pt x="674" y="965"/>
                      </a:lnTo>
                      <a:lnTo>
                        <a:pt x="606" y="1032"/>
                      </a:lnTo>
                      <a:lnTo>
                        <a:pt x="531" y="1098"/>
                      </a:lnTo>
                      <a:lnTo>
                        <a:pt x="449" y="1165"/>
                      </a:lnTo>
                      <a:lnTo>
                        <a:pt x="359" y="1231"/>
                      </a:lnTo>
                      <a:lnTo>
                        <a:pt x="260" y="1297"/>
                      </a:lnTo>
                      <a:lnTo>
                        <a:pt x="152" y="1360"/>
                      </a:lnTo>
                      <a:lnTo>
                        <a:pt x="35" y="1423"/>
                      </a:lnTo>
                      <a:lnTo>
                        <a:pt x="0" y="1356"/>
                      </a:lnTo>
                      <a:lnTo>
                        <a:pt x="116" y="1294"/>
                      </a:lnTo>
                      <a:lnTo>
                        <a:pt x="222" y="1231"/>
                      </a:lnTo>
                      <a:lnTo>
                        <a:pt x="318" y="1167"/>
                      </a:lnTo>
                      <a:lnTo>
                        <a:pt x="407" y="1102"/>
                      </a:lnTo>
                      <a:lnTo>
                        <a:pt x="487" y="1038"/>
                      </a:lnTo>
                      <a:lnTo>
                        <a:pt x="559" y="974"/>
                      </a:lnTo>
                      <a:lnTo>
                        <a:pt x="624" y="909"/>
                      </a:lnTo>
                      <a:lnTo>
                        <a:pt x="682" y="845"/>
                      </a:lnTo>
                      <a:lnTo>
                        <a:pt x="733" y="782"/>
                      </a:lnTo>
                      <a:lnTo>
                        <a:pt x="778" y="719"/>
                      </a:lnTo>
                      <a:lnTo>
                        <a:pt x="817" y="657"/>
                      </a:lnTo>
                      <a:lnTo>
                        <a:pt x="851" y="597"/>
                      </a:lnTo>
                      <a:lnTo>
                        <a:pt x="879" y="540"/>
                      </a:lnTo>
                      <a:lnTo>
                        <a:pt x="903" y="483"/>
                      </a:lnTo>
                      <a:lnTo>
                        <a:pt x="923" y="428"/>
                      </a:lnTo>
                      <a:lnTo>
                        <a:pt x="938" y="376"/>
                      </a:lnTo>
                      <a:lnTo>
                        <a:pt x="951" y="326"/>
                      </a:lnTo>
                      <a:lnTo>
                        <a:pt x="959" y="280"/>
                      </a:lnTo>
                      <a:lnTo>
                        <a:pt x="965" y="236"/>
                      </a:lnTo>
                      <a:lnTo>
                        <a:pt x="969" y="196"/>
                      </a:lnTo>
                      <a:lnTo>
                        <a:pt x="971" y="158"/>
                      </a:lnTo>
                      <a:lnTo>
                        <a:pt x="971" y="124"/>
                      </a:lnTo>
                      <a:lnTo>
                        <a:pt x="971" y="95"/>
                      </a:lnTo>
                      <a:lnTo>
                        <a:pt x="968" y="70"/>
                      </a:lnTo>
                      <a:lnTo>
                        <a:pt x="967" y="49"/>
                      </a:lnTo>
                      <a:lnTo>
                        <a:pt x="964" y="33"/>
                      </a:lnTo>
                      <a:lnTo>
                        <a:pt x="962" y="22"/>
                      </a:lnTo>
                      <a:lnTo>
                        <a:pt x="961" y="17"/>
                      </a:lnTo>
                      <a:lnTo>
                        <a:pt x="1036" y="0"/>
                      </a:lnTo>
                      <a:close/>
                    </a:path>
                  </a:pathLst>
                </a:custGeom>
                <a:grpFill/>
                <a:ln w="0">
                  <a:noFill/>
                  <a:prstDash val="solid"/>
                  <a:round/>
                </a:ln>
              </p:spPr>
              <p:txBody>
                <a:bodyPr anchor="ctr"/>
                <a:lstStyle/>
                <a:p>
                  <a:pPr algn="ctr"/>
                  <a:endParaRPr/>
                </a:p>
              </p:txBody>
            </p:sp>
          </p:grpSp>
        </p:grpSp>
        <p:grpSp>
          <p:nvGrpSpPr>
            <p:cNvPr id="88" name="组合 87"/>
            <p:cNvGrpSpPr/>
            <p:nvPr/>
          </p:nvGrpSpPr>
          <p:grpSpPr>
            <a:xfrm>
              <a:off x="7240714" y="2416258"/>
              <a:ext cx="4814205" cy="3396132"/>
              <a:chOff x="7240714" y="2416258"/>
              <a:chExt cx="4814205" cy="3396132"/>
            </a:xfrm>
          </p:grpSpPr>
          <p:sp>
            <p:nvSpPr>
              <p:cNvPr id="99" name="矩形 98"/>
              <p:cNvSpPr/>
              <p:nvPr/>
            </p:nvSpPr>
            <p:spPr>
              <a:xfrm>
                <a:off x="7240714" y="5160361"/>
                <a:ext cx="4814205" cy="652029"/>
              </a:xfrm>
              <a:prstGeom prst="rect">
                <a:avLst/>
              </a:prstGeom>
            </p:spPr>
            <p:txBody>
              <a:bodyPr wrap="square">
                <a:noAutofit/>
              </a:bodyPr>
              <a:lstStyle/>
              <a:p>
                <a:pPr algn="just">
                  <a:lnSpc>
                    <a:spcPct val="120000"/>
                  </a:lnSpc>
                </a:pPr>
                <a:r>
                  <a:rPr lang="zh-CN" altLang="en-US" sz="2400" dirty="0" smtClean="0">
                    <a:latin typeface="+mj-ea"/>
                    <a:ea typeface="+mj-ea"/>
                  </a:rPr>
                  <a:t>技术出资</a:t>
                </a:r>
                <a:endParaRPr lang="zh-CN" altLang="en-US" sz="2400" dirty="0">
                  <a:latin typeface="+mj-ea"/>
                  <a:ea typeface="+mj-ea"/>
                </a:endParaRPr>
              </a:p>
            </p:txBody>
          </p:sp>
          <p:sp>
            <p:nvSpPr>
              <p:cNvPr id="97" name="矩形 96"/>
              <p:cNvSpPr/>
              <p:nvPr/>
            </p:nvSpPr>
            <p:spPr>
              <a:xfrm>
                <a:off x="7240714" y="4244441"/>
                <a:ext cx="4814205" cy="652029"/>
              </a:xfrm>
              <a:prstGeom prst="rect">
                <a:avLst/>
              </a:prstGeom>
            </p:spPr>
            <p:txBody>
              <a:bodyPr wrap="square">
                <a:noAutofit/>
              </a:bodyPr>
              <a:lstStyle/>
              <a:p>
                <a:pPr algn="just">
                  <a:lnSpc>
                    <a:spcPct val="120000"/>
                  </a:lnSpc>
                </a:pPr>
                <a:r>
                  <a:rPr lang="zh-CN" altLang="en-US" sz="2400" dirty="0" smtClean="0">
                    <a:latin typeface="+mj-ea"/>
                    <a:ea typeface="+mj-ea"/>
                  </a:rPr>
                  <a:t>商业并购</a:t>
                </a:r>
                <a:endParaRPr lang="zh-CN" altLang="en-US" sz="2400" dirty="0">
                  <a:latin typeface="+mj-ea"/>
                  <a:ea typeface="+mj-ea"/>
                </a:endParaRPr>
              </a:p>
            </p:txBody>
          </p:sp>
          <p:sp>
            <p:nvSpPr>
              <p:cNvPr id="95" name="矩形 94"/>
              <p:cNvSpPr/>
              <p:nvPr/>
            </p:nvSpPr>
            <p:spPr>
              <a:xfrm>
                <a:off x="7240714" y="3351412"/>
                <a:ext cx="4814202" cy="629139"/>
              </a:xfrm>
              <a:prstGeom prst="rect">
                <a:avLst/>
              </a:prstGeom>
            </p:spPr>
            <p:txBody>
              <a:bodyPr wrap="square">
                <a:noAutofit/>
              </a:bodyPr>
              <a:lstStyle/>
              <a:p>
                <a:pPr algn="just">
                  <a:lnSpc>
                    <a:spcPct val="130000"/>
                  </a:lnSpc>
                </a:pPr>
                <a:r>
                  <a:rPr lang="zh-CN" altLang="en-US" sz="2400" dirty="0" smtClean="0">
                    <a:latin typeface="+mj-ea"/>
                    <a:ea typeface="+mj-ea"/>
                  </a:rPr>
                  <a:t>质押贷款</a:t>
                </a:r>
                <a:endParaRPr lang="zh-CN" altLang="en-US" sz="2400" dirty="0">
                  <a:latin typeface="+mj-ea"/>
                  <a:ea typeface="+mj-ea"/>
                </a:endParaRPr>
              </a:p>
            </p:txBody>
          </p:sp>
          <p:sp>
            <p:nvSpPr>
              <p:cNvPr id="93" name="矩形 92"/>
              <p:cNvSpPr/>
              <p:nvPr/>
            </p:nvSpPr>
            <p:spPr>
              <a:xfrm>
                <a:off x="7240714" y="2416258"/>
                <a:ext cx="4814202" cy="629139"/>
              </a:xfrm>
              <a:prstGeom prst="rect">
                <a:avLst/>
              </a:prstGeom>
            </p:spPr>
            <p:txBody>
              <a:bodyPr wrap="square">
                <a:noAutofit/>
              </a:bodyPr>
              <a:lstStyle/>
              <a:p>
                <a:pPr algn="just">
                  <a:lnSpc>
                    <a:spcPct val="130000"/>
                  </a:lnSpc>
                </a:pPr>
                <a:r>
                  <a:rPr lang="zh-CN" altLang="en-US" sz="2400" dirty="0" smtClean="0">
                    <a:latin typeface="+mj-ea"/>
                    <a:ea typeface="+mj-ea"/>
                  </a:rPr>
                  <a:t>政策扶持</a:t>
                </a:r>
                <a:endParaRPr lang="zh-CN" altLang="en-US" sz="2400" dirty="0">
                  <a:latin typeface="+mj-ea"/>
                  <a:ea typeface="+mj-ea"/>
                </a:endParaRPr>
              </a:p>
            </p:txBody>
          </p:sp>
        </p:grpSp>
      </p:grpSp>
      <p:sp>
        <p:nvSpPr>
          <p:cNvPr id="44" name="矩形 43"/>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5588"/>
            <a:ext cx="7886700" cy="993775"/>
          </a:xfrm>
        </p:spPr>
        <p:txBody>
          <a:bodyPr/>
          <a:lstStyle/>
          <a:p>
            <a:r>
              <a:rPr lang="zh-CN" altLang="en-US" sz="2800" dirty="0" smtClean="0">
                <a:latin typeface="+mj-ea"/>
              </a:rPr>
              <a:t>五、知</a:t>
            </a:r>
            <a:r>
              <a:rPr lang="zh-CN" altLang="en-US" sz="2800" dirty="0">
                <a:latin typeface="+mj-ea"/>
              </a:rPr>
              <a:t>识产权诉</a:t>
            </a:r>
            <a:r>
              <a:rPr lang="zh-CN" altLang="en-US" sz="2800" dirty="0" smtClean="0">
                <a:latin typeface="+mj-ea"/>
              </a:rPr>
              <a:t>讼</a:t>
            </a:r>
            <a:endParaRPr lang="zh-CN" altLang="en-US" dirty="0"/>
          </a:p>
        </p:txBody>
      </p:sp>
      <p:grpSp>
        <p:nvGrpSpPr>
          <p:cNvPr id="3" name="13db0fcc-8052-4928-89ba-bebb30cc28f1"/>
          <p:cNvGrpSpPr>
            <a:grpSpLocks noChangeAspect="1"/>
          </p:cNvGrpSpPr>
          <p:nvPr/>
        </p:nvGrpSpPr>
        <p:grpSpPr>
          <a:xfrm>
            <a:off x="1104681" y="1086585"/>
            <a:ext cx="8039318" cy="3726414"/>
            <a:chOff x="1643436" y="747044"/>
            <a:chExt cx="11572037" cy="5363912"/>
          </a:xfrm>
        </p:grpSpPr>
        <p:sp>
          <p:nvSpPr>
            <p:cNvPr id="4" name="任意多边形: 形状 5"/>
            <p:cNvSpPr/>
            <p:nvPr/>
          </p:nvSpPr>
          <p:spPr bwMode="auto">
            <a:xfrm>
              <a:off x="1643436" y="2408196"/>
              <a:ext cx="2955028" cy="1237967"/>
            </a:xfrm>
            <a:custGeom>
              <a:avLst/>
              <a:gdLst>
                <a:gd name="T0" fmla="*/ 0 w 1346"/>
                <a:gd name="T1" fmla="*/ 100 h 564"/>
                <a:gd name="T2" fmla="*/ 149 w 1346"/>
                <a:gd name="T3" fmla="*/ 564 h 564"/>
                <a:gd name="T4" fmla="*/ 1197 w 1346"/>
                <a:gd name="T5" fmla="*/ 564 h 564"/>
                <a:gd name="T6" fmla="*/ 1346 w 1346"/>
                <a:gd name="T7" fmla="*/ 100 h 564"/>
                <a:gd name="T8" fmla="*/ 1341 w 1346"/>
                <a:gd name="T9" fmla="*/ 0 h 564"/>
                <a:gd name="T10" fmla="*/ 6 w 1346"/>
                <a:gd name="T11" fmla="*/ 0 h 564"/>
                <a:gd name="T12" fmla="*/ 0 w 1346"/>
                <a:gd name="T13" fmla="*/ 100 h 564"/>
              </a:gdLst>
              <a:ahLst/>
              <a:cxnLst>
                <a:cxn ang="0">
                  <a:pos x="T0" y="T1"/>
                </a:cxn>
                <a:cxn ang="0">
                  <a:pos x="T2" y="T3"/>
                </a:cxn>
                <a:cxn ang="0">
                  <a:pos x="T4" y="T5"/>
                </a:cxn>
                <a:cxn ang="0">
                  <a:pos x="T6" y="T7"/>
                </a:cxn>
                <a:cxn ang="0">
                  <a:pos x="T8" y="T9"/>
                </a:cxn>
                <a:cxn ang="0">
                  <a:pos x="T10" y="T11"/>
                </a:cxn>
                <a:cxn ang="0">
                  <a:pos x="T12" y="T13"/>
                </a:cxn>
              </a:cxnLst>
              <a:rect l="0" t="0" r="r" b="b"/>
              <a:pathLst>
                <a:path w="1346" h="564">
                  <a:moveTo>
                    <a:pt x="0" y="100"/>
                  </a:moveTo>
                  <a:cubicBezTo>
                    <a:pt x="0" y="264"/>
                    <a:pt x="70" y="418"/>
                    <a:pt x="149" y="564"/>
                  </a:cubicBezTo>
                  <a:cubicBezTo>
                    <a:pt x="1197" y="564"/>
                    <a:pt x="1197" y="564"/>
                    <a:pt x="1197" y="564"/>
                  </a:cubicBezTo>
                  <a:cubicBezTo>
                    <a:pt x="1276" y="418"/>
                    <a:pt x="1346" y="264"/>
                    <a:pt x="1346" y="100"/>
                  </a:cubicBezTo>
                  <a:cubicBezTo>
                    <a:pt x="1346" y="65"/>
                    <a:pt x="1344" y="32"/>
                    <a:pt x="1341" y="0"/>
                  </a:cubicBezTo>
                  <a:cubicBezTo>
                    <a:pt x="6" y="0"/>
                    <a:pt x="6" y="0"/>
                    <a:pt x="6" y="0"/>
                  </a:cubicBezTo>
                  <a:cubicBezTo>
                    <a:pt x="2" y="32"/>
                    <a:pt x="0" y="65"/>
                    <a:pt x="0" y="100"/>
                  </a:cubicBezTo>
                  <a:close/>
                </a:path>
              </a:pathLst>
            </a:custGeom>
            <a:solidFill>
              <a:srgbClr val="92D050"/>
            </a:solidFill>
            <a:ln>
              <a:noFill/>
            </a:ln>
          </p:spPr>
          <p:txBody>
            <a:bodyPr anchor="ctr"/>
            <a:lstStyle/>
            <a:p>
              <a:pPr algn="ctr"/>
              <a:endParaRPr/>
            </a:p>
          </p:txBody>
        </p:sp>
        <p:sp>
          <p:nvSpPr>
            <p:cNvPr id="5" name="任意多边形: 形状 7"/>
            <p:cNvSpPr/>
            <p:nvPr/>
          </p:nvSpPr>
          <p:spPr bwMode="auto">
            <a:xfrm>
              <a:off x="1659530" y="1051384"/>
              <a:ext cx="2922841" cy="1237967"/>
            </a:xfrm>
            <a:custGeom>
              <a:avLst/>
              <a:gdLst>
                <a:gd name="T0" fmla="*/ 0 w 1332"/>
                <a:gd name="T1" fmla="*/ 564 h 564"/>
                <a:gd name="T2" fmla="*/ 1332 w 1332"/>
                <a:gd name="T3" fmla="*/ 564 h 564"/>
                <a:gd name="T4" fmla="*/ 666 w 1332"/>
                <a:gd name="T5" fmla="*/ 0 h 564"/>
                <a:gd name="T6" fmla="*/ 0 w 1332"/>
                <a:gd name="T7" fmla="*/ 564 h 564"/>
              </a:gdLst>
              <a:ahLst/>
              <a:cxnLst>
                <a:cxn ang="0">
                  <a:pos x="T0" y="T1"/>
                </a:cxn>
                <a:cxn ang="0">
                  <a:pos x="T2" y="T3"/>
                </a:cxn>
                <a:cxn ang="0">
                  <a:pos x="T4" y="T5"/>
                </a:cxn>
                <a:cxn ang="0">
                  <a:pos x="T6" y="T7"/>
                </a:cxn>
              </a:cxnLst>
              <a:rect l="0" t="0" r="r" b="b"/>
              <a:pathLst>
                <a:path w="1332" h="564">
                  <a:moveTo>
                    <a:pt x="0" y="564"/>
                  </a:moveTo>
                  <a:cubicBezTo>
                    <a:pt x="1332" y="564"/>
                    <a:pt x="1332" y="564"/>
                    <a:pt x="1332" y="564"/>
                  </a:cubicBezTo>
                  <a:cubicBezTo>
                    <a:pt x="1267" y="49"/>
                    <a:pt x="753" y="0"/>
                    <a:pt x="666" y="0"/>
                  </a:cubicBezTo>
                  <a:cubicBezTo>
                    <a:pt x="579" y="0"/>
                    <a:pt x="66" y="49"/>
                    <a:pt x="0" y="564"/>
                  </a:cubicBezTo>
                  <a:close/>
                </a:path>
              </a:pathLst>
            </a:custGeom>
            <a:solidFill>
              <a:srgbClr val="92D050"/>
            </a:solidFill>
            <a:ln>
              <a:noFill/>
            </a:ln>
          </p:spPr>
          <p:txBody>
            <a:bodyPr anchor="ctr"/>
            <a:lstStyle/>
            <a:p>
              <a:pPr algn="ctr"/>
              <a:endParaRPr/>
            </a:p>
          </p:txBody>
        </p:sp>
        <p:sp>
          <p:nvSpPr>
            <p:cNvPr id="6" name="任意多边形: 形状 9"/>
            <p:cNvSpPr/>
            <p:nvPr/>
          </p:nvSpPr>
          <p:spPr bwMode="auto">
            <a:xfrm>
              <a:off x="2014826" y="3763770"/>
              <a:ext cx="2289002" cy="1353099"/>
            </a:xfrm>
            <a:custGeom>
              <a:avLst/>
              <a:gdLst>
                <a:gd name="T0" fmla="*/ 1043 w 1043"/>
                <a:gd name="T1" fmla="*/ 0 h 616"/>
                <a:gd name="T2" fmla="*/ 0 w 1043"/>
                <a:gd name="T3" fmla="*/ 0 h 616"/>
                <a:gd name="T4" fmla="*/ 82 w 1043"/>
                <a:gd name="T5" fmla="*/ 148 h 616"/>
                <a:gd name="T6" fmla="*/ 155 w 1043"/>
                <a:gd name="T7" fmla="*/ 455 h 616"/>
                <a:gd name="T8" fmla="*/ 269 w 1043"/>
                <a:gd name="T9" fmla="*/ 616 h 616"/>
                <a:gd name="T10" fmla="*/ 774 w 1043"/>
                <a:gd name="T11" fmla="*/ 616 h 616"/>
                <a:gd name="T12" fmla="*/ 888 w 1043"/>
                <a:gd name="T13" fmla="*/ 455 h 616"/>
                <a:gd name="T14" fmla="*/ 961 w 1043"/>
                <a:gd name="T15" fmla="*/ 148 h 616"/>
                <a:gd name="T16" fmla="*/ 1043 w 1043"/>
                <a:gd name="T17" fmla="*/ 0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3" h="616">
                  <a:moveTo>
                    <a:pt x="1043" y="0"/>
                  </a:moveTo>
                  <a:cubicBezTo>
                    <a:pt x="0" y="0"/>
                    <a:pt x="0" y="0"/>
                    <a:pt x="0" y="0"/>
                  </a:cubicBezTo>
                  <a:cubicBezTo>
                    <a:pt x="27" y="51"/>
                    <a:pt x="55" y="100"/>
                    <a:pt x="82" y="148"/>
                  </a:cubicBezTo>
                  <a:cubicBezTo>
                    <a:pt x="187" y="338"/>
                    <a:pt x="155" y="350"/>
                    <a:pt x="155" y="455"/>
                  </a:cubicBezTo>
                  <a:cubicBezTo>
                    <a:pt x="155" y="544"/>
                    <a:pt x="243" y="602"/>
                    <a:pt x="269" y="616"/>
                  </a:cubicBezTo>
                  <a:cubicBezTo>
                    <a:pt x="774" y="616"/>
                    <a:pt x="774" y="616"/>
                    <a:pt x="774" y="616"/>
                  </a:cubicBezTo>
                  <a:cubicBezTo>
                    <a:pt x="799" y="602"/>
                    <a:pt x="888" y="544"/>
                    <a:pt x="888" y="455"/>
                  </a:cubicBezTo>
                  <a:cubicBezTo>
                    <a:pt x="888" y="350"/>
                    <a:pt x="856" y="338"/>
                    <a:pt x="961" y="148"/>
                  </a:cubicBezTo>
                  <a:cubicBezTo>
                    <a:pt x="987" y="100"/>
                    <a:pt x="1016" y="51"/>
                    <a:pt x="1043" y="0"/>
                  </a:cubicBezTo>
                  <a:close/>
                </a:path>
              </a:pathLst>
            </a:custGeom>
            <a:solidFill>
              <a:srgbClr val="92D050"/>
            </a:solidFill>
            <a:ln>
              <a:noFill/>
            </a:ln>
          </p:spPr>
          <p:txBody>
            <a:bodyPr anchor="ctr"/>
            <a:lstStyle/>
            <a:p>
              <a:pPr algn="ctr"/>
              <a:endParaRPr/>
            </a:p>
          </p:txBody>
        </p:sp>
        <p:sp>
          <p:nvSpPr>
            <p:cNvPr id="7" name="任意多边形: 形状 10"/>
            <p:cNvSpPr/>
            <p:nvPr/>
          </p:nvSpPr>
          <p:spPr bwMode="auto">
            <a:xfrm>
              <a:off x="2477826" y="5515494"/>
              <a:ext cx="1363002" cy="79230"/>
            </a:xfrm>
            <a:custGeom>
              <a:avLst/>
              <a:gdLst>
                <a:gd name="T0" fmla="*/ 621 w 621"/>
                <a:gd name="T1" fmla="*/ 0 h 36"/>
                <a:gd name="T2" fmla="*/ 615 w 621"/>
                <a:gd name="T3" fmla="*/ 36 h 36"/>
                <a:gd name="T4" fmla="*/ 6 w 621"/>
                <a:gd name="T5" fmla="*/ 36 h 36"/>
                <a:gd name="T6" fmla="*/ 0 w 621"/>
                <a:gd name="T7" fmla="*/ 0 h 36"/>
                <a:gd name="T8" fmla="*/ 621 w 621"/>
                <a:gd name="T9" fmla="*/ 0 h 36"/>
              </a:gdLst>
              <a:ahLst/>
              <a:cxnLst>
                <a:cxn ang="0">
                  <a:pos x="T0" y="T1"/>
                </a:cxn>
                <a:cxn ang="0">
                  <a:pos x="T2" y="T3"/>
                </a:cxn>
                <a:cxn ang="0">
                  <a:pos x="T4" y="T5"/>
                </a:cxn>
                <a:cxn ang="0">
                  <a:pos x="T6" y="T7"/>
                </a:cxn>
                <a:cxn ang="0">
                  <a:pos x="T8" y="T9"/>
                </a:cxn>
              </a:cxnLst>
              <a:rect l="0" t="0" r="r" b="b"/>
              <a:pathLst>
                <a:path w="621" h="36">
                  <a:moveTo>
                    <a:pt x="621" y="0"/>
                  </a:moveTo>
                  <a:cubicBezTo>
                    <a:pt x="620" y="13"/>
                    <a:pt x="618" y="25"/>
                    <a:pt x="615" y="36"/>
                  </a:cubicBezTo>
                  <a:cubicBezTo>
                    <a:pt x="6" y="36"/>
                    <a:pt x="6" y="36"/>
                    <a:pt x="6" y="36"/>
                  </a:cubicBezTo>
                  <a:cubicBezTo>
                    <a:pt x="3" y="25"/>
                    <a:pt x="1" y="13"/>
                    <a:pt x="0" y="0"/>
                  </a:cubicBezTo>
                  <a:lnTo>
                    <a:pt x="621" y="0"/>
                  </a:lnTo>
                  <a:close/>
                </a:path>
              </a:pathLst>
            </a:custGeom>
            <a:solidFill>
              <a:schemeClr val="bg2">
                <a:lumMod val="75000"/>
              </a:schemeClr>
            </a:solidFill>
            <a:ln>
              <a:noFill/>
            </a:ln>
          </p:spPr>
          <p:txBody>
            <a:bodyPr anchor="ctr"/>
            <a:lstStyle/>
            <a:p>
              <a:pPr algn="ctr"/>
              <a:endParaRPr/>
            </a:p>
          </p:txBody>
        </p:sp>
        <p:sp>
          <p:nvSpPr>
            <p:cNvPr id="8" name="任意多边形: 形状 11"/>
            <p:cNvSpPr/>
            <p:nvPr/>
          </p:nvSpPr>
          <p:spPr bwMode="auto">
            <a:xfrm>
              <a:off x="2469161" y="5361986"/>
              <a:ext cx="1380334" cy="79230"/>
            </a:xfrm>
            <a:custGeom>
              <a:avLst/>
              <a:gdLst>
                <a:gd name="T0" fmla="*/ 629 w 629"/>
                <a:gd name="T1" fmla="*/ 0 h 36"/>
                <a:gd name="T2" fmla="*/ 629 w 629"/>
                <a:gd name="T3" fmla="*/ 12 h 36"/>
                <a:gd name="T4" fmla="*/ 628 w 629"/>
                <a:gd name="T5" fmla="*/ 36 h 36"/>
                <a:gd name="T6" fmla="*/ 1 w 629"/>
                <a:gd name="T7" fmla="*/ 36 h 36"/>
                <a:gd name="T8" fmla="*/ 0 w 629"/>
                <a:gd name="T9" fmla="*/ 22 h 36"/>
                <a:gd name="T10" fmla="*/ 0 w 629"/>
                <a:gd name="T11" fmla="*/ 0 h 36"/>
                <a:gd name="T12" fmla="*/ 629 w 629"/>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629" h="36">
                  <a:moveTo>
                    <a:pt x="629" y="0"/>
                  </a:moveTo>
                  <a:cubicBezTo>
                    <a:pt x="629" y="12"/>
                    <a:pt x="629" y="12"/>
                    <a:pt x="629" y="12"/>
                  </a:cubicBezTo>
                  <a:cubicBezTo>
                    <a:pt x="629" y="20"/>
                    <a:pt x="629" y="28"/>
                    <a:pt x="628" y="36"/>
                  </a:cubicBezTo>
                  <a:cubicBezTo>
                    <a:pt x="1" y="36"/>
                    <a:pt x="1" y="36"/>
                    <a:pt x="1" y="36"/>
                  </a:cubicBezTo>
                  <a:cubicBezTo>
                    <a:pt x="1" y="32"/>
                    <a:pt x="1" y="27"/>
                    <a:pt x="0" y="22"/>
                  </a:cubicBezTo>
                  <a:cubicBezTo>
                    <a:pt x="0" y="0"/>
                    <a:pt x="0" y="0"/>
                    <a:pt x="0" y="0"/>
                  </a:cubicBezTo>
                  <a:lnTo>
                    <a:pt x="629" y="0"/>
                  </a:lnTo>
                  <a:close/>
                </a:path>
              </a:pathLst>
            </a:custGeom>
            <a:solidFill>
              <a:schemeClr val="bg2">
                <a:lumMod val="75000"/>
              </a:schemeClr>
            </a:solidFill>
            <a:ln>
              <a:noFill/>
            </a:ln>
          </p:spPr>
          <p:txBody>
            <a:bodyPr anchor="ctr"/>
            <a:lstStyle/>
            <a:p>
              <a:pPr algn="ctr"/>
              <a:endParaRPr/>
            </a:p>
          </p:txBody>
        </p:sp>
        <p:sp>
          <p:nvSpPr>
            <p:cNvPr id="9" name="任意多边形: 形状 12"/>
            <p:cNvSpPr/>
            <p:nvPr/>
          </p:nvSpPr>
          <p:spPr bwMode="auto">
            <a:xfrm>
              <a:off x="2464209" y="5004213"/>
              <a:ext cx="1391475" cy="133700"/>
            </a:xfrm>
            <a:custGeom>
              <a:avLst/>
              <a:gdLst>
                <a:gd name="T0" fmla="*/ 2 w 1124"/>
                <a:gd name="T1" fmla="*/ 108 h 108"/>
                <a:gd name="T2" fmla="*/ 0 w 1124"/>
                <a:gd name="T3" fmla="*/ 0 h 108"/>
                <a:gd name="T4" fmla="*/ 570 w 1124"/>
                <a:gd name="T5" fmla="*/ 0 h 108"/>
                <a:gd name="T6" fmla="*/ 1124 w 1124"/>
                <a:gd name="T7" fmla="*/ 0 h 108"/>
                <a:gd name="T8" fmla="*/ 1123 w 1124"/>
                <a:gd name="T9" fmla="*/ 108 h 108"/>
                <a:gd name="T10" fmla="*/ 2 w 1124"/>
                <a:gd name="T11" fmla="*/ 108 h 108"/>
              </a:gdLst>
              <a:ahLst/>
              <a:cxnLst>
                <a:cxn ang="0">
                  <a:pos x="T0" y="T1"/>
                </a:cxn>
                <a:cxn ang="0">
                  <a:pos x="T2" y="T3"/>
                </a:cxn>
                <a:cxn ang="0">
                  <a:pos x="T4" y="T5"/>
                </a:cxn>
                <a:cxn ang="0">
                  <a:pos x="T6" y="T7"/>
                </a:cxn>
                <a:cxn ang="0">
                  <a:pos x="T8" y="T9"/>
                </a:cxn>
                <a:cxn ang="0">
                  <a:pos x="T10" y="T11"/>
                </a:cxn>
              </a:cxnLst>
              <a:rect l="0" t="0" r="r" b="b"/>
              <a:pathLst>
                <a:path w="1124" h="108">
                  <a:moveTo>
                    <a:pt x="2" y="108"/>
                  </a:moveTo>
                  <a:lnTo>
                    <a:pt x="0" y="0"/>
                  </a:lnTo>
                  <a:lnTo>
                    <a:pt x="570" y="0"/>
                  </a:lnTo>
                  <a:lnTo>
                    <a:pt x="1124" y="0"/>
                  </a:lnTo>
                  <a:lnTo>
                    <a:pt x="1123" y="108"/>
                  </a:lnTo>
                  <a:lnTo>
                    <a:pt x="2" y="108"/>
                  </a:lnTo>
                  <a:close/>
                </a:path>
              </a:pathLst>
            </a:custGeom>
            <a:solidFill>
              <a:schemeClr val="bg2">
                <a:lumMod val="75000"/>
              </a:schemeClr>
            </a:solidFill>
            <a:ln>
              <a:noFill/>
            </a:ln>
          </p:spPr>
          <p:txBody>
            <a:bodyPr anchor="ctr"/>
            <a:lstStyle/>
            <a:p>
              <a:pPr algn="ctr"/>
              <a:endParaRPr/>
            </a:p>
          </p:txBody>
        </p:sp>
        <p:sp>
          <p:nvSpPr>
            <p:cNvPr id="10" name="任意多边形: 形状 13"/>
            <p:cNvSpPr/>
            <p:nvPr/>
          </p:nvSpPr>
          <p:spPr bwMode="auto">
            <a:xfrm>
              <a:off x="2511251" y="5667764"/>
              <a:ext cx="1296152" cy="79230"/>
            </a:xfrm>
            <a:custGeom>
              <a:avLst/>
              <a:gdLst>
                <a:gd name="T0" fmla="*/ 16 w 591"/>
                <a:gd name="T1" fmla="*/ 36 h 36"/>
                <a:gd name="T2" fmla="*/ 0 w 591"/>
                <a:gd name="T3" fmla="*/ 0 h 36"/>
                <a:gd name="T4" fmla="*/ 591 w 591"/>
                <a:gd name="T5" fmla="*/ 0 h 36"/>
                <a:gd name="T6" fmla="*/ 576 w 591"/>
                <a:gd name="T7" fmla="*/ 36 h 36"/>
                <a:gd name="T8" fmla="*/ 16 w 591"/>
                <a:gd name="T9" fmla="*/ 36 h 36"/>
              </a:gdLst>
              <a:ahLst/>
              <a:cxnLst>
                <a:cxn ang="0">
                  <a:pos x="T0" y="T1"/>
                </a:cxn>
                <a:cxn ang="0">
                  <a:pos x="T2" y="T3"/>
                </a:cxn>
                <a:cxn ang="0">
                  <a:pos x="T4" y="T5"/>
                </a:cxn>
                <a:cxn ang="0">
                  <a:pos x="T6" y="T7"/>
                </a:cxn>
                <a:cxn ang="0">
                  <a:pos x="T8" y="T9"/>
                </a:cxn>
              </a:cxnLst>
              <a:rect l="0" t="0" r="r" b="b"/>
              <a:pathLst>
                <a:path w="591" h="36">
                  <a:moveTo>
                    <a:pt x="16" y="36"/>
                  </a:moveTo>
                  <a:cubicBezTo>
                    <a:pt x="10" y="25"/>
                    <a:pt x="5" y="13"/>
                    <a:pt x="0" y="0"/>
                  </a:cubicBezTo>
                  <a:cubicBezTo>
                    <a:pt x="591" y="0"/>
                    <a:pt x="591" y="0"/>
                    <a:pt x="591" y="0"/>
                  </a:cubicBezTo>
                  <a:cubicBezTo>
                    <a:pt x="587" y="13"/>
                    <a:pt x="581" y="25"/>
                    <a:pt x="576" y="36"/>
                  </a:cubicBezTo>
                  <a:lnTo>
                    <a:pt x="16" y="36"/>
                  </a:lnTo>
                  <a:close/>
                </a:path>
              </a:pathLst>
            </a:custGeom>
            <a:solidFill>
              <a:schemeClr val="bg2">
                <a:lumMod val="75000"/>
              </a:schemeClr>
            </a:solidFill>
            <a:ln>
              <a:noFill/>
            </a:ln>
          </p:spPr>
          <p:txBody>
            <a:bodyPr anchor="ctr"/>
            <a:lstStyle/>
            <a:p>
              <a:pPr algn="ctr"/>
              <a:endParaRPr/>
            </a:p>
          </p:txBody>
        </p:sp>
        <p:sp>
          <p:nvSpPr>
            <p:cNvPr id="11" name="任意多边形: 形状 14"/>
            <p:cNvSpPr/>
            <p:nvPr/>
          </p:nvSpPr>
          <p:spPr bwMode="auto">
            <a:xfrm>
              <a:off x="2594195" y="5818796"/>
              <a:ext cx="1135216" cy="292160"/>
            </a:xfrm>
            <a:custGeom>
              <a:avLst/>
              <a:gdLst>
                <a:gd name="T0" fmla="*/ 517 w 517"/>
                <a:gd name="T1" fmla="*/ 0 h 133"/>
                <a:gd name="T2" fmla="*/ 467 w 517"/>
                <a:gd name="T3" fmla="*/ 59 h 133"/>
                <a:gd name="T4" fmla="*/ 466 w 517"/>
                <a:gd name="T5" fmla="*/ 60 h 133"/>
                <a:gd name="T6" fmla="*/ 409 w 517"/>
                <a:gd name="T7" fmla="*/ 88 h 133"/>
                <a:gd name="T8" fmla="*/ 373 w 517"/>
                <a:gd name="T9" fmla="*/ 88 h 133"/>
                <a:gd name="T10" fmla="*/ 351 w 517"/>
                <a:gd name="T11" fmla="*/ 97 h 133"/>
                <a:gd name="T12" fmla="*/ 262 w 517"/>
                <a:gd name="T13" fmla="*/ 133 h 133"/>
                <a:gd name="T14" fmla="*/ 173 w 517"/>
                <a:gd name="T15" fmla="*/ 97 h 133"/>
                <a:gd name="T16" fmla="*/ 151 w 517"/>
                <a:gd name="T17" fmla="*/ 88 h 133"/>
                <a:gd name="T18" fmla="*/ 114 w 517"/>
                <a:gd name="T19" fmla="*/ 88 h 133"/>
                <a:gd name="T20" fmla="*/ 59 w 517"/>
                <a:gd name="T21" fmla="*/ 62 h 133"/>
                <a:gd name="T22" fmla="*/ 59 w 517"/>
                <a:gd name="T23" fmla="*/ 62 h 133"/>
                <a:gd name="T24" fmla="*/ 0 w 517"/>
                <a:gd name="T25" fmla="*/ 0 h 133"/>
                <a:gd name="T26" fmla="*/ 517 w 517"/>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7" h="133">
                  <a:moveTo>
                    <a:pt x="517" y="0"/>
                  </a:moveTo>
                  <a:cubicBezTo>
                    <a:pt x="500" y="23"/>
                    <a:pt x="482" y="40"/>
                    <a:pt x="467" y="59"/>
                  </a:cubicBezTo>
                  <a:cubicBezTo>
                    <a:pt x="466" y="60"/>
                    <a:pt x="466" y="60"/>
                    <a:pt x="466" y="60"/>
                  </a:cubicBezTo>
                  <a:cubicBezTo>
                    <a:pt x="452" y="78"/>
                    <a:pt x="431" y="88"/>
                    <a:pt x="409" y="88"/>
                  </a:cubicBezTo>
                  <a:cubicBezTo>
                    <a:pt x="373" y="88"/>
                    <a:pt x="373" y="88"/>
                    <a:pt x="373" y="88"/>
                  </a:cubicBezTo>
                  <a:cubicBezTo>
                    <a:pt x="365" y="88"/>
                    <a:pt x="357" y="91"/>
                    <a:pt x="351" y="97"/>
                  </a:cubicBezTo>
                  <a:cubicBezTo>
                    <a:pt x="328" y="119"/>
                    <a:pt x="297" y="133"/>
                    <a:pt x="262" y="133"/>
                  </a:cubicBezTo>
                  <a:cubicBezTo>
                    <a:pt x="227" y="133"/>
                    <a:pt x="196" y="119"/>
                    <a:pt x="173" y="97"/>
                  </a:cubicBezTo>
                  <a:cubicBezTo>
                    <a:pt x="167" y="91"/>
                    <a:pt x="160" y="88"/>
                    <a:pt x="151" y="88"/>
                  </a:cubicBezTo>
                  <a:cubicBezTo>
                    <a:pt x="114" y="88"/>
                    <a:pt x="114" y="88"/>
                    <a:pt x="114" y="88"/>
                  </a:cubicBezTo>
                  <a:cubicBezTo>
                    <a:pt x="92" y="88"/>
                    <a:pt x="72" y="78"/>
                    <a:pt x="59" y="62"/>
                  </a:cubicBezTo>
                  <a:cubicBezTo>
                    <a:pt x="59" y="62"/>
                    <a:pt x="59" y="62"/>
                    <a:pt x="59" y="62"/>
                  </a:cubicBezTo>
                  <a:cubicBezTo>
                    <a:pt x="42" y="43"/>
                    <a:pt x="20" y="25"/>
                    <a:pt x="0" y="0"/>
                  </a:cubicBezTo>
                  <a:lnTo>
                    <a:pt x="517" y="0"/>
                  </a:lnTo>
                  <a:close/>
                </a:path>
              </a:pathLst>
            </a:custGeom>
            <a:solidFill>
              <a:schemeClr val="bg2">
                <a:lumMod val="75000"/>
              </a:schemeClr>
            </a:solidFill>
            <a:ln>
              <a:noFill/>
            </a:ln>
          </p:spPr>
          <p:txBody>
            <a:bodyPr anchor="ctr"/>
            <a:lstStyle/>
            <a:p>
              <a:pPr algn="ctr"/>
              <a:endParaRPr/>
            </a:p>
          </p:txBody>
        </p:sp>
        <p:sp>
          <p:nvSpPr>
            <p:cNvPr id="12" name="任意多边形: 形状 15"/>
            <p:cNvSpPr/>
            <p:nvPr/>
          </p:nvSpPr>
          <p:spPr bwMode="auto">
            <a:xfrm>
              <a:off x="2466685" y="5210954"/>
              <a:ext cx="1385286" cy="79230"/>
            </a:xfrm>
            <a:custGeom>
              <a:avLst/>
              <a:gdLst>
                <a:gd name="T0" fmla="*/ 1119 w 1119"/>
                <a:gd name="T1" fmla="*/ 0 h 64"/>
                <a:gd name="T2" fmla="*/ 1119 w 1119"/>
                <a:gd name="T3" fmla="*/ 64 h 64"/>
                <a:gd name="T4" fmla="*/ 2 w 1119"/>
                <a:gd name="T5" fmla="*/ 64 h 64"/>
                <a:gd name="T6" fmla="*/ 0 w 1119"/>
                <a:gd name="T7" fmla="*/ 0 h 64"/>
                <a:gd name="T8" fmla="*/ 1119 w 1119"/>
                <a:gd name="T9" fmla="*/ 0 h 64"/>
              </a:gdLst>
              <a:ahLst/>
              <a:cxnLst>
                <a:cxn ang="0">
                  <a:pos x="T0" y="T1"/>
                </a:cxn>
                <a:cxn ang="0">
                  <a:pos x="T2" y="T3"/>
                </a:cxn>
                <a:cxn ang="0">
                  <a:pos x="T4" y="T5"/>
                </a:cxn>
                <a:cxn ang="0">
                  <a:pos x="T6" y="T7"/>
                </a:cxn>
                <a:cxn ang="0">
                  <a:pos x="T8" y="T9"/>
                </a:cxn>
              </a:cxnLst>
              <a:rect l="0" t="0" r="r" b="b"/>
              <a:pathLst>
                <a:path w="1119" h="64">
                  <a:moveTo>
                    <a:pt x="1119" y="0"/>
                  </a:moveTo>
                  <a:lnTo>
                    <a:pt x="1119" y="64"/>
                  </a:lnTo>
                  <a:lnTo>
                    <a:pt x="2" y="64"/>
                  </a:lnTo>
                  <a:lnTo>
                    <a:pt x="0" y="0"/>
                  </a:lnTo>
                  <a:lnTo>
                    <a:pt x="1119" y="0"/>
                  </a:lnTo>
                  <a:close/>
                </a:path>
              </a:pathLst>
            </a:custGeom>
            <a:solidFill>
              <a:schemeClr val="bg2">
                <a:lumMod val="75000"/>
              </a:schemeClr>
            </a:solidFill>
            <a:ln>
              <a:noFill/>
            </a:ln>
          </p:spPr>
          <p:txBody>
            <a:bodyPr anchor="ctr"/>
            <a:lstStyle/>
            <a:p>
              <a:pPr algn="ctr"/>
              <a:endParaRPr/>
            </a:p>
          </p:txBody>
        </p:sp>
        <p:sp>
          <p:nvSpPr>
            <p:cNvPr id="13" name="任意多边形: 形状 16"/>
            <p:cNvSpPr/>
            <p:nvPr/>
          </p:nvSpPr>
          <p:spPr bwMode="auto">
            <a:xfrm>
              <a:off x="3167374" y="5515494"/>
              <a:ext cx="673454" cy="79230"/>
            </a:xfrm>
            <a:custGeom>
              <a:avLst/>
              <a:gdLst>
                <a:gd name="T0" fmla="*/ 0 w 307"/>
                <a:gd name="T1" fmla="*/ 0 h 36"/>
                <a:gd name="T2" fmla="*/ 0 w 307"/>
                <a:gd name="T3" fmla="*/ 36 h 36"/>
                <a:gd name="T4" fmla="*/ 301 w 307"/>
                <a:gd name="T5" fmla="*/ 36 h 36"/>
                <a:gd name="T6" fmla="*/ 307 w 307"/>
                <a:gd name="T7" fmla="*/ 0 h 36"/>
                <a:gd name="T8" fmla="*/ 0 w 307"/>
                <a:gd name="T9" fmla="*/ 0 h 36"/>
              </a:gdLst>
              <a:ahLst/>
              <a:cxnLst>
                <a:cxn ang="0">
                  <a:pos x="T0" y="T1"/>
                </a:cxn>
                <a:cxn ang="0">
                  <a:pos x="T2" y="T3"/>
                </a:cxn>
                <a:cxn ang="0">
                  <a:pos x="T4" y="T5"/>
                </a:cxn>
                <a:cxn ang="0">
                  <a:pos x="T6" y="T7"/>
                </a:cxn>
                <a:cxn ang="0">
                  <a:pos x="T8" y="T9"/>
                </a:cxn>
              </a:cxnLst>
              <a:rect l="0" t="0" r="r" b="b"/>
              <a:pathLst>
                <a:path w="307" h="36">
                  <a:moveTo>
                    <a:pt x="0" y="0"/>
                  </a:moveTo>
                  <a:cubicBezTo>
                    <a:pt x="0" y="36"/>
                    <a:pt x="0" y="36"/>
                    <a:pt x="0" y="36"/>
                  </a:cubicBezTo>
                  <a:cubicBezTo>
                    <a:pt x="301" y="36"/>
                    <a:pt x="301" y="36"/>
                    <a:pt x="301" y="36"/>
                  </a:cubicBezTo>
                  <a:cubicBezTo>
                    <a:pt x="304" y="25"/>
                    <a:pt x="306" y="13"/>
                    <a:pt x="307" y="0"/>
                  </a:cubicBezTo>
                  <a:lnTo>
                    <a:pt x="0" y="0"/>
                  </a:lnTo>
                  <a:close/>
                </a:path>
              </a:pathLst>
            </a:custGeom>
            <a:solidFill>
              <a:schemeClr val="bg2">
                <a:lumMod val="90000"/>
              </a:schemeClr>
            </a:solidFill>
            <a:ln>
              <a:noFill/>
            </a:ln>
          </p:spPr>
          <p:txBody>
            <a:bodyPr anchor="ctr"/>
            <a:lstStyle/>
            <a:p>
              <a:pPr algn="ctr"/>
              <a:endParaRPr/>
            </a:p>
          </p:txBody>
        </p:sp>
        <p:sp>
          <p:nvSpPr>
            <p:cNvPr id="14" name="任意多边形: 形状 17"/>
            <p:cNvSpPr/>
            <p:nvPr/>
          </p:nvSpPr>
          <p:spPr bwMode="auto">
            <a:xfrm>
              <a:off x="3167374" y="5361986"/>
              <a:ext cx="682120" cy="79230"/>
            </a:xfrm>
            <a:custGeom>
              <a:avLst/>
              <a:gdLst>
                <a:gd name="T0" fmla="*/ 0 w 311"/>
                <a:gd name="T1" fmla="*/ 0 h 36"/>
                <a:gd name="T2" fmla="*/ 0 w 311"/>
                <a:gd name="T3" fmla="*/ 36 h 36"/>
                <a:gd name="T4" fmla="*/ 310 w 311"/>
                <a:gd name="T5" fmla="*/ 36 h 36"/>
                <a:gd name="T6" fmla="*/ 311 w 311"/>
                <a:gd name="T7" fmla="*/ 12 h 36"/>
                <a:gd name="T8" fmla="*/ 311 w 311"/>
                <a:gd name="T9" fmla="*/ 0 h 36"/>
                <a:gd name="T10" fmla="*/ 0 w 311"/>
                <a:gd name="T11" fmla="*/ 0 h 36"/>
              </a:gdLst>
              <a:ahLst/>
              <a:cxnLst>
                <a:cxn ang="0">
                  <a:pos x="T0" y="T1"/>
                </a:cxn>
                <a:cxn ang="0">
                  <a:pos x="T2" y="T3"/>
                </a:cxn>
                <a:cxn ang="0">
                  <a:pos x="T4" y="T5"/>
                </a:cxn>
                <a:cxn ang="0">
                  <a:pos x="T6" y="T7"/>
                </a:cxn>
                <a:cxn ang="0">
                  <a:pos x="T8" y="T9"/>
                </a:cxn>
                <a:cxn ang="0">
                  <a:pos x="T10" y="T11"/>
                </a:cxn>
              </a:cxnLst>
              <a:rect l="0" t="0" r="r" b="b"/>
              <a:pathLst>
                <a:path w="311" h="36">
                  <a:moveTo>
                    <a:pt x="0" y="0"/>
                  </a:moveTo>
                  <a:cubicBezTo>
                    <a:pt x="0" y="36"/>
                    <a:pt x="0" y="36"/>
                    <a:pt x="0" y="36"/>
                  </a:cubicBezTo>
                  <a:cubicBezTo>
                    <a:pt x="310" y="36"/>
                    <a:pt x="310" y="36"/>
                    <a:pt x="310" y="36"/>
                  </a:cubicBezTo>
                  <a:cubicBezTo>
                    <a:pt x="311" y="28"/>
                    <a:pt x="311" y="20"/>
                    <a:pt x="311" y="12"/>
                  </a:cubicBezTo>
                  <a:cubicBezTo>
                    <a:pt x="311" y="0"/>
                    <a:pt x="311" y="0"/>
                    <a:pt x="311" y="0"/>
                  </a:cubicBezTo>
                  <a:lnTo>
                    <a:pt x="0" y="0"/>
                  </a:lnTo>
                  <a:close/>
                </a:path>
              </a:pathLst>
            </a:custGeom>
            <a:solidFill>
              <a:schemeClr val="bg2">
                <a:lumMod val="90000"/>
              </a:schemeClr>
            </a:solidFill>
            <a:ln>
              <a:noFill/>
            </a:ln>
          </p:spPr>
          <p:txBody>
            <a:bodyPr anchor="ctr"/>
            <a:lstStyle/>
            <a:p>
              <a:pPr algn="ctr"/>
              <a:endParaRPr/>
            </a:p>
          </p:txBody>
        </p:sp>
        <p:sp>
          <p:nvSpPr>
            <p:cNvPr id="15" name="任意多边形: 形状 18"/>
            <p:cNvSpPr/>
            <p:nvPr/>
          </p:nvSpPr>
          <p:spPr bwMode="auto">
            <a:xfrm>
              <a:off x="3167374" y="5004213"/>
              <a:ext cx="688310" cy="133700"/>
            </a:xfrm>
            <a:custGeom>
              <a:avLst/>
              <a:gdLst>
                <a:gd name="T0" fmla="*/ 0 w 556"/>
                <a:gd name="T1" fmla="*/ 0 h 108"/>
                <a:gd name="T2" fmla="*/ 0 w 556"/>
                <a:gd name="T3" fmla="*/ 108 h 108"/>
                <a:gd name="T4" fmla="*/ 555 w 556"/>
                <a:gd name="T5" fmla="*/ 108 h 108"/>
                <a:gd name="T6" fmla="*/ 556 w 556"/>
                <a:gd name="T7" fmla="*/ 0 h 108"/>
                <a:gd name="T8" fmla="*/ 0 w 556"/>
                <a:gd name="T9" fmla="*/ 0 h 108"/>
              </a:gdLst>
              <a:ahLst/>
              <a:cxnLst>
                <a:cxn ang="0">
                  <a:pos x="T0" y="T1"/>
                </a:cxn>
                <a:cxn ang="0">
                  <a:pos x="T2" y="T3"/>
                </a:cxn>
                <a:cxn ang="0">
                  <a:pos x="T4" y="T5"/>
                </a:cxn>
                <a:cxn ang="0">
                  <a:pos x="T6" y="T7"/>
                </a:cxn>
                <a:cxn ang="0">
                  <a:pos x="T8" y="T9"/>
                </a:cxn>
              </a:cxnLst>
              <a:rect l="0" t="0" r="r" b="b"/>
              <a:pathLst>
                <a:path w="556" h="108">
                  <a:moveTo>
                    <a:pt x="0" y="0"/>
                  </a:moveTo>
                  <a:lnTo>
                    <a:pt x="0" y="108"/>
                  </a:lnTo>
                  <a:lnTo>
                    <a:pt x="555" y="108"/>
                  </a:lnTo>
                  <a:lnTo>
                    <a:pt x="556" y="0"/>
                  </a:lnTo>
                  <a:lnTo>
                    <a:pt x="0" y="0"/>
                  </a:lnTo>
                  <a:close/>
                </a:path>
              </a:pathLst>
            </a:custGeom>
            <a:solidFill>
              <a:schemeClr val="bg2">
                <a:lumMod val="90000"/>
              </a:schemeClr>
            </a:solidFill>
            <a:ln>
              <a:noFill/>
            </a:ln>
          </p:spPr>
          <p:txBody>
            <a:bodyPr anchor="ctr"/>
            <a:lstStyle/>
            <a:p>
              <a:pPr algn="ctr"/>
              <a:endParaRPr/>
            </a:p>
          </p:txBody>
        </p:sp>
        <p:sp>
          <p:nvSpPr>
            <p:cNvPr id="16" name="任意多边形: 形状 19"/>
            <p:cNvSpPr/>
            <p:nvPr/>
          </p:nvSpPr>
          <p:spPr bwMode="auto">
            <a:xfrm>
              <a:off x="3167374" y="5667764"/>
              <a:ext cx="640029" cy="79230"/>
            </a:xfrm>
            <a:custGeom>
              <a:avLst/>
              <a:gdLst>
                <a:gd name="T0" fmla="*/ 0 w 292"/>
                <a:gd name="T1" fmla="*/ 0 h 36"/>
                <a:gd name="T2" fmla="*/ 0 w 292"/>
                <a:gd name="T3" fmla="*/ 36 h 36"/>
                <a:gd name="T4" fmla="*/ 277 w 292"/>
                <a:gd name="T5" fmla="*/ 36 h 36"/>
                <a:gd name="T6" fmla="*/ 292 w 292"/>
                <a:gd name="T7" fmla="*/ 0 h 36"/>
                <a:gd name="T8" fmla="*/ 0 w 292"/>
                <a:gd name="T9" fmla="*/ 0 h 36"/>
              </a:gdLst>
              <a:ahLst/>
              <a:cxnLst>
                <a:cxn ang="0">
                  <a:pos x="T0" y="T1"/>
                </a:cxn>
                <a:cxn ang="0">
                  <a:pos x="T2" y="T3"/>
                </a:cxn>
                <a:cxn ang="0">
                  <a:pos x="T4" y="T5"/>
                </a:cxn>
                <a:cxn ang="0">
                  <a:pos x="T6" y="T7"/>
                </a:cxn>
                <a:cxn ang="0">
                  <a:pos x="T8" y="T9"/>
                </a:cxn>
              </a:cxnLst>
              <a:rect l="0" t="0" r="r" b="b"/>
              <a:pathLst>
                <a:path w="292" h="36">
                  <a:moveTo>
                    <a:pt x="0" y="0"/>
                  </a:moveTo>
                  <a:cubicBezTo>
                    <a:pt x="0" y="36"/>
                    <a:pt x="0" y="36"/>
                    <a:pt x="0" y="36"/>
                  </a:cubicBezTo>
                  <a:cubicBezTo>
                    <a:pt x="277" y="36"/>
                    <a:pt x="277" y="36"/>
                    <a:pt x="277" y="36"/>
                  </a:cubicBezTo>
                  <a:cubicBezTo>
                    <a:pt x="282" y="25"/>
                    <a:pt x="288" y="13"/>
                    <a:pt x="292" y="0"/>
                  </a:cubicBezTo>
                  <a:lnTo>
                    <a:pt x="0" y="0"/>
                  </a:lnTo>
                  <a:close/>
                </a:path>
              </a:pathLst>
            </a:custGeom>
            <a:solidFill>
              <a:schemeClr val="bg2">
                <a:lumMod val="90000"/>
              </a:schemeClr>
            </a:solidFill>
            <a:ln>
              <a:noFill/>
            </a:ln>
          </p:spPr>
          <p:txBody>
            <a:bodyPr anchor="ctr"/>
            <a:lstStyle/>
            <a:p>
              <a:pPr algn="ctr"/>
              <a:endParaRPr/>
            </a:p>
          </p:txBody>
        </p:sp>
        <p:sp>
          <p:nvSpPr>
            <p:cNvPr id="17" name="任意多边形: 形状 20"/>
            <p:cNvSpPr/>
            <p:nvPr/>
          </p:nvSpPr>
          <p:spPr bwMode="auto">
            <a:xfrm>
              <a:off x="3167374" y="5818796"/>
              <a:ext cx="562037" cy="292160"/>
            </a:xfrm>
            <a:custGeom>
              <a:avLst/>
              <a:gdLst>
                <a:gd name="T0" fmla="*/ 0 w 256"/>
                <a:gd name="T1" fmla="*/ 0 h 133"/>
                <a:gd name="T2" fmla="*/ 0 w 256"/>
                <a:gd name="T3" fmla="*/ 133 h 133"/>
                <a:gd name="T4" fmla="*/ 1 w 256"/>
                <a:gd name="T5" fmla="*/ 133 h 133"/>
                <a:gd name="T6" fmla="*/ 90 w 256"/>
                <a:gd name="T7" fmla="*/ 97 h 133"/>
                <a:gd name="T8" fmla="*/ 112 w 256"/>
                <a:gd name="T9" fmla="*/ 88 h 133"/>
                <a:gd name="T10" fmla="*/ 148 w 256"/>
                <a:gd name="T11" fmla="*/ 88 h 133"/>
                <a:gd name="T12" fmla="*/ 205 w 256"/>
                <a:gd name="T13" fmla="*/ 60 h 133"/>
                <a:gd name="T14" fmla="*/ 206 w 256"/>
                <a:gd name="T15" fmla="*/ 59 h 133"/>
                <a:gd name="T16" fmla="*/ 256 w 256"/>
                <a:gd name="T17" fmla="*/ 0 h 133"/>
                <a:gd name="T18" fmla="*/ 0 w 256"/>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133">
                  <a:moveTo>
                    <a:pt x="0" y="0"/>
                  </a:moveTo>
                  <a:cubicBezTo>
                    <a:pt x="0" y="133"/>
                    <a:pt x="0" y="133"/>
                    <a:pt x="0" y="133"/>
                  </a:cubicBezTo>
                  <a:cubicBezTo>
                    <a:pt x="0" y="133"/>
                    <a:pt x="1" y="133"/>
                    <a:pt x="1" y="133"/>
                  </a:cubicBezTo>
                  <a:cubicBezTo>
                    <a:pt x="36" y="133"/>
                    <a:pt x="67" y="119"/>
                    <a:pt x="90" y="97"/>
                  </a:cubicBezTo>
                  <a:cubicBezTo>
                    <a:pt x="96" y="91"/>
                    <a:pt x="104" y="88"/>
                    <a:pt x="112" y="88"/>
                  </a:cubicBezTo>
                  <a:cubicBezTo>
                    <a:pt x="148" y="88"/>
                    <a:pt x="148" y="88"/>
                    <a:pt x="148" y="88"/>
                  </a:cubicBezTo>
                  <a:cubicBezTo>
                    <a:pt x="170" y="88"/>
                    <a:pt x="191" y="78"/>
                    <a:pt x="205" y="60"/>
                  </a:cubicBezTo>
                  <a:cubicBezTo>
                    <a:pt x="206" y="59"/>
                    <a:pt x="206" y="59"/>
                    <a:pt x="206" y="59"/>
                  </a:cubicBezTo>
                  <a:cubicBezTo>
                    <a:pt x="221" y="40"/>
                    <a:pt x="239" y="23"/>
                    <a:pt x="256" y="0"/>
                  </a:cubicBezTo>
                  <a:lnTo>
                    <a:pt x="0" y="0"/>
                  </a:lnTo>
                  <a:close/>
                </a:path>
              </a:pathLst>
            </a:custGeom>
            <a:solidFill>
              <a:schemeClr val="bg2">
                <a:lumMod val="90000"/>
              </a:schemeClr>
            </a:solidFill>
            <a:ln>
              <a:noFill/>
            </a:ln>
          </p:spPr>
          <p:txBody>
            <a:bodyPr anchor="ctr"/>
            <a:lstStyle/>
            <a:p>
              <a:pPr algn="ctr"/>
              <a:endParaRPr/>
            </a:p>
          </p:txBody>
        </p:sp>
        <p:sp>
          <p:nvSpPr>
            <p:cNvPr id="18" name="矩形 17"/>
            <p:cNvSpPr/>
            <p:nvPr/>
          </p:nvSpPr>
          <p:spPr bwMode="auto">
            <a:xfrm>
              <a:off x="3167374" y="5210954"/>
              <a:ext cx="684596" cy="79230"/>
            </a:xfrm>
            <a:prstGeom prst="rect">
              <a:avLst/>
            </a:prstGeom>
            <a:solidFill>
              <a:schemeClr val="bg2">
                <a:lumMod val="90000"/>
              </a:schemeClr>
            </a:solidFill>
            <a:ln>
              <a:noFill/>
            </a:ln>
          </p:spPr>
          <p:txBody>
            <a:bodyPr anchor="ctr"/>
            <a:lstStyle/>
            <a:p>
              <a:pPr algn="ctr"/>
              <a:endParaRPr/>
            </a:p>
          </p:txBody>
        </p:sp>
        <p:sp>
          <p:nvSpPr>
            <p:cNvPr id="19" name="任意多边形: 形状 25"/>
            <p:cNvSpPr/>
            <p:nvPr/>
          </p:nvSpPr>
          <p:spPr bwMode="auto">
            <a:xfrm>
              <a:off x="2687553" y="1086047"/>
              <a:ext cx="6854410" cy="1203304"/>
            </a:xfrm>
            <a:custGeom>
              <a:avLst/>
              <a:gdLst>
                <a:gd name="T0" fmla="*/ 303 w 3367"/>
                <a:gd name="T1" fmla="*/ 972 h 972"/>
                <a:gd name="T2" fmla="*/ 3367 w 3367"/>
                <a:gd name="T3" fmla="*/ 972 h 972"/>
                <a:gd name="T4" fmla="*/ 3367 w 3367"/>
                <a:gd name="T5" fmla="*/ 0 h 972"/>
                <a:gd name="T6" fmla="*/ 298 w 3367"/>
                <a:gd name="T7" fmla="*/ 0 h 972"/>
                <a:gd name="T8" fmla="*/ 0 w 3367"/>
                <a:gd name="T9" fmla="*/ 447 h 972"/>
                <a:gd name="T10" fmla="*/ 303 w 3367"/>
                <a:gd name="T11" fmla="*/ 972 h 972"/>
              </a:gdLst>
              <a:ahLst/>
              <a:cxnLst>
                <a:cxn ang="0">
                  <a:pos x="T0" y="T1"/>
                </a:cxn>
                <a:cxn ang="0">
                  <a:pos x="T2" y="T3"/>
                </a:cxn>
                <a:cxn ang="0">
                  <a:pos x="T4" y="T5"/>
                </a:cxn>
                <a:cxn ang="0">
                  <a:pos x="T6" y="T7"/>
                </a:cxn>
                <a:cxn ang="0">
                  <a:pos x="T8" y="T9"/>
                </a:cxn>
                <a:cxn ang="0">
                  <a:pos x="T10" y="T11"/>
                </a:cxn>
              </a:cxnLst>
              <a:rect l="0" t="0" r="r" b="b"/>
              <a:pathLst>
                <a:path w="3367" h="972">
                  <a:moveTo>
                    <a:pt x="303" y="972"/>
                  </a:moveTo>
                  <a:lnTo>
                    <a:pt x="3367" y="972"/>
                  </a:lnTo>
                  <a:lnTo>
                    <a:pt x="3367" y="0"/>
                  </a:lnTo>
                  <a:lnTo>
                    <a:pt x="298" y="0"/>
                  </a:lnTo>
                  <a:lnTo>
                    <a:pt x="0" y="447"/>
                  </a:lnTo>
                  <a:lnTo>
                    <a:pt x="303" y="97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 name="任意多边形: 形状 26"/>
            <p:cNvSpPr/>
            <p:nvPr/>
          </p:nvSpPr>
          <p:spPr bwMode="auto">
            <a:xfrm>
              <a:off x="3460041" y="2403244"/>
              <a:ext cx="9755432" cy="1242919"/>
            </a:xfrm>
            <a:custGeom>
              <a:avLst/>
              <a:gdLst>
                <a:gd name="T0" fmla="*/ 314 w 3482"/>
                <a:gd name="T1" fmla="*/ 1004 h 1004"/>
                <a:gd name="T2" fmla="*/ 3482 w 3482"/>
                <a:gd name="T3" fmla="*/ 1004 h 1004"/>
                <a:gd name="T4" fmla="*/ 3482 w 3482"/>
                <a:gd name="T5" fmla="*/ 0 h 1004"/>
                <a:gd name="T6" fmla="*/ 310 w 3482"/>
                <a:gd name="T7" fmla="*/ 0 h 1004"/>
                <a:gd name="T8" fmla="*/ 0 w 3482"/>
                <a:gd name="T9" fmla="*/ 461 h 1004"/>
                <a:gd name="T10" fmla="*/ 314 w 3482"/>
                <a:gd name="T11" fmla="*/ 1004 h 1004"/>
              </a:gdLst>
              <a:ahLst/>
              <a:cxnLst>
                <a:cxn ang="0">
                  <a:pos x="T0" y="T1"/>
                </a:cxn>
                <a:cxn ang="0">
                  <a:pos x="T2" y="T3"/>
                </a:cxn>
                <a:cxn ang="0">
                  <a:pos x="T4" y="T5"/>
                </a:cxn>
                <a:cxn ang="0">
                  <a:pos x="T6" y="T7"/>
                </a:cxn>
                <a:cxn ang="0">
                  <a:pos x="T8" y="T9"/>
                </a:cxn>
                <a:cxn ang="0">
                  <a:pos x="T10" y="T11"/>
                </a:cxn>
              </a:cxnLst>
              <a:rect l="0" t="0" r="r" b="b"/>
              <a:pathLst>
                <a:path w="3482" h="1004">
                  <a:moveTo>
                    <a:pt x="314" y="1004"/>
                  </a:moveTo>
                  <a:lnTo>
                    <a:pt x="3482" y="1004"/>
                  </a:lnTo>
                  <a:lnTo>
                    <a:pt x="3482" y="0"/>
                  </a:lnTo>
                  <a:lnTo>
                    <a:pt x="310" y="0"/>
                  </a:lnTo>
                  <a:lnTo>
                    <a:pt x="0" y="461"/>
                  </a:lnTo>
                  <a:lnTo>
                    <a:pt x="314" y="1004"/>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 name="任意多边形: 形状 27"/>
            <p:cNvSpPr/>
            <p:nvPr/>
          </p:nvSpPr>
          <p:spPr bwMode="auto">
            <a:xfrm>
              <a:off x="3203784" y="3763770"/>
              <a:ext cx="6864588" cy="1208256"/>
            </a:xfrm>
            <a:custGeom>
              <a:avLst/>
              <a:gdLst>
                <a:gd name="T0" fmla="*/ 289 w 3372"/>
                <a:gd name="T1" fmla="*/ 976 h 976"/>
                <a:gd name="T2" fmla="*/ 3372 w 3372"/>
                <a:gd name="T3" fmla="*/ 976 h 976"/>
                <a:gd name="T4" fmla="*/ 3372 w 3372"/>
                <a:gd name="T5" fmla="*/ 0 h 976"/>
                <a:gd name="T6" fmla="*/ 283 w 3372"/>
                <a:gd name="T7" fmla="*/ 0 h 976"/>
                <a:gd name="T8" fmla="*/ 0 w 3372"/>
                <a:gd name="T9" fmla="*/ 449 h 976"/>
                <a:gd name="T10" fmla="*/ 289 w 3372"/>
                <a:gd name="T11" fmla="*/ 976 h 976"/>
              </a:gdLst>
              <a:ahLst/>
              <a:cxnLst>
                <a:cxn ang="0">
                  <a:pos x="T0" y="T1"/>
                </a:cxn>
                <a:cxn ang="0">
                  <a:pos x="T2" y="T3"/>
                </a:cxn>
                <a:cxn ang="0">
                  <a:pos x="T4" y="T5"/>
                </a:cxn>
                <a:cxn ang="0">
                  <a:pos x="T6" y="T7"/>
                </a:cxn>
                <a:cxn ang="0">
                  <a:pos x="T8" y="T9"/>
                </a:cxn>
                <a:cxn ang="0">
                  <a:pos x="T10" y="T11"/>
                </a:cxn>
              </a:cxnLst>
              <a:rect l="0" t="0" r="r" b="b"/>
              <a:pathLst>
                <a:path w="3372" h="976">
                  <a:moveTo>
                    <a:pt x="289" y="976"/>
                  </a:moveTo>
                  <a:lnTo>
                    <a:pt x="3372" y="976"/>
                  </a:lnTo>
                  <a:lnTo>
                    <a:pt x="3372" y="0"/>
                  </a:lnTo>
                  <a:lnTo>
                    <a:pt x="283" y="0"/>
                  </a:lnTo>
                  <a:lnTo>
                    <a:pt x="0" y="449"/>
                  </a:lnTo>
                  <a:lnTo>
                    <a:pt x="289" y="976"/>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 name="任意多边形: 形状 28"/>
            <p:cNvSpPr/>
            <p:nvPr/>
          </p:nvSpPr>
          <p:spPr bwMode="auto">
            <a:xfrm>
              <a:off x="8408962" y="3429684"/>
              <a:ext cx="1123718" cy="1299538"/>
            </a:xfrm>
            <a:custGeom>
              <a:avLst/>
              <a:gdLst>
                <a:gd name="T0" fmla="*/ 882 w 882"/>
                <a:gd name="T1" fmla="*/ 255 h 1020"/>
                <a:gd name="T2" fmla="*/ 442 w 882"/>
                <a:gd name="T3" fmla="*/ 0 h 1020"/>
                <a:gd name="T4" fmla="*/ 0 w 882"/>
                <a:gd name="T5" fmla="*/ 255 h 1020"/>
                <a:gd name="T6" fmla="*/ 0 w 882"/>
                <a:gd name="T7" fmla="*/ 764 h 1020"/>
                <a:gd name="T8" fmla="*/ 442 w 882"/>
                <a:gd name="T9" fmla="*/ 1020 h 1020"/>
                <a:gd name="T10" fmla="*/ 882 w 882"/>
                <a:gd name="T11" fmla="*/ 764 h 1020"/>
                <a:gd name="T12" fmla="*/ 882 w 882"/>
                <a:gd name="T13" fmla="*/ 255 h 1020"/>
              </a:gdLst>
              <a:ahLst/>
              <a:cxnLst>
                <a:cxn ang="0">
                  <a:pos x="T0" y="T1"/>
                </a:cxn>
                <a:cxn ang="0">
                  <a:pos x="T2" y="T3"/>
                </a:cxn>
                <a:cxn ang="0">
                  <a:pos x="T4" y="T5"/>
                </a:cxn>
                <a:cxn ang="0">
                  <a:pos x="T6" y="T7"/>
                </a:cxn>
                <a:cxn ang="0">
                  <a:pos x="T8" y="T9"/>
                </a:cxn>
                <a:cxn ang="0">
                  <a:pos x="T10" y="T11"/>
                </a:cxn>
                <a:cxn ang="0">
                  <a:pos x="T12" y="T13"/>
                </a:cxn>
              </a:cxnLst>
              <a:rect l="0" t="0" r="r" b="b"/>
              <a:pathLst>
                <a:path w="882" h="1020">
                  <a:moveTo>
                    <a:pt x="882" y="255"/>
                  </a:moveTo>
                  <a:lnTo>
                    <a:pt x="442" y="0"/>
                  </a:lnTo>
                  <a:lnTo>
                    <a:pt x="0" y="255"/>
                  </a:lnTo>
                  <a:lnTo>
                    <a:pt x="0" y="764"/>
                  </a:lnTo>
                  <a:lnTo>
                    <a:pt x="442" y="1020"/>
                  </a:lnTo>
                  <a:lnTo>
                    <a:pt x="882" y="764"/>
                  </a:lnTo>
                  <a:lnTo>
                    <a:pt x="882" y="255"/>
                  </a:lnTo>
                  <a:close/>
                </a:path>
              </a:pathLst>
            </a:custGeom>
            <a:solidFill>
              <a:schemeClr val="accent3">
                <a:lumMod val="75000"/>
              </a:schemeClr>
            </a:solidFill>
            <a:ln>
              <a:noFill/>
            </a:ln>
          </p:spPr>
          <p:txBody>
            <a:bodyPr anchor="ctr"/>
            <a:lstStyle/>
            <a:p>
              <a:pPr algn="ctr"/>
              <a:endParaRPr/>
            </a:p>
          </p:txBody>
        </p:sp>
        <p:sp>
          <p:nvSpPr>
            <p:cNvPr id="23" name="任意多边形: 形状 29"/>
            <p:cNvSpPr/>
            <p:nvPr/>
          </p:nvSpPr>
          <p:spPr bwMode="auto">
            <a:xfrm>
              <a:off x="8507064" y="3535430"/>
              <a:ext cx="941528" cy="1086771"/>
            </a:xfrm>
            <a:custGeom>
              <a:avLst/>
              <a:gdLst>
                <a:gd name="T0" fmla="*/ 739 w 739"/>
                <a:gd name="T1" fmla="*/ 213 h 853"/>
                <a:gd name="T2" fmla="*/ 370 w 739"/>
                <a:gd name="T3" fmla="*/ 0 h 853"/>
                <a:gd name="T4" fmla="*/ 0 w 739"/>
                <a:gd name="T5" fmla="*/ 213 h 853"/>
                <a:gd name="T6" fmla="*/ 0 w 739"/>
                <a:gd name="T7" fmla="*/ 640 h 853"/>
                <a:gd name="T8" fmla="*/ 370 w 739"/>
                <a:gd name="T9" fmla="*/ 853 h 853"/>
                <a:gd name="T10" fmla="*/ 739 w 739"/>
                <a:gd name="T11" fmla="*/ 640 h 853"/>
                <a:gd name="T12" fmla="*/ 739 w 739"/>
                <a:gd name="T13" fmla="*/ 213 h 853"/>
              </a:gdLst>
              <a:ahLst/>
              <a:cxnLst>
                <a:cxn ang="0">
                  <a:pos x="T0" y="T1"/>
                </a:cxn>
                <a:cxn ang="0">
                  <a:pos x="T2" y="T3"/>
                </a:cxn>
                <a:cxn ang="0">
                  <a:pos x="T4" y="T5"/>
                </a:cxn>
                <a:cxn ang="0">
                  <a:pos x="T6" y="T7"/>
                </a:cxn>
                <a:cxn ang="0">
                  <a:pos x="T8" y="T9"/>
                </a:cxn>
                <a:cxn ang="0">
                  <a:pos x="T10" y="T11"/>
                </a:cxn>
                <a:cxn ang="0">
                  <a:pos x="T12" y="T13"/>
                </a:cxn>
              </a:cxnLst>
              <a:rect l="0" t="0" r="r" b="b"/>
              <a:pathLst>
                <a:path w="739" h="853">
                  <a:moveTo>
                    <a:pt x="739" y="213"/>
                  </a:moveTo>
                  <a:lnTo>
                    <a:pt x="370" y="0"/>
                  </a:lnTo>
                  <a:lnTo>
                    <a:pt x="0" y="213"/>
                  </a:lnTo>
                  <a:lnTo>
                    <a:pt x="0" y="640"/>
                  </a:lnTo>
                  <a:lnTo>
                    <a:pt x="370" y="853"/>
                  </a:lnTo>
                  <a:lnTo>
                    <a:pt x="739" y="640"/>
                  </a:lnTo>
                  <a:lnTo>
                    <a:pt x="739" y="2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anchor="ctr" anchorCtr="1" compatLnSpc="1">
              <a:normAutofit/>
            </a:bodyPr>
            <a:lstStyle/>
            <a:p>
              <a:pPr algn="ctr"/>
              <a:r>
                <a:rPr lang="en-US" altLang="zh-CN" sz="2400" dirty="0">
                  <a:solidFill>
                    <a:schemeClr val="accent3">
                      <a:lumMod val="100000"/>
                    </a:schemeClr>
                  </a:solidFill>
                  <a:latin typeface="Impact" panose="020B0806030902050204" pitchFamily="34" charset="0"/>
                </a:rPr>
                <a:t>03</a:t>
              </a:r>
            </a:p>
          </p:txBody>
        </p:sp>
        <p:sp>
          <p:nvSpPr>
            <p:cNvPr id="24" name="任意多边形: 形状 30"/>
            <p:cNvSpPr/>
            <p:nvPr/>
          </p:nvSpPr>
          <p:spPr bwMode="auto">
            <a:xfrm>
              <a:off x="8736570" y="2058746"/>
              <a:ext cx="1155572" cy="1335214"/>
            </a:xfrm>
            <a:custGeom>
              <a:avLst/>
              <a:gdLst>
                <a:gd name="T0" fmla="*/ 907 w 907"/>
                <a:gd name="T1" fmla="*/ 261 h 1048"/>
                <a:gd name="T2" fmla="*/ 454 w 907"/>
                <a:gd name="T3" fmla="*/ 0 h 1048"/>
                <a:gd name="T4" fmla="*/ 0 w 907"/>
                <a:gd name="T5" fmla="*/ 261 h 1048"/>
                <a:gd name="T6" fmla="*/ 0 w 907"/>
                <a:gd name="T7" fmla="*/ 786 h 1048"/>
                <a:gd name="T8" fmla="*/ 454 w 907"/>
                <a:gd name="T9" fmla="*/ 1048 h 1048"/>
                <a:gd name="T10" fmla="*/ 907 w 907"/>
                <a:gd name="T11" fmla="*/ 786 h 1048"/>
                <a:gd name="T12" fmla="*/ 907 w 907"/>
                <a:gd name="T13" fmla="*/ 261 h 1048"/>
              </a:gdLst>
              <a:ahLst/>
              <a:cxnLst>
                <a:cxn ang="0">
                  <a:pos x="T0" y="T1"/>
                </a:cxn>
                <a:cxn ang="0">
                  <a:pos x="T2" y="T3"/>
                </a:cxn>
                <a:cxn ang="0">
                  <a:pos x="T4" y="T5"/>
                </a:cxn>
                <a:cxn ang="0">
                  <a:pos x="T6" y="T7"/>
                </a:cxn>
                <a:cxn ang="0">
                  <a:pos x="T8" y="T9"/>
                </a:cxn>
                <a:cxn ang="0">
                  <a:pos x="T10" y="T11"/>
                </a:cxn>
                <a:cxn ang="0">
                  <a:pos x="T12" y="T13"/>
                </a:cxn>
              </a:cxnLst>
              <a:rect l="0" t="0" r="r" b="b"/>
              <a:pathLst>
                <a:path w="907" h="1048">
                  <a:moveTo>
                    <a:pt x="907" y="261"/>
                  </a:moveTo>
                  <a:lnTo>
                    <a:pt x="454" y="0"/>
                  </a:lnTo>
                  <a:lnTo>
                    <a:pt x="0" y="261"/>
                  </a:lnTo>
                  <a:lnTo>
                    <a:pt x="0" y="786"/>
                  </a:lnTo>
                  <a:lnTo>
                    <a:pt x="454" y="1048"/>
                  </a:lnTo>
                  <a:lnTo>
                    <a:pt x="907" y="786"/>
                  </a:lnTo>
                  <a:lnTo>
                    <a:pt x="907" y="261"/>
                  </a:lnTo>
                  <a:close/>
                </a:path>
              </a:pathLst>
            </a:custGeom>
            <a:solidFill>
              <a:schemeClr val="accent2">
                <a:lumMod val="75000"/>
              </a:schemeClr>
            </a:solidFill>
            <a:ln>
              <a:noFill/>
            </a:ln>
          </p:spPr>
          <p:txBody>
            <a:bodyPr anchor="ctr"/>
            <a:lstStyle/>
            <a:p>
              <a:pPr algn="ctr"/>
              <a:endParaRPr/>
            </a:p>
          </p:txBody>
        </p:sp>
        <p:sp>
          <p:nvSpPr>
            <p:cNvPr id="25" name="任意多边形: 形状 31"/>
            <p:cNvSpPr/>
            <p:nvPr/>
          </p:nvSpPr>
          <p:spPr bwMode="auto">
            <a:xfrm>
              <a:off x="8837221" y="2165768"/>
              <a:ext cx="969559" cy="1119899"/>
            </a:xfrm>
            <a:custGeom>
              <a:avLst/>
              <a:gdLst>
                <a:gd name="T0" fmla="*/ 761 w 761"/>
                <a:gd name="T1" fmla="*/ 220 h 879"/>
                <a:gd name="T2" fmla="*/ 380 w 761"/>
                <a:gd name="T3" fmla="*/ 0 h 879"/>
                <a:gd name="T4" fmla="*/ 0 w 761"/>
                <a:gd name="T5" fmla="*/ 220 h 879"/>
                <a:gd name="T6" fmla="*/ 0 w 761"/>
                <a:gd name="T7" fmla="*/ 659 h 879"/>
                <a:gd name="T8" fmla="*/ 380 w 761"/>
                <a:gd name="T9" fmla="*/ 879 h 879"/>
                <a:gd name="T10" fmla="*/ 761 w 761"/>
                <a:gd name="T11" fmla="*/ 659 h 879"/>
                <a:gd name="T12" fmla="*/ 761 w 761"/>
                <a:gd name="T13" fmla="*/ 220 h 879"/>
              </a:gdLst>
              <a:ahLst/>
              <a:cxnLst>
                <a:cxn ang="0">
                  <a:pos x="T0" y="T1"/>
                </a:cxn>
                <a:cxn ang="0">
                  <a:pos x="T2" y="T3"/>
                </a:cxn>
                <a:cxn ang="0">
                  <a:pos x="T4" y="T5"/>
                </a:cxn>
                <a:cxn ang="0">
                  <a:pos x="T6" y="T7"/>
                </a:cxn>
                <a:cxn ang="0">
                  <a:pos x="T8" y="T9"/>
                </a:cxn>
                <a:cxn ang="0">
                  <a:pos x="T10" y="T11"/>
                </a:cxn>
                <a:cxn ang="0">
                  <a:pos x="T12" y="T13"/>
                </a:cxn>
              </a:cxnLst>
              <a:rect l="0" t="0" r="r" b="b"/>
              <a:pathLst>
                <a:path w="761" h="879">
                  <a:moveTo>
                    <a:pt x="761" y="220"/>
                  </a:moveTo>
                  <a:lnTo>
                    <a:pt x="380" y="0"/>
                  </a:lnTo>
                  <a:lnTo>
                    <a:pt x="0" y="220"/>
                  </a:lnTo>
                  <a:lnTo>
                    <a:pt x="0" y="659"/>
                  </a:lnTo>
                  <a:lnTo>
                    <a:pt x="380" y="879"/>
                  </a:lnTo>
                  <a:lnTo>
                    <a:pt x="761" y="659"/>
                  </a:lnTo>
                  <a:lnTo>
                    <a:pt x="761" y="2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anchor="ctr" anchorCtr="1" compatLnSpc="1">
              <a:normAutofit/>
            </a:bodyPr>
            <a:lstStyle/>
            <a:p>
              <a:pPr algn="ctr"/>
              <a:r>
                <a:rPr lang="en-US" altLang="zh-CN" sz="2400" dirty="0">
                  <a:solidFill>
                    <a:schemeClr val="accent2">
                      <a:lumMod val="100000"/>
                    </a:schemeClr>
                  </a:solidFill>
                  <a:latin typeface="Impact" panose="020B0806030902050204" pitchFamily="34" charset="0"/>
                </a:rPr>
                <a:t>02</a:t>
              </a:r>
            </a:p>
          </p:txBody>
        </p:sp>
        <p:sp>
          <p:nvSpPr>
            <p:cNvPr id="26" name="任意多边形: 形状 32"/>
            <p:cNvSpPr/>
            <p:nvPr/>
          </p:nvSpPr>
          <p:spPr bwMode="auto">
            <a:xfrm>
              <a:off x="7863000" y="747044"/>
              <a:ext cx="1124992" cy="1296990"/>
            </a:xfrm>
            <a:custGeom>
              <a:avLst/>
              <a:gdLst>
                <a:gd name="T0" fmla="*/ 883 w 883"/>
                <a:gd name="T1" fmla="*/ 253 h 1018"/>
                <a:gd name="T2" fmla="*/ 441 w 883"/>
                <a:gd name="T3" fmla="*/ 0 h 1018"/>
                <a:gd name="T4" fmla="*/ 0 w 883"/>
                <a:gd name="T5" fmla="*/ 253 h 1018"/>
                <a:gd name="T6" fmla="*/ 0 w 883"/>
                <a:gd name="T7" fmla="*/ 764 h 1018"/>
                <a:gd name="T8" fmla="*/ 441 w 883"/>
                <a:gd name="T9" fmla="*/ 1018 h 1018"/>
                <a:gd name="T10" fmla="*/ 879 w 883"/>
                <a:gd name="T11" fmla="*/ 766 h 1018"/>
                <a:gd name="T12" fmla="*/ 883 w 883"/>
                <a:gd name="T13" fmla="*/ 253 h 1018"/>
              </a:gdLst>
              <a:ahLst/>
              <a:cxnLst>
                <a:cxn ang="0">
                  <a:pos x="T0" y="T1"/>
                </a:cxn>
                <a:cxn ang="0">
                  <a:pos x="T2" y="T3"/>
                </a:cxn>
                <a:cxn ang="0">
                  <a:pos x="T4" y="T5"/>
                </a:cxn>
                <a:cxn ang="0">
                  <a:pos x="T6" y="T7"/>
                </a:cxn>
                <a:cxn ang="0">
                  <a:pos x="T8" y="T9"/>
                </a:cxn>
                <a:cxn ang="0">
                  <a:pos x="T10" y="T11"/>
                </a:cxn>
                <a:cxn ang="0">
                  <a:pos x="T12" y="T13"/>
                </a:cxn>
              </a:cxnLst>
              <a:rect l="0" t="0" r="r" b="b"/>
              <a:pathLst>
                <a:path w="883" h="1018">
                  <a:moveTo>
                    <a:pt x="883" y="253"/>
                  </a:moveTo>
                  <a:lnTo>
                    <a:pt x="441" y="0"/>
                  </a:lnTo>
                  <a:lnTo>
                    <a:pt x="0" y="253"/>
                  </a:lnTo>
                  <a:lnTo>
                    <a:pt x="0" y="764"/>
                  </a:lnTo>
                  <a:lnTo>
                    <a:pt x="441" y="1018"/>
                  </a:lnTo>
                  <a:lnTo>
                    <a:pt x="879" y="766"/>
                  </a:lnTo>
                  <a:lnTo>
                    <a:pt x="883" y="253"/>
                  </a:lnTo>
                  <a:close/>
                </a:path>
              </a:pathLst>
            </a:custGeom>
            <a:solidFill>
              <a:srgbClr val="C00000"/>
            </a:solidFill>
            <a:ln>
              <a:noFill/>
            </a:ln>
          </p:spPr>
          <p:txBody>
            <a:bodyPr anchor="ctr"/>
            <a:lstStyle/>
            <a:p>
              <a:pPr algn="ctr"/>
              <a:endParaRPr/>
            </a:p>
          </p:txBody>
        </p:sp>
        <p:sp>
          <p:nvSpPr>
            <p:cNvPr id="27" name="任意多边形: 形状 33"/>
            <p:cNvSpPr/>
            <p:nvPr/>
          </p:nvSpPr>
          <p:spPr bwMode="auto">
            <a:xfrm>
              <a:off x="7962376" y="850243"/>
              <a:ext cx="941528" cy="1089318"/>
            </a:xfrm>
            <a:custGeom>
              <a:avLst/>
              <a:gdLst>
                <a:gd name="T0" fmla="*/ 739 w 739"/>
                <a:gd name="T1" fmla="*/ 215 h 855"/>
                <a:gd name="T2" fmla="*/ 369 w 739"/>
                <a:gd name="T3" fmla="*/ 0 h 855"/>
                <a:gd name="T4" fmla="*/ 0 w 739"/>
                <a:gd name="T5" fmla="*/ 215 h 855"/>
                <a:gd name="T6" fmla="*/ 0 w 739"/>
                <a:gd name="T7" fmla="*/ 641 h 855"/>
                <a:gd name="T8" fmla="*/ 369 w 739"/>
                <a:gd name="T9" fmla="*/ 855 h 855"/>
                <a:gd name="T10" fmla="*/ 739 w 739"/>
                <a:gd name="T11" fmla="*/ 641 h 855"/>
                <a:gd name="T12" fmla="*/ 739 w 739"/>
                <a:gd name="T13" fmla="*/ 215 h 855"/>
              </a:gdLst>
              <a:ahLst/>
              <a:cxnLst>
                <a:cxn ang="0">
                  <a:pos x="T0" y="T1"/>
                </a:cxn>
                <a:cxn ang="0">
                  <a:pos x="T2" y="T3"/>
                </a:cxn>
                <a:cxn ang="0">
                  <a:pos x="T4" y="T5"/>
                </a:cxn>
                <a:cxn ang="0">
                  <a:pos x="T6" y="T7"/>
                </a:cxn>
                <a:cxn ang="0">
                  <a:pos x="T8" y="T9"/>
                </a:cxn>
                <a:cxn ang="0">
                  <a:pos x="T10" y="T11"/>
                </a:cxn>
                <a:cxn ang="0">
                  <a:pos x="T12" y="T13"/>
                </a:cxn>
              </a:cxnLst>
              <a:rect l="0" t="0" r="r" b="b"/>
              <a:pathLst>
                <a:path w="739" h="855">
                  <a:moveTo>
                    <a:pt x="739" y="215"/>
                  </a:moveTo>
                  <a:lnTo>
                    <a:pt x="369" y="0"/>
                  </a:lnTo>
                  <a:lnTo>
                    <a:pt x="0" y="215"/>
                  </a:lnTo>
                  <a:lnTo>
                    <a:pt x="0" y="641"/>
                  </a:lnTo>
                  <a:lnTo>
                    <a:pt x="369" y="855"/>
                  </a:lnTo>
                  <a:lnTo>
                    <a:pt x="739" y="641"/>
                  </a:lnTo>
                  <a:lnTo>
                    <a:pt x="739"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anchor="ctr" anchorCtr="1" compatLnSpc="1">
              <a:normAutofit/>
            </a:bodyPr>
            <a:lstStyle/>
            <a:p>
              <a:pPr algn="ctr"/>
              <a:r>
                <a:rPr lang="en-US" altLang="zh-CN" sz="2400" dirty="0" smtClean="0">
                  <a:solidFill>
                    <a:schemeClr val="accent1">
                      <a:lumMod val="100000"/>
                    </a:schemeClr>
                  </a:solidFill>
                  <a:latin typeface="Impact" panose="020B0806030902050204" pitchFamily="34" charset="0"/>
                </a:rPr>
                <a:t>01</a:t>
              </a:r>
              <a:endParaRPr lang="en-US" altLang="zh-CN" sz="2400" dirty="0">
                <a:solidFill>
                  <a:schemeClr val="accent1">
                    <a:lumMod val="100000"/>
                  </a:schemeClr>
                </a:solidFill>
                <a:latin typeface="Impact" panose="020B0806030902050204" pitchFamily="34" charset="0"/>
              </a:endParaRPr>
            </a:p>
          </p:txBody>
        </p:sp>
        <p:sp>
          <p:nvSpPr>
            <p:cNvPr id="28" name="矩形 27"/>
            <p:cNvSpPr/>
            <p:nvPr/>
          </p:nvSpPr>
          <p:spPr>
            <a:xfrm>
              <a:off x="4354089" y="1537379"/>
              <a:ext cx="3731418" cy="310951"/>
            </a:xfrm>
            <a:prstGeom prst="rect">
              <a:avLst/>
            </a:prstGeom>
          </p:spPr>
          <p:txBody>
            <a:bodyPr wrap="none" lIns="144000" tIns="0" rIns="144000" bIns="0" anchor="ctr">
              <a:noAutofit/>
            </a:bodyPr>
            <a:lstStyle/>
            <a:p>
              <a:r>
                <a:rPr lang="zh-CN" altLang="en-US" sz="1050" dirty="0">
                  <a:solidFill>
                    <a:schemeClr val="bg1"/>
                  </a:solidFill>
                  <a:latin typeface="+mj-ea"/>
                  <a:ea typeface="+mj-ea"/>
                </a:rPr>
                <a:t>未经许可</a:t>
              </a:r>
              <a:endParaRPr lang="en-US" altLang="zh-CN" sz="1050" dirty="0">
                <a:solidFill>
                  <a:schemeClr val="bg1"/>
                </a:solidFill>
                <a:latin typeface="+mj-ea"/>
                <a:ea typeface="+mj-ea"/>
              </a:endParaRPr>
            </a:p>
          </p:txBody>
        </p:sp>
        <p:sp>
          <p:nvSpPr>
            <p:cNvPr id="29" name="矩形 28"/>
            <p:cNvSpPr/>
            <p:nvPr/>
          </p:nvSpPr>
          <p:spPr>
            <a:xfrm>
              <a:off x="3159327" y="1293938"/>
              <a:ext cx="4615703" cy="1037504"/>
            </a:xfrm>
            <a:prstGeom prst="rect">
              <a:avLst/>
            </a:prstGeom>
          </p:spPr>
          <p:txBody>
            <a:bodyPr wrap="square" lIns="144000" tIns="0" rIns="144000" bIns="0" anchor="t">
              <a:noAutofit/>
            </a:bodyPr>
            <a:lstStyle/>
            <a:p>
              <a:pPr>
                <a:lnSpc>
                  <a:spcPct val="120000"/>
                </a:lnSpc>
              </a:pPr>
              <a:endParaRPr lang="zh-CN" altLang="en-US" sz="1050" dirty="0">
                <a:solidFill>
                  <a:schemeClr val="bg1"/>
                </a:solidFill>
                <a:latin typeface="+mj-ea"/>
                <a:ea typeface="+mj-ea"/>
              </a:endParaRPr>
            </a:p>
          </p:txBody>
        </p:sp>
        <p:sp>
          <p:nvSpPr>
            <p:cNvPr id="31" name="矩形 30"/>
            <p:cNvSpPr/>
            <p:nvPr/>
          </p:nvSpPr>
          <p:spPr>
            <a:xfrm>
              <a:off x="4354089" y="2884835"/>
              <a:ext cx="4093821" cy="980118"/>
            </a:xfrm>
            <a:prstGeom prst="rect">
              <a:avLst/>
            </a:prstGeom>
          </p:spPr>
          <p:txBody>
            <a:bodyPr wrap="square" lIns="144000" tIns="0" rIns="144000" bIns="0" anchor="t">
              <a:normAutofit/>
            </a:bodyPr>
            <a:lstStyle/>
            <a:p>
              <a:pPr>
                <a:lnSpc>
                  <a:spcPct val="120000"/>
                </a:lnSpc>
              </a:pPr>
              <a:r>
                <a:rPr lang="zh-CN" altLang="en-US" sz="1050" dirty="0" smtClean="0">
                  <a:solidFill>
                    <a:schemeClr val="bg1"/>
                  </a:solidFill>
                  <a:latin typeface="+mj-ea"/>
                </a:rPr>
                <a:t>以生产经营为目的</a:t>
              </a:r>
              <a:endParaRPr lang="en-US" altLang="zh-CN" sz="1050" dirty="0">
                <a:solidFill>
                  <a:schemeClr val="bg1"/>
                </a:solidFill>
                <a:latin typeface="+mj-ea"/>
              </a:endParaRPr>
            </a:p>
          </p:txBody>
        </p:sp>
        <p:sp>
          <p:nvSpPr>
            <p:cNvPr id="33" name="矩形 32"/>
            <p:cNvSpPr/>
            <p:nvPr/>
          </p:nvSpPr>
          <p:spPr>
            <a:xfrm>
              <a:off x="3840828" y="3760056"/>
              <a:ext cx="4591088" cy="1070861"/>
            </a:xfrm>
            <a:prstGeom prst="rect">
              <a:avLst/>
            </a:prstGeom>
          </p:spPr>
          <p:txBody>
            <a:bodyPr wrap="square" lIns="144000" tIns="0" rIns="144000" bIns="0" anchor="t">
              <a:noAutofit/>
            </a:bodyPr>
            <a:lstStyle/>
            <a:p>
              <a:endParaRPr lang="zh-CN" altLang="en-US" sz="1050" dirty="0">
                <a:solidFill>
                  <a:schemeClr val="bg1"/>
                </a:solidFill>
                <a:latin typeface="+mj-ea"/>
                <a:ea typeface="+mj-ea"/>
              </a:endParaRPr>
            </a:p>
          </p:txBody>
        </p:sp>
      </p:grpSp>
      <p:sp>
        <p:nvSpPr>
          <p:cNvPr id="32" name="矩形 31"/>
          <p:cNvSpPr/>
          <p:nvPr/>
        </p:nvSpPr>
        <p:spPr>
          <a:xfrm>
            <a:off x="2627784" y="3435846"/>
            <a:ext cx="4590256" cy="415498"/>
          </a:xfrm>
          <a:prstGeom prst="rect">
            <a:avLst/>
          </a:prstGeom>
        </p:spPr>
        <p:txBody>
          <a:bodyPr wrap="square">
            <a:spAutoFit/>
          </a:bodyPr>
          <a:lstStyle/>
          <a:p>
            <a:r>
              <a:rPr lang="zh-CN" altLang="en-US" sz="1050" dirty="0" smtClean="0">
                <a:solidFill>
                  <a:schemeClr val="bg1"/>
                </a:solidFill>
                <a:latin typeface="+mj-ea"/>
              </a:rPr>
              <a:t>发明和实用新型授权后，制造、使用、销售、许诺</a:t>
            </a:r>
            <a:endParaRPr lang="en-US" altLang="zh-CN" sz="1050" dirty="0" smtClean="0">
              <a:solidFill>
                <a:schemeClr val="bg1"/>
              </a:solidFill>
              <a:latin typeface="+mj-ea"/>
            </a:endParaRPr>
          </a:p>
          <a:p>
            <a:r>
              <a:rPr lang="zh-CN" altLang="en-US" sz="1050" dirty="0" smtClean="0">
                <a:solidFill>
                  <a:schemeClr val="bg1"/>
                </a:solidFill>
                <a:latin typeface="+mj-ea"/>
              </a:rPr>
              <a:t>销售及进口外观设计授权后，制造、销售及进口</a:t>
            </a:r>
            <a:endParaRPr lang="zh-CN" altLang="en-US" sz="1050" dirty="0">
              <a:solidFill>
                <a:schemeClr val="bg1"/>
              </a:solidFill>
              <a:latin typeface="+mj-ea"/>
            </a:endParaRPr>
          </a:p>
        </p:txBody>
      </p:sp>
      <p:sp>
        <p:nvSpPr>
          <p:cNvPr id="34" name="矩形 33"/>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0a1d942e-8b2b-477a-9b83-2622d585790b"/>
          <p:cNvGrpSpPr>
            <a:grpSpLocks noChangeAspect="1"/>
          </p:cNvGrpSpPr>
          <p:nvPr/>
        </p:nvGrpSpPr>
        <p:grpSpPr>
          <a:xfrm>
            <a:off x="382478" y="2431731"/>
            <a:ext cx="8094690" cy="945000"/>
            <a:chOff x="509974" y="3242308"/>
            <a:chExt cx="10792918" cy="1260000"/>
          </a:xfrm>
        </p:grpSpPr>
        <p:grpSp>
          <p:nvGrpSpPr>
            <p:cNvPr id="4" name="Group 1"/>
            <p:cNvGrpSpPr/>
            <p:nvPr/>
          </p:nvGrpSpPr>
          <p:grpSpPr>
            <a:xfrm>
              <a:off x="509974" y="3242308"/>
              <a:ext cx="1260000" cy="1260000"/>
              <a:chOff x="838200" y="2270125"/>
              <a:chExt cx="1260000" cy="1260000"/>
            </a:xfrm>
          </p:grpSpPr>
          <p:sp>
            <p:nvSpPr>
              <p:cNvPr id="64" name="Oval 2"/>
              <p:cNvSpPr/>
              <p:nvPr/>
            </p:nvSpPr>
            <p:spPr bwMode="auto">
              <a:xfrm>
                <a:off x="838200" y="2270125"/>
                <a:ext cx="1260000" cy="1260000"/>
              </a:xfrm>
              <a:prstGeom prst="ellipse">
                <a:avLst/>
              </a:prstGeom>
              <a:solidFill>
                <a:schemeClr val="tx2">
                  <a:lumMod val="20000"/>
                  <a:lumOff val="80000"/>
                </a:schemeClr>
              </a:solidFill>
              <a:ln>
                <a:noFill/>
              </a:ln>
            </p:spPr>
            <p:txBody>
              <a:bodyPr anchor="ctr"/>
              <a:lstStyle/>
              <a:p>
                <a:pPr algn="ctr"/>
                <a:endParaRPr/>
              </a:p>
            </p:txBody>
          </p:sp>
          <p:sp>
            <p:nvSpPr>
              <p:cNvPr id="65" name="Freeform: Shape 3"/>
              <p:cNvSpPr/>
              <p:nvPr/>
            </p:nvSpPr>
            <p:spPr bwMode="auto">
              <a:xfrm>
                <a:off x="1188279" y="2469673"/>
                <a:ext cx="901417" cy="1043348"/>
              </a:xfrm>
              <a:custGeom>
                <a:avLst/>
                <a:gdLst>
                  <a:gd name="T0" fmla="*/ 55 w 108"/>
                  <a:gd name="T1" fmla="*/ 9 h 125"/>
                  <a:gd name="T2" fmla="*/ 32 w 108"/>
                  <a:gd name="T3" fmla="*/ 0 h 125"/>
                  <a:gd name="T4" fmla="*/ 32 w 108"/>
                  <a:gd name="T5" fmla="*/ 0 h 125"/>
                  <a:gd name="T6" fmla="*/ 0 w 108"/>
                  <a:gd name="T7" fmla="*/ 30 h 125"/>
                  <a:gd name="T8" fmla="*/ 12 w 108"/>
                  <a:gd name="T9" fmla="*/ 57 h 125"/>
                  <a:gd name="T10" fmla="*/ 15 w 108"/>
                  <a:gd name="T11" fmla="*/ 67 h 125"/>
                  <a:gd name="T12" fmla="*/ 16 w 108"/>
                  <a:gd name="T13" fmla="*/ 70 h 125"/>
                  <a:gd name="T14" fmla="*/ 21 w 108"/>
                  <a:gd name="T15" fmla="*/ 70 h 125"/>
                  <a:gd name="T16" fmla="*/ 21 w 108"/>
                  <a:gd name="T17" fmla="*/ 95 h 125"/>
                  <a:gd name="T18" fmla="*/ 21 w 108"/>
                  <a:gd name="T19" fmla="*/ 95 h 125"/>
                  <a:gd name="T20" fmla="*/ 21 w 108"/>
                  <a:gd name="T21" fmla="*/ 95 h 125"/>
                  <a:gd name="T22" fmla="*/ 21 w 108"/>
                  <a:gd name="T23" fmla="*/ 95 h 125"/>
                  <a:gd name="T24" fmla="*/ 21 w 108"/>
                  <a:gd name="T25" fmla="*/ 95 h 125"/>
                  <a:gd name="T26" fmla="*/ 22 w 108"/>
                  <a:gd name="T27" fmla="*/ 96 h 125"/>
                  <a:gd name="T28" fmla="*/ 22 w 108"/>
                  <a:gd name="T29" fmla="*/ 96 h 125"/>
                  <a:gd name="T30" fmla="*/ 51 w 108"/>
                  <a:gd name="T31" fmla="*/ 125 h 125"/>
                  <a:gd name="T32" fmla="*/ 108 w 108"/>
                  <a:gd name="T33" fmla="*/ 62 h 125"/>
                  <a:gd name="T34" fmla="*/ 55 w 108"/>
                  <a:gd name="T35" fmla="*/ 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25">
                    <a:moveTo>
                      <a:pt x="55" y="9"/>
                    </a:moveTo>
                    <a:cubicBezTo>
                      <a:pt x="50" y="4"/>
                      <a:pt x="41" y="0"/>
                      <a:pt x="32" y="0"/>
                    </a:cubicBezTo>
                    <a:cubicBezTo>
                      <a:pt x="32" y="0"/>
                      <a:pt x="32" y="0"/>
                      <a:pt x="32" y="0"/>
                    </a:cubicBezTo>
                    <a:cubicBezTo>
                      <a:pt x="15" y="0"/>
                      <a:pt x="0" y="13"/>
                      <a:pt x="0" y="30"/>
                    </a:cubicBezTo>
                    <a:cubicBezTo>
                      <a:pt x="0" y="40"/>
                      <a:pt x="9" y="52"/>
                      <a:pt x="12" y="57"/>
                    </a:cubicBezTo>
                    <a:cubicBezTo>
                      <a:pt x="14" y="59"/>
                      <a:pt x="14" y="63"/>
                      <a:pt x="15" y="67"/>
                    </a:cubicBezTo>
                    <a:cubicBezTo>
                      <a:pt x="16" y="68"/>
                      <a:pt x="16" y="69"/>
                      <a:pt x="16" y="70"/>
                    </a:cubicBezTo>
                    <a:cubicBezTo>
                      <a:pt x="21" y="70"/>
                      <a:pt x="21" y="70"/>
                      <a:pt x="21" y="70"/>
                    </a:cubicBezTo>
                    <a:cubicBezTo>
                      <a:pt x="21" y="95"/>
                      <a:pt x="21" y="95"/>
                      <a:pt x="21" y="95"/>
                    </a:cubicBezTo>
                    <a:cubicBezTo>
                      <a:pt x="21" y="95"/>
                      <a:pt x="21" y="95"/>
                      <a:pt x="21" y="95"/>
                    </a:cubicBezTo>
                    <a:cubicBezTo>
                      <a:pt x="21" y="95"/>
                      <a:pt x="21" y="95"/>
                      <a:pt x="21" y="95"/>
                    </a:cubicBezTo>
                    <a:cubicBezTo>
                      <a:pt x="21" y="95"/>
                      <a:pt x="21" y="95"/>
                      <a:pt x="21" y="95"/>
                    </a:cubicBezTo>
                    <a:cubicBezTo>
                      <a:pt x="21" y="95"/>
                      <a:pt x="21" y="95"/>
                      <a:pt x="21" y="95"/>
                    </a:cubicBezTo>
                    <a:cubicBezTo>
                      <a:pt x="21" y="95"/>
                      <a:pt x="21" y="95"/>
                      <a:pt x="22" y="96"/>
                    </a:cubicBezTo>
                    <a:cubicBezTo>
                      <a:pt x="22" y="96"/>
                      <a:pt x="22" y="96"/>
                      <a:pt x="22" y="96"/>
                    </a:cubicBezTo>
                    <a:cubicBezTo>
                      <a:pt x="51" y="125"/>
                      <a:pt x="51" y="125"/>
                      <a:pt x="51" y="125"/>
                    </a:cubicBezTo>
                    <a:cubicBezTo>
                      <a:pt x="81" y="118"/>
                      <a:pt x="104" y="93"/>
                      <a:pt x="108" y="62"/>
                    </a:cubicBezTo>
                    <a:lnTo>
                      <a:pt x="55" y="9"/>
                    </a:lnTo>
                    <a:close/>
                  </a:path>
                </a:pathLst>
              </a:custGeom>
              <a:solidFill>
                <a:schemeClr val="tx2">
                  <a:lumMod val="60000"/>
                  <a:lumOff val="40000"/>
                </a:schemeClr>
              </a:solidFill>
              <a:ln>
                <a:noFill/>
              </a:ln>
            </p:spPr>
            <p:txBody>
              <a:bodyPr anchor="ctr"/>
              <a:lstStyle/>
              <a:p>
                <a:pPr algn="ctr"/>
                <a:endParaRPr/>
              </a:p>
            </p:txBody>
          </p:sp>
          <p:sp>
            <p:nvSpPr>
              <p:cNvPr id="66" name="Freeform: Shape 4"/>
              <p:cNvSpPr/>
              <p:nvPr/>
            </p:nvSpPr>
            <p:spPr bwMode="auto">
              <a:xfrm>
                <a:off x="1338515" y="3086845"/>
                <a:ext cx="242363" cy="200973"/>
              </a:xfrm>
              <a:custGeom>
                <a:avLst/>
                <a:gdLst>
                  <a:gd name="T0" fmla="*/ 28 w 29"/>
                  <a:gd name="T1" fmla="*/ 0 h 24"/>
                  <a:gd name="T2" fmla="*/ 28 w 29"/>
                  <a:gd name="T3" fmla="*/ 0 h 24"/>
                  <a:gd name="T4" fmla="*/ 14 w 29"/>
                  <a:gd name="T5" fmla="*/ 0 h 24"/>
                  <a:gd name="T6" fmla="*/ 1 w 29"/>
                  <a:gd name="T7" fmla="*/ 0 h 24"/>
                  <a:gd name="T8" fmla="*/ 0 w 29"/>
                  <a:gd name="T9" fmla="*/ 1 h 24"/>
                  <a:gd name="T10" fmla="*/ 1 w 29"/>
                  <a:gd name="T11" fmla="*/ 1 h 24"/>
                  <a:gd name="T12" fmla="*/ 1 w 29"/>
                  <a:gd name="T13" fmla="*/ 5 h 24"/>
                  <a:gd name="T14" fmla="*/ 2 w 29"/>
                  <a:gd name="T15" fmla="*/ 6 h 24"/>
                  <a:gd name="T16" fmla="*/ 2 w 29"/>
                  <a:gd name="T17" fmla="*/ 18 h 24"/>
                  <a:gd name="T18" fmla="*/ 5 w 29"/>
                  <a:gd name="T19" fmla="*/ 23 h 24"/>
                  <a:gd name="T20" fmla="*/ 14 w 29"/>
                  <a:gd name="T21" fmla="*/ 24 h 24"/>
                  <a:gd name="T22" fmla="*/ 15 w 29"/>
                  <a:gd name="T23" fmla="*/ 24 h 24"/>
                  <a:gd name="T24" fmla="*/ 15 w 29"/>
                  <a:gd name="T25" fmla="*/ 24 h 24"/>
                  <a:gd name="T26" fmla="*/ 24 w 29"/>
                  <a:gd name="T27" fmla="*/ 23 h 24"/>
                  <a:gd name="T28" fmla="*/ 27 w 29"/>
                  <a:gd name="T29" fmla="*/ 20 h 24"/>
                  <a:gd name="T30" fmla="*/ 27 w 29"/>
                  <a:gd name="T31" fmla="*/ 6 h 24"/>
                  <a:gd name="T32" fmla="*/ 28 w 29"/>
                  <a:gd name="T33" fmla="*/ 5 h 24"/>
                  <a:gd name="T34" fmla="*/ 28 w 29"/>
                  <a:gd name="T35" fmla="*/ 1 h 24"/>
                  <a:gd name="T36" fmla="*/ 29 w 29"/>
                  <a:gd name="T37" fmla="*/ 1 h 24"/>
                  <a:gd name="T38" fmla="*/ 28 w 29"/>
                  <a:gd name="T3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4">
                    <a:moveTo>
                      <a:pt x="28" y="0"/>
                    </a:moveTo>
                    <a:cubicBezTo>
                      <a:pt x="28" y="0"/>
                      <a:pt x="28" y="0"/>
                      <a:pt x="28" y="0"/>
                    </a:cubicBezTo>
                    <a:cubicBezTo>
                      <a:pt x="14" y="0"/>
                      <a:pt x="14" y="0"/>
                      <a:pt x="14" y="0"/>
                    </a:cubicBezTo>
                    <a:cubicBezTo>
                      <a:pt x="1" y="0"/>
                      <a:pt x="1" y="0"/>
                      <a:pt x="1" y="0"/>
                    </a:cubicBezTo>
                    <a:cubicBezTo>
                      <a:pt x="1" y="0"/>
                      <a:pt x="0" y="1"/>
                      <a:pt x="0" y="1"/>
                    </a:cubicBezTo>
                    <a:cubicBezTo>
                      <a:pt x="1" y="1"/>
                      <a:pt x="1" y="1"/>
                      <a:pt x="1" y="1"/>
                    </a:cubicBezTo>
                    <a:cubicBezTo>
                      <a:pt x="1" y="1"/>
                      <a:pt x="1" y="4"/>
                      <a:pt x="1" y="5"/>
                    </a:cubicBezTo>
                    <a:cubicBezTo>
                      <a:pt x="1" y="5"/>
                      <a:pt x="2" y="6"/>
                      <a:pt x="2" y="6"/>
                    </a:cubicBezTo>
                    <a:cubicBezTo>
                      <a:pt x="2" y="8"/>
                      <a:pt x="2" y="17"/>
                      <a:pt x="2" y="18"/>
                    </a:cubicBezTo>
                    <a:cubicBezTo>
                      <a:pt x="2" y="20"/>
                      <a:pt x="4" y="22"/>
                      <a:pt x="5" y="23"/>
                    </a:cubicBezTo>
                    <a:cubicBezTo>
                      <a:pt x="7" y="24"/>
                      <a:pt x="10" y="24"/>
                      <a:pt x="14" y="24"/>
                    </a:cubicBezTo>
                    <a:cubicBezTo>
                      <a:pt x="14" y="24"/>
                      <a:pt x="15" y="24"/>
                      <a:pt x="15" y="24"/>
                    </a:cubicBezTo>
                    <a:cubicBezTo>
                      <a:pt x="15" y="24"/>
                      <a:pt x="15" y="24"/>
                      <a:pt x="15" y="24"/>
                    </a:cubicBezTo>
                    <a:cubicBezTo>
                      <a:pt x="19" y="24"/>
                      <a:pt x="22" y="24"/>
                      <a:pt x="24" y="23"/>
                    </a:cubicBezTo>
                    <a:cubicBezTo>
                      <a:pt x="26" y="22"/>
                      <a:pt x="27" y="22"/>
                      <a:pt x="27" y="20"/>
                    </a:cubicBezTo>
                    <a:cubicBezTo>
                      <a:pt x="27" y="19"/>
                      <a:pt x="27" y="8"/>
                      <a:pt x="27" y="6"/>
                    </a:cubicBezTo>
                    <a:cubicBezTo>
                      <a:pt x="28" y="6"/>
                      <a:pt x="28" y="5"/>
                      <a:pt x="28" y="5"/>
                    </a:cubicBezTo>
                    <a:cubicBezTo>
                      <a:pt x="28" y="4"/>
                      <a:pt x="28" y="1"/>
                      <a:pt x="28" y="1"/>
                    </a:cubicBezTo>
                    <a:cubicBezTo>
                      <a:pt x="28" y="1"/>
                      <a:pt x="29" y="1"/>
                      <a:pt x="29" y="1"/>
                    </a:cubicBezTo>
                    <a:cubicBezTo>
                      <a:pt x="29" y="0"/>
                      <a:pt x="29" y="0"/>
                      <a:pt x="28" y="0"/>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Rectangle 5"/>
              <p:cNvSpPr/>
              <p:nvPr/>
            </p:nvSpPr>
            <p:spPr bwMode="auto">
              <a:xfrm>
                <a:off x="1398043" y="3255035"/>
                <a:ext cx="1418" cy="1426"/>
              </a:xfrm>
              <a:prstGeom prst="rect">
                <a:avLst/>
              </a:prstGeom>
              <a:solidFill>
                <a:srgbClr val="413F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 name="Freeform: Shape 6"/>
              <p:cNvSpPr/>
              <p:nvPr/>
            </p:nvSpPr>
            <p:spPr bwMode="auto">
              <a:xfrm>
                <a:off x="1405129" y="3279265"/>
                <a:ext cx="126142" cy="49887"/>
              </a:xfrm>
              <a:custGeom>
                <a:avLst/>
                <a:gdLst>
                  <a:gd name="T0" fmla="*/ 7 w 15"/>
                  <a:gd name="T1" fmla="*/ 1 h 6"/>
                  <a:gd name="T2" fmla="*/ 7 w 15"/>
                  <a:gd name="T3" fmla="*/ 1 h 6"/>
                  <a:gd name="T4" fmla="*/ 6 w 15"/>
                  <a:gd name="T5" fmla="*/ 1 h 6"/>
                  <a:gd name="T6" fmla="*/ 6 w 15"/>
                  <a:gd name="T7" fmla="*/ 1 h 6"/>
                  <a:gd name="T8" fmla="*/ 5 w 15"/>
                  <a:gd name="T9" fmla="*/ 1 h 6"/>
                  <a:gd name="T10" fmla="*/ 0 w 15"/>
                  <a:gd name="T11" fmla="*/ 0 h 6"/>
                  <a:gd name="T12" fmla="*/ 0 w 15"/>
                  <a:gd name="T13" fmla="*/ 1 h 6"/>
                  <a:gd name="T14" fmla="*/ 2 w 15"/>
                  <a:gd name="T15" fmla="*/ 5 h 6"/>
                  <a:gd name="T16" fmla="*/ 2 w 15"/>
                  <a:gd name="T17" fmla="*/ 5 h 6"/>
                  <a:gd name="T18" fmla="*/ 2 w 15"/>
                  <a:gd name="T19" fmla="*/ 5 h 6"/>
                  <a:gd name="T20" fmla="*/ 2 w 15"/>
                  <a:gd name="T21" fmla="*/ 5 h 6"/>
                  <a:gd name="T22" fmla="*/ 2 w 15"/>
                  <a:gd name="T23" fmla="*/ 5 h 6"/>
                  <a:gd name="T24" fmla="*/ 2 w 15"/>
                  <a:gd name="T25" fmla="*/ 5 h 6"/>
                  <a:gd name="T26" fmla="*/ 2 w 15"/>
                  <a:gd name="T27" fmla="*/ 5 h 6"/>
                  <a:gd name="T28" fmla="*/ 2 w 15"/>
                  <a:gd name="T29" fmla="*/ 5 h 6"/>
                  <a:gd name="T30" fmla="*/ 2 w 15"/>
                  <a:gd name="T31" fmla="*/ 5 h 6"/>
                  <a:gd name="T32" fmla="*/ 2 w 15"/>
                  <a:gd name="T33" fmla="*/ 5 h 6"/>
                  <a:gd name="T34" fmla="*/ 2 w 15"/>
                  <a:gd name="T35" fmla="*/ 5 h 6"/>
                  <a:gd name="T36" fmla="*/ 2 w 15"/>
                  <a:gd name="T37" fmla="*/ 5 h 6"/>
                  <a:gd name="T38" fmla="*/ 3 w 15"/>
                  <a:gd name="T39" fmla="*/ 5 h 6"/>
                  <a:gd name="T40" fmla="*/ 3 w 15"/>
                  <a:gd name="T41" fmla="*/ 5 h 6"/>
                  <a:gd name="T42" fmla="*/ 3 w 15"/>
                  <a:gd name="T43" fmla="*/ 6 h 6"/>
                  <a:gd name="T44" fmla="*/ 7 w 15"/>
                  <a:gd name="T45" fmla="*/ 6 h 6"/>
                  <a:gd name="T46" fmla="*/ 7 w 15"/>
                  <a:gd name="T47" fmla="*/ 6 h 6"/>
                  <a:gd name="T48" fmla="*/ 8 w 15"/>
                  <a:gd name="T49" fmla="*/ 6 h 6"/>
                  <a:gd name="T50" fmla="*/ 12 w 15"/>
                  <a:gd name="T51" fmla="*/ 5 h 6"/>
                  <a:gd name="T52" fmla="*/ 12 w 15"/>
                  <a:gd name="T53" fmla="*/ 5 h 6"/>
                  <a:gd name="T54" fmla="*/ 12 w 15"/>
                  <a:gd name="T55" fmla="*/ 5 h 6"/>
                  <a:gd name="T56" fmla="*/ 12 w 15"/>
                  <a:gd name="T57" fmla="*/ 5 h 6"/>
                  <a:gd name="T58" fmla="*/ 12 w 15"/>
                  <a:gd name="T59" fmla="*/ 5 h 6"/>
                  <a:gd name="T60" fmla="*/ 12 w 15"/>
                  <a:gd name="T61" fmla="*/ 5 h 6"/>
                  <a:gd name="T62" fmla="*/ 12 w 15"/>
                  <a:gd name="T63" fmla="*/ 5 h 6"/>
                  <a:gd name="T64" fmla="*/ 12 w 15"/>
                  <a:gd name="T65" fmla="*/ 5 h 6"/>
                  <a:gd name="T66" fmla="*/ 12 w 15"/>
                  <a:gd name="T67" fmla="*/ 5 h 6"/>
                  <a:gd name="T68" fmla="*/ 12 w 15"/>
                  <a:gd name="T69" fmla="*/ 5 h 6"/>
                  <a:gd name="T70" fmla="*/ 12 w 15"/>
                  <a:gd name="T71" fmla="*/ 5 h 6"/>
                  <a:gd name="T72" fmla="*/ 12 w 15"/>
                  <a:gd name="T73" fmla="*/ 5 h 6"/>
                  <a:gd name="T74" fmla="*/ 12 w 15"/>
                  <a:gd name="T75" fmla="*/ 5 h 6"/>
                  <a:gd name="T76" fmla="*/ 12 w 15"/>
                  <a:gd name="T77" fmla="*/ 5 h 6"/>
                  <a:gd name="T78" fmla="*/ 13 w 15"/>
                  <a:gd name="T79" fmla="*/ 4 h 6"/>
                  <a:gd name="T80" fmla="*/ 14 w 15"/>
                  <a:gd name="T81" fmla="*/ 2 h 6"/>
                  <a:gd name="T82" fmla="*/ 15 w 15"/>
                  <a:gd name="T83" fmla="*/ 1 h 6"/>
                  <a:gd name="T84" fmla="*/ 15 w 15"/>
                  <a:gd name="T85" fmla="*/ 1 h 6"/>
                  <a:gd name="T86" fmla="*/ 15 w 15"/>
                  <a:gd name="T87" fmla="*/ 0 h 6"/>
                  <a:gd name="T88" fmla="*/ 15 w 15"/>
                  <a:gd name="T89" fmla="*/ 0 h 6"/>
                  <a:gd name="T90" fmla="*/ 7 w 15"/>
                  <a:gd name="T9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 h="6">
                    <a:moveTo>
                      <a:pt x="7" y="1"/>
                    </a:moveTo>
                    <a:cubicBezTo>
                      <a:pt x="7" y="1"/>
                      <a:pt x="7" y="1"/>
                      <a:pt x="7" y="1"/>
                    </a:cubicBezTo>
                    <a:cubicBezTo>
                      <a:pt x="7" y="1"/>
                      <a:pt x="6" y="1"/>
                      <a:pt x="6" y="1"/>
                    </a:cubicBezTo>
                    <a:cubicBezTo>
                      <a:pt x="6" y="1"/>
                      <a:pt x="6" y="1"/>
                      <a:pt x="6" y="1"/>
                    </a:cubicBezTo>
                    <a:cubicBezTo>
                      <a:pt x="6" y="1"/>
                      <a:pt x="5" y="1"/>
                      <a:pt x="5" y="1"/>
                    </a:cubicBezTo>
                    <a:cubicBezTo>
                      <a:pt x="3" y="1"/>
                      <a:pt x="1" y="1"/>
                      <a:pt x="0" y="0"/>
                    </a:cubicBezTo>
                    <a:cubicBezTo>
                      <a:pt x="0" y="1"/>
                      <a:pt x="0" y="1"/>
                      <a:pt x="0" y="1"/>
                    </a:cubicBezTo>
                    <a:cubicBezTo>
                      <a:pt x="0" y="1"/>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3" y="5"/>
                      <a:pt x="3" y="5"/>
                      <a:pt x="3" y="5"/>
                    </a:cubicBezTo>
                    <a:cubicBezTo>
                      <a:pt x="3" y="5"/>
                      <a:pt x="3" y="5"/>
                      <a:pt x="3" y="5"/>
                    </a:cubicBezTo>
                    <a:cubicBezTo>
                      <a:pt x="3" y="5"/>
                      <a:pt x="3" y="6"/>
                      <a:pt x="3" y="6"/>
                    </a:cubicBezTo>
                    <a:cubicBezTo>
                      <a:pt x="4" y="6"/>
                      <a:pt x="6" y="6"/>
                      <a:pt x="7" y="6"/>
                    </a:cubicBezTo>
                    <a:cubicBezTo>
                      <a:pt x="7" y="6"/>
                      <a:pt x="7" y="6"/>
                      <a:pt x="7" y="6"/>
                    </a:cubicBezTo>
                    <a:cubicBezTo>
                      <a:pt x="7" y="6"/>
                      <a:pt x="7" y="6"/>
                      <a:pt x="8" y="6"/>
                    </a:cubicBezTo>
                    <a:cubicBezTo>
                      <a:pt x="9" y="6"/>
                      <a:pt x="12" y="6"/>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3" y="4"/>
                      <a:pt x="13" y="4"/>
                    </a:cubicBezTo>
                    <a:cubicBezTo>
                      <a:pt x="13" y="3"/>
                      <a:pt x="14" y="3"/>
                      <a:pt x="14" y="2"/>
                    </a:cubicBezTo>
                    <a:cubicBezTo>
                      <a:pt x="14" y="2"/>
                      <a:pt x="15" y="2"/>
                      <a:pt x="15" y="1"/>
                    </a:cubicBezTo>
                    <a:cubicBezTo>
                      <a:pt x="15" y="1"/>
                      <a:pt x="15" y="1"/>
                      <a:pt x="15" y="1"/>
                    </a:cubicBezTo>
                    <a:cubicBezTo>
                      <a:pt x="15" y="1"/>
                      <a:pt x="15" y="1"/>
                      <a:pt x="15" y="0"/>
                    </a:cubicBezTo>
                    <a:cubicBezTo>
                      <a:pt x="15" y="0"/>
                      <a:pt x="15" y="0"/>
                      <a:pt x="15" y="0"/>
                    </a:cubicBezTo>
                    <a:cubicBezTo>
                      <a:pt x="13" y="1"/>
                      <a:pt x="10" y="1"/>
                      <a:pt x="7" y="1"/>
                    </a:cubicBezTo>
                    <a:close/>
                  </a:path>
                </a:pathLst>
              </a:custGeom>
              <a:solidFill>
                <a:srgbClr val="E6E7E8"/>
              </a:solidFill>
              <a:ln>
                <a:noFill/>
              </a:ln>
            </p:spPr>
            <p:txBody>
              <a:bodyPr anchor="ctr"/>
              <a:lstStyle/>
              <a:p>
                <a:pPr algn="ctr"/>
                <a:endParaRPr/>
              </a:p>
            </p:txBody>
          </p:sp>
          <p:sp>
            <p:nvSpPr>
              <p:cNvPr id="69" name="Freeform: Shape 7"/>
              <p:cNvSpPr/>
              <p:nvPr/>
            </p:nvSpPr>
            <p:spPr bwMode="auto">
              <a:xfrm>
                <a:off x="1456153" y="2469673"/>
                <a:ext cx="266457" cy="617172"/>
              </a:xfrm>
              <a:custGeom>
                <a:avLst/>
                <a:gdLst>
                  <a:gd name="T0" fmla="*/ 0 w 32"/>
                  <a:gd name="T1" fmla="*/ 0 h 74"/>
                  <a:gd name="T2" fmla="*/ 0 w 32"/>
                  <a:gd name="T3" fmla="*/ 0 h 74"/>
                  <a:gd name="T4" fmla="*/ 18 w 32"/>
                  <a:gd name="T5" fmla="*/ 29 h 74"/>
                  <a:gd name="T6" fmla="*/ 0 w 32"/>
                  <a:gd name="T7" fmla="*/ 65 h 74"/>
                  <a:gd name="T8" fmla="*/ 0 w 32"/>
                  <a:gd name="T9" fmla="*/ 74 h 74"/>
                  <a:gd name="T10" fmla="*/ 14 w 32"/>
                  <a:gd name="T11" fmla="*/ 74 h 74"/>
                  <a:gd name="T12" fmla="*/ 17 w 32"/>
                  <a:gd name="T13" fmla="*/ 67 h 74"/>
                  <a:gd name="T14" fmla="*/ 20 w 32"/>
                  <a:gd name="T15" fmla="*/ 57 h 74"/>
                  <a:gd name="T16" fmla="*/ 32 w 32"/>
                  <a:gd name="T17" fmla="*/ 30 h 74"/>
                  <a:gd name="T18" fmla="*/ 0 w 3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74">
                    <a:moveTo>
                      <a:pt x="0" y="0"/>
                    </a:moveTo>
                    <a:cubicBezTo>
                      <a:pt x="0" y="0"/>
                      <a:pt x="0" y="0"/>
                      <a:pt x="0" y="0"/>
                    </a:cubicBezTo>
                    <a:cubicBezTo>
                      <a:pt x="0" y="0"/>
                      <a:pt x="18" y="4"/>
                      <a:pt x="18" y="29"/>
                    </a:cubicBezTo>
                    <a:cubicBezTo>
                      <a:pt x="18" y="49"/>
                      <a:pt x="0" y="60"/>
                      <a:pt x="0" y="65"/>
                    </a:cubicBezTo>
                    <a:cubicBezTo>
                      <a:pt x="0" y="68"/>
                      <a:pt x="0" y="72"/>
                      <a:pt x="0" y="74"/>
                    </a:cubicBezTo>
                    <a:cubicBezTo>
                      <a:pt x="14" y="74"/>
                      <a:pt x="14" y="74"/>
                      <a:pt x="14" y="74"/>
                    </a:cubicBezTo>
                    <a:cubicBezTo>
                      <a:pt x="14" y="74"/>
                      <a:pt x="16" y="71"/>
                      <a:pt x="17" y="67"/>
                    </a:cubicBezTo>
                    <a:cubicBezTo>
                      <a:pt x="18" y="63"/>
                      <a:pt x="19" y="59"/>
                      <a:pt x="20" y="57"/>
                    </a:cubicBezTo>
                    <a:cubicBezTo>
                      <a:pt x="24" y="52"/>
                      <a:pt x="32" y="40"/>
                      <a:pt x="32" y="30"/>
                    </a:cubicBezTo>
                    <a:cubicBezTo>
                      <a:pt x="32" y="13"/>
                      <a:pt x="18" y="0"/>
                      <a:pt x="0" y="0"/>
                    </a:cubicBezTo>
                    <a:close/>
                  </a:path>
                </a:pathLst>
              </a:custGeom>
              <a:solidFill>
                <a:schemeClr val="accent1">
                  <a:lumMod val="75000"/>
                </a:schemeClr>
              </a:solidFill>
              <a:ln>
                <a:noFill/>
              </a:ln>
            </p:spPr>
            <p:txBody>
              <a:bodyPr anchor="ctr"/>
              <a:lstStyle/>
              <a:p>
                <a:pPr algn="ctr"/>
                <a:endParaRPr/>
              </a:p>
            </p:txBody>
          </p:sp>
          <p:sp>
            <p:nvSpPr>
              <p:cNvPr id="70" name="Freeform: Shape 8"/>
              <p:cNvSpPr/>
              <p:nvPr/>
            </p:nvSpPr>
            <p:spPr bwMode="auto">
              <a:xfrm>
                <a:off x="1188279" y="2469673"/>
                <a:ext cx="418111" cy="617172"/>
              </a:xfrm>
              <a:custGeom>
                <a:avLst/>
                <a:gdLst>
                  <a:gd name="T0" fmla="*/ 50 w 50"/>
                  <a:gd name="T1" fmla="*/ 29 h 74"/>
                  <a:gd name="T2" fmla="*/ 32 w 50"/>
                  <a:gd name="T3" fmla="*/ 0 h 74"/>
                  <a:gd name="T4" fmla="*/ 0 w 50"/>
                  <a:gd name="T5" fmla="*/ 30 h 74"/>
                  <a:gd name="T6" fmla="*/ 12 w 50"/>
                  <a:gd name="T7" fmla="*/ 57 h 74"/>
                  <a:gd name="T8" fmla="*/ 15 w 50"/>
                  <a:gd name="T9" fmla="*/ 67 h 74"/>
                  <a:gd name="T10" fmla="*/ 18 w 50"/>
                  <a:gd name="T11" fmla="*/ 74 h 74"/>
                  <a:gd name="T12" fmla="*/ 32 w 50"/>
                  <a:gd name="T13" fmla="*/ 74 h 74"/>
                  <a:gd name="T14" fmla="*/ 32 w 50"/>
                  <a:gd name="T15" fmla="*/ 65 h 74"/>
                  <a:gd name="T16" fmla="*/ 50 w 50"/>
                  <a:gd name="T1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74">
                    <a:moveTo>
                      <a:pt x="50" y="29"/>
                    </a:moveTo>
                    <a:cubicBezTo>
                      <a:pt x="50" y="4"/>
                      <a:pt x="32" y="0"/>
                      <a:pt x="32" y="0"/>
                    </a:cubicBezTo>
                    <a:cubicBezTo>
                      <a:pt x="15" y="0"/>
                      <a:pt x="0" y="13"/>
                      <a:pt x="0" y="30"/>
                    </a:cubicBezTo>
                    <a:cubicBezTo>
                      <a:pt x="0" y="40"/>
                      <a:pt x="9" y="52"/>
                      <a:pt x="12" y="57"/>
                    </a:cubicBezTo>
                    <a:cubicBezTo>
                      <a:pt x="14" y="59"/>
                      <a:pt x="14" y="63"/>
                      <a:pt x="15" y="67"/>
                    </a:cubicBezTo>
                    <a:cubicBezTo>
                      <a:pt x="16" y="71"/>
                      <a:pt x="18" y="74"/>
                      <a:pt x="18" y="74"/>
                    </a:cubicBezTo>
                    <a:cubicBezTo>
                      <a:pt x="32" y="74"/>
                      <a:pt x="32" y="74"/>
                      <a:pt x="32" y="74"/>
                    </a:cubicBezTo>
                    <a:cubicBezTo>
                      <a:pt x="32" y="70"/>
                      <a:pt x="32" y="68"/>
                      <a:pt x="32" y="65"/>
                    </a:cubicBezTo>
                    <a:cubicBezTo>
                      <a:pt x="32" y="60"/>
                      <a:pt x="50" y="49"/>
                      <a:pt x="50" y="29"/>
                    </a:cubicBezTo>
                    <a:close/>
                  </a:path>
                </a:pathLst>
              </a:custGeom>
              <a:solidFill>
                <a:schemeClr val="accent1"/>
              </a:solidFill>
              <a:ln>
                <a:noFill/>
              </a:ln>
            </p:spPr>
            <p:txBody>
              <a:bodyPr anchor="ctr"/>
              <a:lstStyle/>
              <a:p>
                <a:pPr algn="ctr"/>
                <a:endParaRPr/>
              </a:p>
            </p:txBody>
          </p:sp>
          <p:sp>
            <p:nvSpPr>
              <p:cNvPr id="71" name="Freeform: Shape 9"/>
              <p:cNvSpPr/>
              <p:nvPr/>
            </p:nvSpPr>
            <p:spPr bwMode="auto">
              <a:xfrm>
                <a:off x="1205287" y="2519560"/>
                <a:ext cx="208347" cy="334955"/>
              </a:xfrm>
              <a:custGeom>
                <a:avLst/>
                <a:gdLst>
                  <a:gd name="T0" fmla="*/ 10 w 25"/>
                  <a:gd name="T1" fmla="*/ 40 h 40"/>
                  <a:gd name="T2" fmla="*/ 7 w 25"/>
                  <a:gd name="T3" fmla="*/ 39 h 40"/>
                  <a:gd name="T4" fmla="*/ 5 w 25"/>
                  <a:gd name="T5" fmla="*/ 15 h 40"/>
                  <a:gd name="T6" fmla="*/ 21 w 25"/>
                  <a:gd name="T7" fmla="*/ 0 h 40"/>
                  <a:gd name="T8" fmla="*/ 24 w 25"/>
                  <a:gd name="T9" fmla="*/ 2 h 40"/>
                  <a:gd name="T10" fmla="*/ 22 w 25"/>
                  <a:gd name="T11" fmla="*/ 5 h 40"/>
                  <a:gd name="T12" fmla="*/ 10 w 25"/>
                  <a:gd name="T13" fmla="*/ 17 h 40"/>
                  <a:gd name="T14" fmla="*/ 12 w 25"/>
                  <a:gd name="T15" fmla="*/ 36 h 40"/>
                  <a:gd name="T16" fmla="*/ 11 w 25"/>
                  <a:gd name="T17" fmla="*/ 39 h 40"/>
                  <a:gd name="T18" fmla="*/ 10 w 25"/>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40">
                    <a:moveTo>
                      <a:pt x="10" y="40"/>
                    </a:moveTo>
                    <a:cubicBezTo>
                      <a:pt x="9" y="40"/>
                      <a:pt x="8" y="39"/>
                      <a:pt x="7" y="39"/>
                    </a:cubicBezTo>
                    <a:cubicBezTo>
                      <a:pt x="7" y="38"/>
                      <a:pt x="0" y="27"/>
                      <a:pt x="5" y="15"/>
                    </a:cubicBezTo>
                    <a:cubicBezTo>
                      <a:pt x="10" y="3"/>
                      <a:pt x="21" y="0"/>
                      <a:pt x="21" y="0"/>
                    </a:cubicBezTo>
                    <a:cubicBezTo>
                      <a:pt x="22" y="0"/>
                      <a:pt x="24" y="1"/>
                      <a:pt x="24" y="2"/>
                    </a:cubicBezTo>
                    <a:cubicBezTo>
                      <a:pt x="25" y="3"/>
                      <a:pt x="24" y="5"/>
                      <a:pt x="22" y="5"/>
                    </a:cubicBezTo>
                    <a:cubicBezTo>
                      <a:pt x="22" y="5"/>
                      <a:pt x="13" y="8"/>
                      <a:pt x="10" y="17"/>
                    </a:cubicBezTo>
                    <a:cubicBezTo>
                      <a:pt x="6" y="27"/>
                      <a:pt x="12" y="36"/>
                      <a:pt x="12" y="36"/>
                    </a:cubicBezTo>
                    <a:cubicBezTo>
                      <a:pt x="13" y="37"/>
                      <a:pt x="12" y="39"/>
                      <a:pt x="11" y="39"/>
                    </a:cubicBezTo>
                    <a:cubicBezTo>
                      <a:pt x="11" y="40"/>
                      <a:pt x="10" y="40"/>
                      <a:pt x="10" y="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5" name="Group 10"/>
            <p:cNvGrpSpPr/>
            <p:nvPr/>
          </p:nvGrpSpPr>
          <p:grpSpPr>
            <a:xfrm>
              <a:off x="2885191" y="3242308"/>
              <a:ext cx="1260000" cy="1260000"/>
              <a:chOff x="3328987" y="2270125"/>
              <a:chExt cx="1260000" cy="1260000"/>
            </a:xfrm>
          </p:grpSpPr>
          <p:sp>
            <p:nvSpPr>
              <p:cNvPr id="54" name="Oval 11"/>
              <p:cNvSpPr/>
              <p:nvPr/>
            </p:nvSpPr>
            <p:spPr bwMode="auto">
              <a:xfrm>
                <a:off x="3328987" y="2270125"/>
                <a:ext cx="1260000" cy="1260000"/>
              </a:xfrm>
              <a:prstGeom prst="ellipse">
                <a:avLst/>
              </a:prstGeom>
              <a:solidFill>
                <a:schemeClr val="tx2">
                  <a:lumMod val="20000"/>
                  <a:lumOff val="80000"/>
                </a:schemeClr>
              </a:solidFill>
              <a:ln>
                <a:noFill/>
              </a:ln>
            </p:spPr>
            <p:txBody>
              <a:bodyPr anchor="ctr"/>
              <a:lstStyle/>
              <a:p>
                <a:pPr algn="ctr"/>
                <a:endParaRPr/>
              </a:p>
            </p:txBody>
          </p:sp>
          <p:sp>
            <p:nvSpPr>
              <p:cNvPr id="55" name="Freeform: Shape 12"/>
              <p:cNvSpPr/>
              <p:nvPr/>
            </p:nvSpPr>
            <p:spPr bwMode="auto">
              <a:xfrm>
                <a:off x="3562534" y="2472132"/>
                <a:ext cx="1026453" cy="1057993"/>
              </a:xfrm>
              <a:custGeom>
                <a:avLst/>
                <a:gdLst>
                  <a:gd name="T0" fmla="*/ 86 w 123"/>
                  <a:gd name="T1" fmla="*/ 13 h 126"/>
                  <a:gd name="T2" fmla="*/ 86 w 123"/>
                  <a:gd name="T3" fmla="*/ 13 h 126"/>
                  <a:gd name="T4" fmla="*/ 85 w 123"/>
                  <a:gd name="T5" fmla="*/ 12 h 126"/>
                  <a:gd name="T6" fmla="*/ 40 w 123"/>
                  <a:gd name="T7" fmla="*/ 12 h 126"/>
                  <a:gd name="T8" fmla="*/ 36 w 123"/>
                  <a:gd name="T9" fmla="*/ 55 h 126"/>
                  <a:gd name="T10" fmla="*/ 30 w 123"/>
                  <a:gd name="T11" fmla="*/ 61 h 126"/>
                  <a:gd name="T12" fmla="*/ 30 w 123"/>
                  <a:gd name="T13" fmla="*/ 60 h 126"/>
                  <a:gd name="T14" fmla="*/ 26 w 123"/>
                  <a:gd name="T15" fmla="*/ 60 h 126"/>
                  <a:gd name="T16" fmla="*/ 1 w 123"/>
                  <a:gd name="T17" fmla="*/ 85 h 126"/>
                  <a:gd name="T18" fmla="*/ 1 w 123"/>
                  <a:gd name="T19" fmla="*/ 89 h 126"/>
                  <a:gd name="T20" fmla="*/ 38 w 123"/>
                  <a:gd name="T21" fmla="*/ 126 h 126"/>
                  <a:gd name="T22" fmla="*/ 48 w 123"/>
                  <a:gd name="T23" fmla="*/ 126 h 126"/>
                  <a:gd name="T24" fmla="*/ 123 w 123"/>
                  <a:gd name="T25" fmla="*/ 51 h 126"/>
                  <a:gd name="T26" fmla="*/ 123 w 123"/>
                  <a:gd name="T27" fmla="*/ 50 h 126"/>
                  <a:gd name="T28" fmla="*/ 86 w 123"/>
                  <a:gd name="T29" fmla="*/ 13 h 126"/>
                  <a:gd name="T30" fmla="*/ 86 w 123"/>
                  <a:gd name="T31"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26">
                    <a:moveTo>
                      <a:pt x="86" y="13"/>
                    </a:moveTo>
                    <a:cubicBezTo>
                      <a:pt x="86" y="13"/>
                      <a:pt x="86" y="13"/>
                      <a:pt x="86" y="13"/>
                    </a:cubicBezTo>
                    <a:cubicBezTo>
                      <a:pt x="85" y="12"/>
                      <a:pt x="85" y="12"/>
                      <a:pt x="85" y="12"/>
                    </a:cubicBezTo>
                    <a:cubicBezTo>
                      <a:pt x="73" y="0"/>
                      <a:pt x="52" y="0"/>
                      <a:pt x="40" y="12"/>
                    </a:cubicBezTo>
                    <a:cubicBezTo>
                      <a:pt x="28" y="24"/>
                      <a:pt x="27" y="42"/>
                      <a:pt x="36" y="55"/>
                    </a:cubicBezTo>
                    <a:cubicBezTo>
                      <a:pt x="30" y="61"/>
                      <a:pt x="30" y="61"/>
                      <a:pt x="30" y="61"/>
                    </a:cubicBezTo>
                    <a:cubicBezTo>
                      <a:pt x="30" y="60"/>
                      <a:pt x="30" y="60"/>
                      <a:pt x="30" y="60"/>
                    </a:cubicBezTo>
                    <a:cubicBezTo>
                      <a:pt x="28" y="59"/>
                      <a:pt x="27" y="59"/>
                      <a:pt x="26" y="60"/>
                    </a:cubicBezTo>
                    <a:cubicBezTo>
                      <a:pt x="1" y="85"/>
                      <a:pt x="1" y="85"/>
                      <a:pt x="1" y="85"/>
                    </a:cubicBezTo>
                    <a:cubicBezTo>
                      <a:pt x="0" y="86"/>
                      <a:pt x="0" y="88"/>
                      <a:pt x="1" y="89"/>
                    </a:cubicBezTo>
                    <a:cubicBezTo>
                      <a:pt x="38" y="126"/>
                      <a:pt x="38" y="126"/>
                      <a:pt x="38" y="126"/>
                    </a:cubicBezTo>
                    <a:cubicBezTo>
                      <a:pt x="41" y="126"/>
                      <a:pt x="44" y="126"/>
                      <a:pt x="48" y="126"/>
                    </a:cubicBezTo>
                    <a:cubicBezTo>
                      <a:pt x="89" y="126"/>
                      <a:pt x="123" y="93"/>
                      <a:pt x="123" y="51"/>
                    </a:cubicBezTo>
                    <a:cubicBezTo>
                      <a:pt x="123" y="51"/>
                      <a:pt x="123" y="50"/>
                      <a:pt x="123" y="50"/>
                    </a:cubicBezTo>
                    <a:cubicBezTo>
                      <a:pt x="104" y="31"/>
                      <a:pt x="86" y="13"/>
                      <a:pt x="86" y="13"/>
                    </a:cubicBezTo>
                    <a:cubicBezTo>
                      <a:pt x="86" y="13"/>
                      <a:pt x="86" y="13"/>
                      <a:pt x="86" y="13"/>
                    </a:cubicBezTo>
                    <a:close/>
                  </a:path>
                </a:pathLst>
              </a:custGeom>
              <a:solidFill>
                <a:schemeClr val="tx2">
                  <a:lumMod val="60000"/>
                  <a:lumOff val="40000"/>
                </a:schemeClr>
              </a:solidFill>
              <a:ln>
                <a:noFill/>
              </a:ln>
            </p:spPr>
            <p:txBody>
              <a:bodyPr anchor="ctr"/>
              <a:lstStyle/>
              <a:p>
                <a:pPr algn="ctr"/>
                <a:endParaRPr/>
              </a:p>
            </p:txBody>
          </p:sp>
          <p:sp>
            <p:nvSpPr>
              <p:cNvPr id="56" name="Freeform: Shape 13"/>
              <p:cNvSpPr/>
              <p:nvPr/>
            </p:nvSpPr>
            <p:spPr bwMode="auto">
              <a:xfrm>
                <a:off x="3811939" y="2934277"/>
                <a:ext cx="83616" cy="75571"/>
              </a:xfrm>
              <a:custGeom>
                <a:avLst/>
                <a:gdLst>
                  <a:gd name="T0" fmla="*/ 10 w 10"/>
                  <a:gd name="T1" fmla="*/ 3 h 9"/>
                  <a:gd name="T2" fmla="*/ 10 w 10"/>
                  <a:gd name="T3" fmla="*/ 3 h 9"/>
                  <a:gd name="T4" fmla="*/ 4 w 10"/>
                  <a:gd name="T5" fmla="*/ 9 h 9"/>
                  <a:gd name="T6" fmla="*/ 0 w 10"/>
                  <a:gd name="T7" fmla="*/ 6 h 9"/>
                  <a:gd name="T8" fmla="*/ 6 w 10"/>
                  <a:gd name="T9" fmla="*/ 0 h 9"/>
                  <a:gd name="T10" fmla="*/ 10 w 10"/>
                  <a:gd name="T11" fmla="*/ 3 h 9"/>
                </a:gdLst>
                <a:ahLst/>
                <a:cxnLst>
                  <a:cxn ang="0">
                    <a:pos x="T0" y="T1"/>
                  </a:cxn>
                  <a:cxn ang="0">
                    <a:pos x="T2" y="T3"/>
                  </a:cxn>
                  <a:cxn ang="0">
                    <a:pos x="T4" y="T5"/>
                  </a:cxn>
                  <a:cxn ang="0">
                    <a:pos x="T6" y="T7"/>
                  </a:cxn>
                  <a:cxn ang="0">
                    <a:pos x="T8" y="T9"/>
                  </a:cxn>
                  <a:cxn ang="0">
                    <a:pos x="T10" y="T11"/>
                  </a:cxn>
                </a:cxnLst>
                <a:rect l="0" t="0" r="r" b="b"/>
                <a:pathLst>
                  <a:path w="10" h="9">
                    <a:moveTo>
                      <a:pt x="10" y="3"/>
                    </a:moveTo>
                    <a:cubicBezTo>
                      <a:pt x="10" y="3"/>
                      <a:pt x="10" y="3"/>
                      <a:pt x="10" y="3"/>
                    </a:cubicBezTo>
                    <a:cubicBezTo>
                      <a:pt x="4" y="9"/>
                      <a:pt x="4" y="9"/>
                      <a:pt x="4" y="9"/>
                    </a:cubicBezTo>
                    <a:cubicBezTo>
                      <a:pt x="0" y="6"/>
                      <a:pt x="0" y="6"/>
                      <a:pt x="0" y="6"/>
                    </a:cubicBezTo>
                    <a:cubicBezTo>
                      <a:pt x="6" y="0"/>
                      <a:pt x="6" y="0"/>
                      <a:pt x="6" y="0"/>
                    </a:cubicBezTo>
                    <a:cubicBezTo>
                      <a:pt x="7" y="1"/>
                      <a:pt x="8" y="2"/>
                      <a:pt x="10" y="3"/>
                    </a:cubicBezTo>
                    <a:close/>
                  </a:path>
                </a:pathLst>
              </a:custGeom>
              <a:solidFill>
                <a:schemeClr val="bg1">
                  <a:lumMod val="85000"/>
                </a:schemeClr>
              </a:solidFill>
              <a:ln>
                <a:noFill/>
              </a:ln>
            </p:spPr>
            <p:txBody>
              <a:bodyPr anchor="ctr"/>
              <a:lstStyle/>
              <a:p>
                <a:pPr algn="ctr"/>
                <a:endParaRPr/>
              </a:p>
            </p:txBody>
          </p:sp>
          <p:sp>
            <p:nvSpPr>
              <p:cNvPr id="57" name="Freeform: Shape 14"/>
              <p:cNvSpPr/>
              <p:nvPr/>
            </p:nvSpPr>
            <p:spPr bwMode="auto">
              <a:xfrm>
                <a:off x="3562534" y="2967703"/>
                <a:ext cx="284005" cy="286298"/>
              </a:xfrm>
              <a:custGeom>
                <a:avLst/>
                <a:gdLst>
                  <a:gd name="T0" fmla="*/ 30 w 34"/>
                  <a:gd name="T1" fmla="*/ 1 h 34"/>
                  <a:gd name="T2" fmla="*/ 30 w 34"/>
                  <a:gd name="T3" fmla="*/ 2 h 34"/>
                  <a:gd name="T4" fmla="*/ 34 w 34"/>
                  <a:gd name="T5" fmla="*/ 5 h 34"/>
                  <a:gd name="T6" fmla="*/ 5 w 34"/>
                  <a:gd name="T7" fmla="*/ 34 h 34"/>
                  <a:gd name="T8" fmla="*/ 1 w 34"/>
                  <a:gd name="T9" fmla="*/ 30 h 34"/>
                  <a:gd name="T10" fmla="*/ 1 w 34"/>
                  <a:gd name="T11" fmla="*/ 26 h 34"/>
                  <a:gd name="T12" fmla="*/ 26 w 34"/>
                  <a:gd name="T13" fmla="*/ 1 h 34"/>
                  <a:gd name="T14" fmla="*/ 30 w 34"/>
                  <a:gd name="T15" fmla="*/ 1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4">
                    <a:moveTo>
                      <a:pt x="30" y="1"/>
                    </a:moveTo>
                    <a:cubicBezTo>
                      <a:pt x="30" y="2"/>
                      <a:pt x="30" y="2"/>
                      <a:pt x="30" y="2"/>
                    </a:cubicBezTo>
                    <a:cubicBezTo>
                      <a:pt x="34" y="5"/>
                      <a:pt x="34" y="5"/>
                      <a:pt x="34" y="5"/>
                    </a:cubicBezTo>
                    <a:cubicBezTo>
                      <a:pt x="5" y="34"/>
                      <a:pt x="5" y="34"/>
                      <a:pt x="5" y="34"/>
                    </a:cubicBezTo>
                    <a:cubicBezTo>
                      <a:pt x="1" y="30"/>
                      <a:pt x="1" y="30"/>
                      <a:pt x="1" y="30"/>
                    </a:cubicBezTo>
                    <a:cubicBezTo>
                      <a:pt x="0" y="29"/>
                      <a:pt x="0" y="27"/>
                      <a:pt x="1" y="26"/>
                    </a:cubicBezTo>
                    <a:cubicBezTo>
                      <a:pt x="26" y="1"/>
                      <a:pt x="26" y="1"/>
                      <a:pt x="26" y="1"/>
                    </a:cubicBezTo>
                    <a:cubicBezTo>
                      <a:pt x="27" y="0"/>
                      <a:pt x="28" y="0"/>
                      <a:pt x="30"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Freeform: Shape 15"/>
              <p:cNvSpPr/>
              <p:nvPr/>
            </p:nvSpPr>
            <p:spPr bwMode="auto">
              <a:xfrm>
                <a:off x="3846539" y="2958983"/>
                <a:ext cx="74966" cy="84291"/>
              </a:xfrm>
              <a:custGeom>
                <a:avLst/>
                <a:gdLst>
                  <a:gd name="T0" fmla="*/ 6 w 9"/>
                  <a:gd name="T1" fmla="*/ 1 h 10"/>
                  <a:gd name="T2" fmla="*/ 6 w 9"/>
                  <a:gd name="T3" fmla="*/ 1 h 10"/>
                  <a:gd name="T4" fmla="*/ 9 w 9"/>
                  <a:gd name="T5" fmla="*/ 3 h 10"/>
                  <a:gd name="T6" fmla="*/ 3 w 9"/>
                  <a:gd name="T7" fmla="*/ 10 h 10"/>
                  <a:gd name="T8" fmla="*/ 0 w 9"/>
                  <a:gd name="T9" fmla="*/ 6 h 10"/>
                  <a:gd name="T10" fmla="*/ 6 w 9"/>
                  <a:gd name="T11" fmla="*/ 0 h 10"/>
                  <a:gd name="T12" fmla="*/ 6 w 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6" y="1"/>
                    </a:moveTo>
                    <a:cubicBezTo>
                      <a:pt x="6" y="1"/>
                      <a:pt x="6" y="1"/>
                      <a:pt x="6" y="1"/>
                    </a:cubicBezTo>
                    <a:cubicBezTo>
                      <a:pt x="7" y="2"/>
                      <a:pt x="8" y="3"/>
                      <a:pt x="9" y="3"/>
                    </a:cubicBezTo>
                    <a:cubicBezTo>
                      <a:pt x="3" y="10"/>
                      <a:pt x="3" y="10"/>
                      <a:pt x="3" y="10"/>
                    </a:cubicBezTo>
                    <a:cubicBezTo>
                      <a:pt x="0" y="6"/>
                      <a:pt x="0" y="6"/>
                      <a:pt x="0" y="6"/>
                    </a:cubicBezTo>
                    <a:cubicBezTo>
                      <a:pt x="6" y="0"/>
                      <a:pt x="6" y="0"/>
                      <a:pt x="6" y="0"/>
                    </a:cubicBezTo>
                    <a:lnTo>
                      <a:pt x="6" y="1"/>
                    </a:lnTo>
                    <a:close/>
                  </a:path>
                </a:pathLst>
              </a:custGeom>
              <a:solidFill>
                <a:schemeClr val="bg1">
                  <a:lumMod val="65000"/>
                </a:schemeClr>
              </a:solidFill>
              <a:ln>
                <a:noFill/>
              </a:ln>
            </p:spPr>
            <p:txBody>
              <a:bodyPr anchor="ctr"/>
              <a:lstStyle/>
              <a:p>
                <a:pPr algn="ctr"/>
                <a:endParaRPr/>
              </a:p>
            </p:txBody>
          </p:sp>
          <p:sp>
            <p:nvSpPr>
              <p:cNvPr id="59" name="Freeform: Shape 16"/>
              <p:cNvSpPr/>
              <p:nvPr/>
            </p:nvSpPr>
            <p:spPr bwMode="auto">
              <a:xfrm>
                <a:off x="3604342" y="3009848"/>
                <a:ext cx="284005" cy="286298"/>
              </a:xfrm>
              <a:custGeom>
                <a:avLst/>
                <a:gdLst>
                  <a:gd name="T0" fmla="*/ 32 w 34"/>
                  <a:gd name="T1" fmla="*/ 4 h 34"/>
                  <a:gd name="T2" fmla="*/ 33 w 34"/>
                  <a:gd name="T3" fmla="*/ 4 h 34"/>
                  <a:gd name="T4" fmla="*/ 33 w 34"/>
                  <a:gd name="T5" fmla="*/ 8 h 34"/>
                  <a:gd name="T6" fmla="*/ 8 w 34"/>
                  <a:gd name="T7" fmla="*/ 33 h 34"/>
                  <a:gd name="T8" fmla="*/ 4 w 34"/>
                  <a:gd name="T9" fmla="*/ 33 h 34"/>
                  <a:gd name="T10" fmla="*/ 0 w 34"/>
                  <a:gd name="T11" fmla="*/ 29 h 34"/>
                  <a:gd name="T12" fmla="*/ 29 w 34"/>
                  <a:gd name="T13" fmla="*/ 0 h 34"/>
                  <a:gd name="T14" fmla="*/ 32 w 34"/>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4">
                    <a:moveTo>
                      <a:pt x="32" y="4"/>
                    </a:moveTo>
                    <a:cubicBezTo>
                      <a:pt x="33" y="4"/>
                      <a:pt x="33" y="4"/>
                      <a:pt x="33" y="4"/>
                    </a:cubicBezTo>
                    <a:cubicBezTo>
                      <a:pt x="34" y="5"/>
                      <a:pt x="34" y="7"/>
                      <a:pt x="33" y="8"/>
                    </a:cubicBezTo>
                    <a:cubicBezTo>
                      <a:pt x="8" y="33"/>
                      <a:pt x="8" y="33"/>
                      <a:pt x="8" y="33"/>
                    </a:cubicBezTo>
                    <a:cubicBezTo>
                      <a:pt x="7" y="34"/>
                      <a:pt x="5" y="34"/>
                      <a:pt x="4" y="33"/>
                    </a:cubicBezTo>
                    <a:cubicBezTo>
                      <a:pt x="0" y="29"/>
                      <a:pt x="0" y="29"/>
                      <a:pt x="0" y="29"/>
                    </a:cubicBezTo>
                    <a:cubicBezTo>
                      <a:pt x="29" y="0"/>
                      <a:pt x="29" y="0"/>
                      <a:pt x="29" y="0"/>
                    </a:cubicBezTo>
                    <a:lnTo>
                      <a:pt x="32" y="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Freeform: Shape 17"/>
              <p:cNvSpPr/>
              <p:nvPr/>
            </p:nvSpPr>
            <p:spPr bwMode="auto">
              <a:xfrm>
                <a:off x="3895555" y="2581128"/>
                <a:ext cx="484394" cy="486851"/>
              </a:xfrm>
              <a:custGeom>
                <a:avLst/>
                <a:gdLst>
                  <a:gd name="T0" fmla="*/ 6 w 58"/>
                  <a:gd name="T1" fmla="*/ 40 h 58"/>
                  <a:gd name="T2" fmla="*/ 39 w 58"/>
                  <a:gd name="T3" fmla="*/ 39 h 58"/>
                  <a:gd name="T4" fmla="*/ 40 w 58"/>
                  <a:gd name="T5" fmla="*/ 6 h 58"/>
                  <a:gd name="T6" fmla="*/ 46 w 58"/>
                  <a:gd name="T7" fmla="*/ 0 h 58"/>
                  <a:gd name="T8" fmla="*/ 45 w 58"/>
                  <a:gd name="T9" fmla="*/ 45 h 58"/>
                  <a:gd name="T10" fmla="*/ 0 w 58"/>
                  <a:gd name="T11" fmla="*/ 46 h 58"/>
                  <a:gd name="T12" fmla="*/ 6 w 58"/>
                  <a:gd name="T13" fmla="*/ 40 h 58"/>
                </a:gdLst>
                <a:ahLst/>
                <a:cxnLst>
                  <a:cxn ang="0">
                    <a:pos x="T0" y="T1"/>
                  </a:cxn>
                  <a:cxn ang="0">
                    <a:pos x="T2" y="T3"/>
                  </a:cxn>
                  <a:cxn ang="0">
                    <a:pos x="T4" y="T5"/>
                  </a:cxn>
                  <a:cxn ang="0">
                    <a:pos x="T6" y="T7"/>
                  </a:cxn>
                  <a:cxn ang="0">
                    <a:pos x="T8" y="T9"/>
                  </a:cxn>
                  <a:cxn ang="0">
                    <a:pos x="T10" y="T11"/>
                  </a:cxn>
                  <a:cxn ang="0">
                    <a:pos x="T12" y="T13"/>
                  </a:cxn>
                </a:cxnLst>
                <a:rect l="0" t="0" r="r" b="b"/>
                <a:pathLst>
                  <a:path w="58" h="58">
                    <a:moveTo>
                      <a:pt x="6" y="40"/>
                    </a:moveTo>
                    <a:cubicBezTo>
                      <a:pt x="15" y="49"/>
                      <a:pt x="30" y="48"/>
                      <a:pt x="39" y="39"/>
                    </a:cubicBezTo>
                    <a:cubicBezTo>
                      <a:pt x="49" y="30"/>
                      <a:pt x="49" y="15"/>
                      <a:pt x="40" y="6"/>
                    </a:cubicBezTo>
                    <a:cubicBezTo>
                      <a:pt x="46" y="0"/>
                      <a:pt x="46" y="0"/>
                      <a:pt x="46" y="0"/>
                    </a:cubicBezTo>
                    <a:cubicBezTo>
                      <a:pt x="58" y="13"/>
                      <a:pt x="58" y="33"/>
                      <a:pt x="45" y="45"/>
                    </a:cubicBezTo>
                    <a:cubicBezTo>
                      <a:pt x="33" y="58"/>
                      <a:pt x="13" y="58"/>
                      <a:pt x="0" y="46"/>
                    </a:cubicBezTo>
                    <a:lnTo>
                      <a:pt x="6" y="40"/>
                    </a:lnTo>
                    <a:close/>
                  </a:path>
                </a:pathLst>
              </a:custGeom>
              <a:solidFill>
                <a:schemeClr val="bg1">
                  <a:lumMod val="65000"/>
                </a:schemeClr>
              </a:solidFill>
              <a:ln>
                <a:noFill/>
              </a:ln>
            </p:spPr>
            <p:txBody>
              <a:bodyPr anchor="ctr"/>
              <a:lstStyle/>
              <a:p>
                <a:pPr algn="ctr"/>
                <a:endParaRPr/>
              </a:p>
            </p:txBody>
          </p:sp>
          <p:sp>
            <p:nvSpPr>
              <p:cNvPr id="61" name="Freeform: Shape 18"/>
              <p:cNvSpPr/>
              <p:nvPr/>
            </p:nvSpPr>
            <p:spPr bwMode="auto">
              <a:xfrm>
                <a:off x="3787431" y="2472132"/>
                <a:ext cx="493043" cy="495571"/>
              </a:xfrm>
              <a:custGeom>
                <a:avLst/>
                <a:gdLst>
                  <a:gd name="T0" fmla="*/ 58 w 59"/>
                  <a:gd name="T1" fmla="*/ 12 h 59"/>
                  <a:gd name="T2" fmla="*/ 59 w 59"/>
                  <a:gd name="T3" fmla="*/ 13 h 59"/>
                  <a:gd name="T4" fmla="*/ 53 w 59"/>
                  <a:gd name="T5" fmla="*/ 19 h 59"/>
                  <a:gd name="T6" fmla="*/ 52 w 59"/>
                  <a:gd name="T7" fmla="*/ 18 h 59"/>
                  <a:gd name="T8" fmla="*/ 19 w 59"/>
                  <a:gd name="T9" fmla="*/ 18 h 59"/>
                  <a:gd name="T10" fmla="*/ 19 w 59"/>
                  <a:gd name="T11" fmla="*/ 52 h 59"/>
                  <a:gd name="T12" fmla="*/ 19 w 59"/>
                  <a:gd name="T13" fmla="*/ 52 h 59"/>
                  <a:gd name="T14" fmla="*/ 19 w 59"/>
                  <a:gd name="T15" fmla="*/ 53 h 59"/>
                  <a:gd name="T16" fmla="*/ 13 w 59"/>
                  <a:gd name="T17" fmla="*/ 59 h 59"/>
                  <a:gd name="T18" fmla="*/ 13 w 59"/>
                  <a:gd name="T19" fmla="*/ 58 h 59"/>
                  <a:gd name="T20" fmla="*/ 13 w 59"/>
                  <a:gd name="T21" fmla="*/ 12 h 59"/>
                  <a:gd name="T22" fmla="*/ 58 w 59"/>
                  <a:gd name="T23" fmla="*/ 1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9">
                    <a:moveTo>
                      <a:pt x="58" y="12"/>
                    </a:moveTo>
                    <a:cubicBezTo>
                      <a:pt x="59" y="13"/>
                      <a:pt x="59" y="13"/>
                      <a:pt x="59" y="13"/>
                    </a:cubicBezTo>
                    <a:cubicBezTo>
                      <a:pt x="53" y="19"/>
                      <a:pt x="53" y="19"/>
                      <a:pt x="53" y="19"/>
                    </a:cubicBezTo>
                    <a:cubicBezTo>
                      <a:pt x="52" y="18"/>
                      <a:pt x="52" y="18"/>
                      <a:pt x="52" y="18"/>
                    </a:cubicBezTo>
                    <a:cubicBezTo>
                      <a:pt x="43" y="9"/>
                      <a:pt x="28" y="9"/>
                      <a:pt x="19" y="18"/>
                    </a:cubicBezTo>
                    <a:cubicBezTo>
                      <a:pt x="9" y="28"/>
                      <a:pt x="9" y="43"/>
                      <a:pt x="19" y="52"/>
                    </a:cubicBezTo>
                    <a:cubicBezTo>
                      <a:pt x="19" y="52"/>
                      <a:pt x="19" y="52"/>
                      <a:pt x="19" y="52"/>
                    </a:cubicBezTo>
                    <a:cubicBezTo>
                      <a:pt x="19" y="53"/>
                      <a:pt x="19" y="53"/>
                      <a:pt x="19" y="53"/>
                    </a:cubicBezTo>
                    <a:cubicBezTo>
                      <a:pt x="13" y="59"/>
                      <a:pt x="13" y="59"/>
                      <a:pt x="13" y="59"/>
                    </a:cubicBezTo>
                    <a:cubicBezTo>
                      <a:pt x="13" y="58"/>
                      <a:pt x="13" y="58"/>
                      <a:pt x="13" y="58"/>
                    </a:cubicBezTo>
                    <a:cubicBezTo>
                      <a:pt x="0" y="46"/>
                      <a:pt x="0" y="25"/>
                      <a:pt x="13" y="12"/>
                    </a:cubicBezTo>
                    <a:cubicBezTo>
                      <a:pt x="25" y="0"/>
                      <a:pt x="46" y="0"/>
                      <a:pt x="58" y="12"/>
                    </a:cubicBezTo>
                    <a:close/>
                  </a:path>
                </a:pathLst>
              </a:custGeom>
              <a:solidFill>
                <a:schemeClr val="bg1">
                  <a:lumMod val="85000"/>
                </a:schemeClr>
              </a:solidFill>
              <a:ln>
                <a:noFill/>
              </a:ln>
            </p:spPr>
            <p:txBody>
              <a:bodyPr anchor="ctr"/>
              <a:lstStyle/>
              <a:p>
                <a:pPr algn="ctr"/>
                <a:endParaRPr/>
              </a:p>
            </p:txBody>
          </p:sp>
          <p:sp>
            <p:nvSpPr>
              <p:cNvPr id="62" name="Freeform: Shape 19"/>
              <p:cNvSpPr/>
              <p:nvPr/>
            </p:nvSpPr>
            <p:spPr bwMode="auto">
              <a:xfrm>
                <a:off x="3879696" y="2563689"/>
                <a:ext cx="341671" cy="344429"/>
              </a:xfrm>
              <a:custGeom>
                <a:avLst/>
                <a:gdLst>
                  <a:gd name="T0" fmla="*/ 24 w 41"/>
                  <a:gd name="T1" fmla="*/ 0 h 41"/>
                  <a:gd name="T2" fmla="*/ 0 w 41"/>
                  <a:gd name="T3" fmla="*/ 24 h 41"/>
                  <a:gd name="T4" fmla="*/ 0 w 41"/>
                  <a:gd name="T5" fmla="*/ 25 h 41"/>
                  <a:gd name="T6" fmla="*/ 1 w 41"/>
                  <a:gd name="T7" fmla="*/ 25 h 41"/>
                  <a:gd name="T8" fmla="*/ 1 w 41"/>
                  <a:gd name="T9" fmla="*/ 25 h 41"/>
                  <a:gd name="T10" fmla="*/ 8 w 41"/>
                  <a:gd name="T11" fmla="*/ 41 h 41"/>
                  <a:gd name="T12" fmla="*/ 41 w 41"/>
                  <a:gd name="T13" fmla="*/ 7 h 41"/>
                  <a:gd name="T14" fmla="*/ 24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4" y="0"/>
                    </a:moveTo>
                    <a:cubicBezTo>
                      <a:pt x="11" y="0"/>
                      <a:pt x="0" y="11"/>
                      <a:pt x="0" y="24"/>
                    </a:cubicBezTo>
                    <a:cubicBezTo>
                      <a:pt x="0" y="24"/>
                      <a:pt x="0" y="25"/>
                      <a:pt x="0" y="25"/>
                    </a:cubicBezTo>
                    <a:cubicBezTo>
                      <a:pt x="1" y="25"/>
                      <a:pt x="1" y="25"/>
                      <a:pt x="1" y="25"/>
                    </a:cubicBezTo>
                    <a:cubicBezTo>
                      <a:pt x="1" y="25"/>
                      <a:pt x="1" y="25"/>
                      <a:pt x="1" y="25"/>
                    </a:cubicBezTo>
                    <a:cubicBezTo>
                      <a:pt x="1" y="31"/>
                      <a:pt x="3" y="37"/>
                      <a:pt x="8" y="41"/>
                    </a:cubicBezTo>
                    <a:cubicBezTo>
                      <a:pt x="41" y="7"/>
                      <a:pt x="41" y="7"/>
                      <a:pt x="41" y="7"/>
                    </a:cubicBezTo>
                    <a:cubicBezTo>
                      <a:pt x="37" y="3"/>
                      <a:pt x="31" y="0"/>
                      <a:pt x="2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Freeform: Shape 20"/>
              <p:cNvSpPr/>
              <p:nvPr/>
            </p:nvSpPr>
            <p:spPr bwMode="auto">
              <a:xfrm>
                <a:off x="3946012" y="2623274"/>
                <a:ext cx="334462" cy="344429"/>
              </a:xfrm>
              <a:custGeom>
                <a:avLst/>
                <a:gdLst>
                  <a:gd name="T0" fmla="*/ 16 w 40"/>
                  <a:gd name="T1" fmla="*/ 41 h 41"/>
                  <a:gd name="T2" fmla="*/ 40 w 40"/>
                  <a:gd name="T3" fmla="*/ 18 h 41"/>
                  <a:gd name="T4" fmla="*/ 40 w 40"/>
                  <a:gd name="T5" fmla="*/ 18 h 41"/>
                  <a:gd name="T6" fmla="*/ 40 w 40"/>
                  <a:gd name="T7" fmla="*/ 17 h 41"/>
                  <a:gd name="T8" fmla="*/ 33 w 40"/>
                  <a:gd name="T9" fmla="*/ 0 h 41"/>
                  <a:gd name="T10" fmla="*/ 0 w 40"/>
                  <a:gd name="T11" fmla="*/ 34 h 41"/>
                  <a:gd name="T12" fmla="*/ 16 w 4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0" h="41">
                    <a:moveTo>
                      <a:pt x="16" y="41"/>
                    </a:moveTo>
                    <a:cubicBezTo>
                      <a:pt x="29" y="41"/>
                      <a:pt x="40" y="31"/>
                      <a:pt x="40" y="18"/>
                    </a:cubicBezTo>
                    <a:cubicBezTo>
                      <a:pt x="40" y="18"/>
                      <a:pt x="40" y="18"/>
                      <a:pt x="40" y="18"/>
                    </a:cubicBezTo>
                    <a:cubicBezTo>
                      <a:pt x="40" y="17"/>
                      <a:pt x="40" y="17"/>
                      <a:pt x="40" y="17"/>
                    </a:cubicBezTo>
                    <a:cubicBezTo>
                      <a:pt x="40" y="11"/>
                      <a:pt x="38" y="5"/>
                      <a:pt x="33" y="0"/>
                    </a:cubicBezTo>
                    <a:cubicBezTo>
                      <a:pt x="0" y="34"/>
                      <a:pt x="0" y="34"/>
                      <a:pt x="0" y="34"/>
                    </a:cubicBezTo>
                    <a:cubicBezTo>
                      <a:pt x="4" y="39"/>
                      <a:pt x="10" y="41"/>
                      <a:pt x="16" y="41"/>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6" name="Group 21"/>
            <p:cNvGrpSpPr/>
            <p:nvPr/>
          </p:nvGrpSpPr>
          <p:grpSpPr>
            <a:xfrm>
              <a:off x="5271357" y="3242308"/>
              <a:ext cx="1260000" cy="1260000"/>
              <a:chOff x="6096000" y="2165488"/>
              <a:chExt cx="1260000" cy="1260000"/>
            </a:xfrm>
          </p:grpSpPr>
          <p:sp>
            <p:nvSpPr>
              <p:cNvPr id="49" name="Oval 22"/>
              <p:cNvSpPr/>
              <p:nvPr/>
            </p:nvSpPr>
            <p:spPr bwMode="auto">
              <a:xfrm>
                <a:off x="6096000" y="2165488"/>
                <a:ext cx="1260000" cy="1259999"/>
              </a:xfrm>
              <a:prstGeom prst="ellipse">
                <a:avLst/>
              </a:prstGeom>
              <a:solidFill>
                <a:schemeClr val="tx2">
                  <a:lumMod val="20000"/>
                  <a:lumOff val="80000"/>
                </a:schemeClr>
              </a:solidFill>
              <a:ln>
                <a:noFill/>
              </a:ln>
            </p:spPr>
            <p:txBody>
              <a:bodyPr anchor="ctr"/>
              <a:lstStyle/>
              <a:p>
                <a:pPr algn="ctr"/>
                <a:endParaRPr/>
              </a:p>
            </p:txBody>
          </p:sp>
          <p:sp>
            <p:nvSpPr>
              <p:cNvPr id="50" name="Freeform: Shape 23"/>
              <p:cNvSpPr/>
              <p:nvPr/>
            </p:nvSpPr>
            <p:spPr bwMode="auto">
              <a:xfrm>
                <a:off x="6188752" y="2474787"/>
                <a:ext cx="1167248" cy="950701"/>
              </a:xfrm>
              <a:custGeom>
                <a:avLst/>
                <a:gdLst>
                  <a:gd name="T0" fmla="*/ 98 w 139"/>
                  <a:gd name="T1" fmla="*/ 0 h 114"/>
                  <a:gd name="T2" fmla="*/ 67 w 139"/>
                  <a:gd name="T3" fmla="*/ 0 h 114"/>
                  <a:gd name="T4" fmla="*/ 40 w 139"/>
                  <a:gd name="T5" fmla="*/ 17 h 114"/>
                  <a:gd name="T6" fmla="*/ 30 w 139"/>
                  <a:gd name="T7" fmla="*/ 17 h 114"/>
                  <a:gd name="T8" fmla="*/ 0 w 139"/>
                  <a:gd name="T9" fmla="*/ 47 h 114"/>
                  <a:gd name="T10" fmla="*/ 9 w 139"/>
                  <a:gd name="T11" fmla="*/ 70 h 114"/>
                  <a:gd name="T12" fmla="*/ 10 w 139"/>
                  <a:gd name="T13" fmla="*/ 71 h 114"/>
                  <a:gd name="T14" fmla="*/ 11 w 139"/>
                  <a:gd name="T15" fmla="*/ 71 h 114"/>
                  <a:gd name="T16" fmla="*/ 12 w 139"/>
                  <a:gd name="T17" fmla="*/ 72 h 114"/>
                  <a:gd name="T18" fmla="*/ 13 w 139"/>
                  <a:gd name="T19" fmla="*/ 73 h 114"/>
                  <a:gd name="T20" fmla="*/ 14 w 139"/>
                  <a:gd name="T21" fmla="*/ 74 h 114"/>
                  <a:gd name="T22" fmla="*/ 15 w 139"/>
                  <a:gd name="T23" fmla="*/ 75 h 114"/>
                  <a:gd name="T24" fmla="*/ 16 w 139"/>
                  <a:gd name="T25" fmla="*/ 76 h 114"/>
                  <a:gd name="T26" fmla="*/ 16 w 139"/>
                  <a:gd name="T27" fmla="*/ 77 h 114"/>
                  <a:gd name="T28" fmla="*/ 17 w 139"/>
                  <a:gd name="T29" fmla="*/ 78 h 114"/>
                  <a:gd name="T30" fmla="*/ 18 w 139"/>
                  <a:gd name="T31" fmla="*/ 78 h 114"/>
                  <a:gd name="T32" fmla="*/ 19 w 139"/>
                  <a:gd name="T33" fmla="*/ 79 h 114"/>
                  <a:gd name="T34" fmla="*/ 20 w 139"/>
                  <a:gd name="T35" fmla="*/ 80 h 114"/>
                  <a:gd name="T36" fmla="*/ 21 w 139"/>
                  <a:gd name="T37" fmla="*/ 81 h 114"/>
                  <a:gd name="T38" fmla="*/ 22 w 139"/>
                  <a:gd name="T39" fmla="*/ 82 h 114"/>
                  <a:gd name="T40" fmla="*/ 23 w 139"/>
                  <a:gd name="T41" fmla="*/ 83 h 114"/>
                  <a:gd name="T42" fmla="*/ 23 w 139"/>
                  <a:gd name="T43" fmla="*/ 84 h 114"/>
                  <a:gd name="T44" fmla="*/ 24 w 139"/>
                  <a:gd name="T45" fmla="*/ 85 h 114"/>
                  <a:gd name="T46" fmla="*/ 25 w 139"/>
                  <a:gd name="T47" fmla="*/ 85 h 114"/>
                  <a:gd name="T48" fmla="*/ 24 w 139"/>
                  <a:gd name="T49" fmla="*/ 90 h 114"/>
                  <a:gd name="T50" fmla="*/ 46 w 139"/>
                  <a:gd name="T51" fmla="*/ 111 h 114"/>
                  <a:gd name="T52" fmla="*/ 64 w 139"/>
                  <a:gd name="T53" fmla="*/ 114 h 114"/>
                  <a:gd name="T54" fmla="*/ 139 w 139"/>
                  <a:gd name="T55" fmla="*/ 38 h 114"/>
                  <a:gd name="T56" fmla="*/ 139 w 139"/>
                  <a:gd name="T57" fmla="*/ 29 h 114"/>
                  <a:gd name="T58" fmla="*/ 120 w 139"/>
                  <a:gd name="T59" fmla="*/ 10 h 114"/>
                  <a:gd name="T60" fmla="*/ 98 w 139"/>
                  <a:gd name="T6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114">
                    <a:moveTo>
                      <a:pt x="98" y="0"/>
                    </a:moveTo>
                    <a:cubicBezTo>
                      <a:pt x="67" y="0"/>
                      <a:pt x="67" y="0"/>
                      <a:pt x="67" y="0"/>
                    </a:cubicBezTo>
                    <a:cubicBezTo>
                      <a:pt x="56" y="0"/>
                      <a:pt x="45" y="7"/>
                      <a:pt x="40" y="17"/>
                    </a:cubicBezTo>
                    <a:cubicBezTo>
                      <a:pt x="30" y="17"/>
                      <a:pt x="30" y="17"/>
                      <a:pt x="30" y="17"/>
                    </a:cubicBezTo>
                    <a:cubicBezTo>
                      <a:pt x="13" y="17"/>
                      <a:pt x="0" y="31"/>
                      <a:pt x="0" y="47"/>
                    </a:cubicBezTo>
                    <a:cubicBezTo>
                      <a:pt x="0" y="56"/>
                      <a:pt x="3" y="64"/>
                      <a:pt x="9" y="70"/>
                    </a:cubicBezTo>
                    <a:cubicBezTo>
                      <a:pt x="10" y="70"/>
                      <a:pt x="10" y="70"/>
                      <a:pt x="10" y="71"/>
                    </a:cubicBezTo>
                    <a:cubicBezTo>
                      <a:pt x="11" y="71"/>
                      <a:pt x="11" y="71"/>
                      <a:pt x="11" y="71"/>
                    </a:cubicBezTo>
                    <a:cubicBezTo>
                      <a:pt x="11" y="72"/>
                      <a:pt x="12" y="72"/>
                      <a:pt x="12" y="72"/>
                    </a:cubicBezTo>
                    <a:cubicBezTo>
                      <a:pt x="12" y="73"/>
                      <a:pt x="13" y="73"/>
                      <a:pt x="13" y="73"/>
                    </a:cubicBezTo>
                    <a:cubicBezTo>
                      <a:pt x="13" y="73"/>
                      <a:pt x="13" y="74"/>
                      <a:pt x="14" y="74"/>
                    </a:cubicBezTo>
                    <a:cubicBezTo>
                      <a:pt x="14" y="74"/>
                      <a:pt x="14" y="75"/>
                      <a:pt x="15" y="75"/>
                    </a:cubicBezTo>
                    <a:cubicBezTo>
                      <a:pt x="15" y="75"/>
                      <a:pt x="15" y="76"/>
                      <a:pt x="16" y="76"/>
                    </a:cubicBezTo>
                    <a:cubicBezTo>
                      <a:pt x="16" y="76"/>
                      <a:pt x="16" y="76"/>
                      <a:pt x="16" y="77"/>
                    </a:cubicBezTo>
                    <a:cubicBezTo>
                      <a:pt x="17" y="77"/>
                      <a:pt x="17" y="77"/>
                      <a:pt x="17" y="78"/>
                    </a:cubicBezTo>
                    <a:cubicBezTo>
                      <a:pt x="18" y="78"/>
                      <a:pt x="18" y="78"/>
                      <a:pt x="18" y="78"/>
                    </a:cubicBezTo>
                    <a:cubicBezTo>
                      <a:pt x="18" y="79"/>
                      <a:pt x="19" y="79"/>
                      <a:pt x="19" y="79"/>
                    </a:cubicBezTo>
                    <a:cubicBezTo>
                      <a:pt x="19" y="80"/>
                      <a:pt x="20" y="80"/>
                      <a:pt x="20" y="80"/>
                    </a:cubicBezTo>
                    <a:cubicBezTo>
                      <a:pt x="20" y="81"/>
                      <a:pt x="21" y="81"/>
                      <a:pt x="21" y="81"/>
                    </a:cubicBezTo>
                    <a:cubicBezTo>
                      <a:pt x="21" y="81"/>
                      <a:pt x="21" y="82"/>
                      <a:pt x="22" y="82"/>
                    </a:cubicBezTo>
                    <a:cubicBezTo>
                      <a:pt x="22" y="82"/>
                      <a:pt x="22" y="83"/>
                      <a:pt x="23" y="83"/>
                    </a:cubicBezTo>
                    <a:cubicBezTo>
                      <a:pt x="23" y="83"/>
                      <a:pt x="23" y="83"/>
                      <a:pt x="23" y="84"/>
                    </a:cubicBezTo>
                    <a:cubicBezTo>
                      <a:pt x="24" y="84"/>
                      <a:pt x="24" y="84"/>
                      <a:pt x="24" y="85"/>
                    </a:cubicBezTo>
                    <a:cubicBezTo>
                      <a:pt x="25" y="85"/>
                      <a:pt x="25" y="85"/>
                      <a:pt x="25" y="85"/>
                    </a:cubicBezTo>
                    <a:cubicBezTo>
                      <a:pt x="24" y="90"/>
                      <a:pt x="24" y="90"/>
                      <a:pt x="24" y="90"/>
                    </a:cubicBezTo>
                    <a:cubicBezTo>
                      <a:pt x="46" y="111"/>
                      <a:pt x="46" y="111"/>
                      <a:pt x="46" y="111"/>
                    </a:cubicBezTo>
                    <a:cubicBezTo>
                      <a:pt x="52" y="113"/>
                      <a:pt x="58" y="114"/>
                      <a:pt x="64" y="114"/>
                    </a:cubicBezTo>
                    <a:cubicBezTo>
                      <a:pt x="106" y="114"/>
                      <a:pt x="139" y="80"/>
                      <a:pt x="139" y="38"/>
                    </a:cubicBezTo>
                    <a:cubicBezTo>
                      <a:pt x="139" y="35"/>
                      <a:pt x="139" y="32"/>
                      <a:pt x="139" y="29"/>
                    </a:cubicBezTo>
                    <a:cubicBezTo>
                      <a:pt x="120" y="10"/>
                      <a:pt x="120" y="10"/>
                      <a:pt x="120" y="10"/>
                    </a:cubicBezTo>
                    <a:cubicBezTo>
                      <a:pt x="114" y="4"/>
                      <a:pt x="106" y="0"/>
                      <a:pt x="98" y="0"/>
                    </a:cubicBezTo>
                    <a:close/>
                  </a:path>
                </a:pathLst>
              </a:custGeom>
              <a:solidFill>
                <a:schemeClr val="tx2">
                  <a:lumMod val="60000"/>
                  <a:lumOff val="40000"/>
                </a:schemeClr>
              </a:solidFill>
              <a:ln>
                <a:noFill/>
              </a:ln>
            </p:spPr>
            <p:txBody>
              <a:bodyPr anchor="ctr"/>
              <a:lstStyle/>
              <a:p>
                <a:pPr algn="ctr"/>
                <a:endParaRPr/>
              </a:p>
            </p:txBody>
          </p:sp>
          <p:sp>
            <p:nvSpPr>
              <p:cNvPr id="51" name="Freeform: Shape 24"/>
              <p:cNvSpPr/>
              <p:nvPr/>
            </p:nvSpPr>
            <p:spPr bwMode="auto">
              <a:xfrm>
                <a:off x="6498401" y="2474787"/>
                <a:ext cx="764847" cy="608620"/>
              </a:xfrm>
              <a:custGeom>
                <a:avLst/>
                <a:gdLst>
                  <a:gd name="T0" fmla="*/ 30 w 91"/>
                  <a:gd name="T1" fmla="*/ 0 h 73"/>
                  <a:gd name="T2" fmla="*/ 61 w 91"/>
                  <a:gd name="T3" fmla="*/ 0 h 73"/>
                  <a:gd name="T4" fmla="*/ 91 w 91"/>
                  <a:gd name="T5" fmla="*/ 31 h 73"/>
                  <a:gd name="T6" fmla="*/ 64 w 91"/>
                  <a:gd name="T7" fmla="*/ 61 h 73"/>
                  <a:gd name="T8" fmla="*/ 67 w 91"/>
                  <a:gd name="T9" fmla="*/ 73 h 73"/>
                  <a:gd name="T10" fmla="*/ 52 w 91"/>
                  <a:gd name="T11" fmla="*/ 61 h 73"/>
                  <a:gd name="T12" fmla="*/ 30 w 91"/>
                  <a:gd name="T13" fmla="*/ 61 h 73"/>
                  <a:gd name="T14" fmla="*/ 0 w 91"/>
                  <a:gd name="T15" fmla="*/ 31 h 73"/>
                  <a:gd name="T16" fmla="*/ 30 w 91"/>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73">
                    <a:moveTo>
                      <a:pt x="30" y="0"/>
                    </a:moveTo>
                    <a:cubicBezTo>
                      <a:pt x="61" y="0"/>
                      <a:pt x="61" y="0"/>
                      <a:pt x="61" y="0"/>
                    </a:cubicBezTo>
                    <a:cubicBezTo>
                      <a:pt x="78" y="0"/>
                      <a:pt x="91" y="14"/>
                      <a:pt x="91" y="31"/>
                    </a:cubicBezTo>
                    <a:cubicBezTo>
                      <a:pt x="91" y="46"/>
                      <a:pt x="79" y="59"/>
                      <a:pt x="64" y="61"/>
                    </a:cubicBezTo>
                    <a:cubicBezTo>
                      <a:pt x="67" y="73"/>
                      <a:pt x="67" y="73"/>
                      <a:pt x="67" y="73"/>
                    </a:cubicBezTo>
                    <a:cubicBezTo>
                      <a:pt x="52" y="61"/>
                      <a:pt x="52" y="61"/>
                      <a:pt x="52" y="61"/>
                    </a:cubicBezTo>
                    <a:cubicBezTo>
                      <a:pt x="30" y="61"/>
                      <a:pt x="30" y="61"/>
                      <a:pt x="30" y="61"/>
                    </a:cubicBezTo>
                    <a:cubicBezTo>
                      <a:pt x="14" y="61"/>
                      <a:pt x="0" y="47"/>
                      <a:pt x="0" y="31"/>
                    </a:cubicBezTo>
                    <a:cubicBezTo>
                      <a:pt x="0" y="14"/>
                      <a:pt x="14" y="0"/>
                      <a:pt x="30" y="0"/>
                    </a:cubicBezTo>
                    <a:close/>
                  </a:path>
                </a:pathLst>
              </a:custGeom>
              <a:solidFill>
                <a:schemeClr val="accent1"/>
              </a:solidFill>
              <a:ln>
                <a:noFill/>
              </a:ln>
            </p:spPr>
            <p:txBody>
              <a:bodyPr anchor="ctr"/>
              <a:lstStyle/>
              <a:p>
                <a:pPr algn="ctr"/>
                <a:endParaRPr/>
              </a:p>
            </p:txBody>
          </p:sp>
          <p:sp>
            <p:nvSpPr>
              <p:cNvPr id="52" name="Freeform: Shape 25"/>
              <p:cNvSpPr/>
              <p:nvPr/>
            </p:nvSpPr>
            <p:spPr bwMode="auto">
              <a:xfrm>
                <a:off x="6188752" y="2615895"/>
                <a:ext cx="763420" cy="610045"/>
              </a:xfrm>
              <a:custGeom>
                <a:avLst/>
                <a:gdLst>
                  <a:gd name="T0" fmla="*/ 60 w 91"/>
                  <a:gd name="T1" fmla="*/ 0 h 73"/>
                  <a:gd name="T2" fmla="*/ 30 w 91"/>
                  <a:gd name="T3" fmla="*/ 0 h 73"/>
                  <a:gd name="T4" fmla="*/ 0 w 91"/>
                  <a:gd name="T5" fmla="*/ 30 h 73"/>
                  <a:gd name="T6" fmla="*/ 27 w 91"/>
                  <a:gd name="T7" fmla="*/ 61 h 73"/>
                  <a:gd name="T8" fmla="*/ 24 w 91"/>
                  <a:gd name="T9" fmla="*/ 73 h 73"/>
                  <a:gd name="T10" fmla="*/ 38 w 91"/>
                  <a:gd name="T11" fmla="*/ 61 h 73"/>
                  <a:gd name="T12" fmla="*/ 60 w 91"/>
                  <a:gd name="T13" fmla="*/ 61 h 73"/>
                  <a:gd name="T14" fmla="*/ 91 w 91"/>
                  <a:gd name="T15" fmla="*/ 30 h 73"/>
                  <a:gd name="T16" fmla="*/ 60 w 91"/>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73">
                    <a:moveTo>
                      <a:pt x="60" y="0"/>
                    </a:moveTo>
                    <a:cubicBezTo>
                      <a:pt x="30" y="0"/>
                      <a:pt x="30" y="0"/>
                      <a:pt x="30" y="0"/>
                    </a:cubicBezTo>
                    <a:cubicBezTo>
                      <a:pt x="13" y="0"/>
                      <a:pt x="0" y="14"/>
                      <a:pt x="0" y="30"/>
                    </a:cubicBezTo>
                    <a:cubicBezTo>
                      <a:pt x="0" y="46"/>
                      <a:pt x="11" y="59"/>
                      <a:pt x="27" y="61"/>
                    </a:cubicBezTo>
                    <a:cubicBezTo>
                      <a:pt x="24" y="73"/>
                      <a:pt x="24" y="73"/>
                      <a:pt x="24" y="73"/>
                    </a:cubicBezTo>
                    <a:cubicBezTo>
                      <a:pt x="38" y="61"/>
                      <a:pt x="38" y="61"/>
                      <a:pt x="38" y="61"/>
                    </a:cubicBezTo>
                    <a:cubicBezTo>
                      <a:pt x="60" y="61"/>
                      <a:pt x="60" y="61"/>
                      <a:pt x="60" y="61"/>
                    </a:cubicBezTo>
                    <a:cubicBezTo>
                      <a:pt x="77" y="61"/>
                      <a:pt x="91" y="47"/>
                      <a:pt x="91" y="30"/>
                    </a:cubicBezTo>
                    <a:cubicBezTo>
                      <a:pt x="91" y="14"/>
                      <a:pt x="77" y="0"/>
                      <a:pt x="60"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Freeform: Shape 26"/>
              <p:cNvSpPr/>
              <p:nvPr/>
            </p:nvSpPr>
            <p:spPr bwMode="auto">
              <a:xfrm>
                <a:off x="6297201" y="2816868"/>
                <a:ext cx="546523" cy="75543"/>
              </a:xfrm>
              <a:custGeom>
                <a:avLst/>
                <a:gdLst>
                  <a:gd name="T0" fmla="*/ 9 w 65"/>
                  <a:gd name="T1" fmla="*/ 4 h 9"/>
                  <a:gd name="T2" fmla="*/ 4 w 65"/>
                  <a:gd name="T3" fmla="*/ 9 h 9"/>
                  <a:gd name="T4" fmla="*/ 0 w 65"/>
                  <a:gd name="T5" fmla="*/ 4 h 9"/>
                  <a:gd name="T6" fmla="*/ 4 w 65"/>
                  <a:gd name="T7" fmla="*/ 0 h 9"/>
                  <a:gd name="T8" fmla="*/ 9 w 65"/>
                  <a:gd name="T9" fmla="*/ 4 h 9"/>
                  <a:gd name="T10" fmla="*/ 23 w 65"/>
                  <a:gd name="T11" fmla="*/ 0 h 9"/>
                  <a:gd name="T12" fmla="*/ 18 w 65"/>
                  <a:gd name="T13" fmla="*/ 4 h 9"/>
                  <a:gd name="T14" fmla="*/ 23 w 65"/>
                  <a:gd name="T15" fmla="*/ 9 h 9"/>
                  <a:gd name="T16" fmla="*/ 27 w 65"/>
                  <a:gd name="T17" fmla="*/ 4 h 9"/>
                  <a:gd name="T18" fmla="*/ 23 w 65"/>
                  <a:gd name="T19" fmla="*/ 0 h 9"/>
                  <a:gd name="T20" fmla="*/ 41 w 65"/>
                  <a:gd name="T21" fmla="*/ 0 h 9"/>
                  <a:gd name="T22" fmla="*/ 37 w 65"/>
                  <a:gd name="T23" fmla="*/ 4 h 9"/>
                  <a:gd name="T24" fmla="*/ 41 w 65"/>
                  <a:gd name="T25" fmla="*/ 9 h 9"/>
                  <a:gd name="T26" fmla="*/ 46 w 65"/>
                  <a:gd name="T27" fmla="*/ 4 h 9"/>
                  <a:gd name="T28" fmla="*/ 41 w 65"/>
                  <a:gd name="T29" fmla="*/ 0 h 9"/>
                  <a:gd name="T30" fmla="*/ 60 w 65"/>
                  <a:gd name="T31" fmla="*/ 0 h 9"/>
                  <a:gd name="T32" fmla="*/ 55 w 65"/>
                  <a:gd name="T33" fmla="*/ 4 h 9"/>
                  <a:gd name="T34" fmla="*/ 60 w 65"/>
                  <a:gd name="T35" fmla="*/ 9 h 9"/>
                  <a:gd name="T36" fmla="*/ 65 w 65"/>
                  <a:gd name="T37" fmla="*/ 4 h 9"/>
                  <a:gd name="T38" fmla="*/ 60 w 65"/>
                  <a:gd name="T3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9">
                    <a:moveTo>
                      <a:pt x="9" y="4"/>
                    </a:moveTo>
                    <a:cubicBezTo>
                      <a:pt x="9" y="7"/>
                      <a:pt x="7" y="9"/>
                      <a:pt x="4" y="9"/>
                    </a:cubicBezTo>
                    <a:cubicBezTo>
                      <a:pt x="2" y="9"/>
                      <a:pt x="0" y="7"/>
                      <a:pt x="0" y="4"/>
                    </a:cubicBezTo>
                    <a:cubicBezTo>
                      <a:pt x="0" y="2"/>
                      <a:pt x="2" y="0"/>
                      <a:pt x="4" y="0"/>
                    </a:cubicBezTo>
                    <a:cubicBezTo>
                      <a:pt x="7" y="0"/>
                      <a:pt x="9" y="2"/>
                      <a:pt x="9" y="4"/>
                    </a:cubicBezTo>
                    <a:close/>
                    <a:moveTo>
                      <a:pt x="23" y="0"/>
                    </a:moveTo>
                    <a:cubicBezTo>
                      <a:pt x="20" y="0"/>
                      <a:pt x="18" y="2"/>
                      <a:pt x="18" y="4"/>
                    </a:cubicBezTo>
                    <a:cubicBezTo>
                      <a:pt x="18" y="7"/>
                      <a:pt x="20" y="9"/>
                      <a:pt x="23" y="9"/>
                    </a:cubicBezTo>
                    <a:cubicBezTo>
                      <a:pt x="25" y="9"/>
                      <a:pt x="27" y="7"/>
                      <a:pt x="27" y="4"/>
                    </a:cubicBezTo>
                    <a:cubicBezTo>
                      <a:pt x="27" y="2"/>
                      <a:pt x="25" y="0"/>
                      <a:pt x="23" y="0"/>
                    </a:cubicBezTo>
                    <a:close/>
                    <a:moveTo>
                      <a:pt x="41" y="0"/>
                    </a:moveTo>
                    <a:cubicBezTo>
                      <a:pt x="39" y="0"/>
                      <a:pt x="37" y="2"/>
                      <a:pt x="37" y="4"/>
                    </a:cubicBezTo>
                    <a:cubicBezTo>
                      <a:pt x="37" y="7"/>
                      <a:pt x="39" y="9"/>
                      <a:pt x="41" y="9"/>
                    </a:cubicBezTo>
                    <a:cubicBezTo>
                      <a:pt x="44" y="9"/>
                      <a:pt x="46" y="7"/>
                      <a:pt x="46" y="4"/>
                    </a:cubicBezTo>
                    <a:cubicBezTo>
                      <a:pt x="46" y="2"/>
                      <a:pt x="44" y="0"/>
                      <a:pt x="41" y="0"/>
                    </a:cubicBezTo>
                    <a:close/>
                    <a:moveTo>
                      <a:pt x="60" y="0"/>
                    </a:moveTo>
                    <a:cubicBezTo>
                      <a:pt x="58" y="0"/>
                      <a:pt x="55" y="2"/>
                      <a:pt x="55" y="4"/>
                    </a:cubicBezTo>
                    <a:cubicBezTo>
                      <a:pt x="55" y="7"/>
                      <a:pt x="58" y="9"/>
                      <a:pt x="60" y="9"/>
                    </a:cubicBezTo>
                    <a:cubicBezTo>
                      <a:pt x="63" y="9"/>
                      <a:pt x="65" y="7"/>
                      <a:pt x="65" y="4"/>
                    </a:cubicBezTo>
                    <a:cubicBezTo>
                      <a:pt x="65" y="2"/>
                      <a:pt x="63" y="0"/>
                      <a:pt x="60" y="0"/>
                    </a:cubicBezTo>
                    <a:close/>
                  </a:path>
                </a:pathLst>
              </a:custGeom>
              <a:solidFill>
                <a:schemeClr val="accent1"/>
              </a:solidFill>
              <a:ln>
                <a:noFill/>
              </a:ln>
            </p:spPr>
            <p:txBody>
              <a:bodyPr anchor="ctr"/>
              <a:lstStyle/>
              <a:p>
                <a:pPr algn="ctr"/>
                <a:endParaRPr/>
              </a:p>
            </p:txBody>
          </p:sp>
        </p:grpSp>
        <p:grpSp>
          <p:nvGrpSpPr>
            <p:cNvPr id="7" name="Group 27"/>
            <p:cNvGrpSpPr/>
            <p:nvPr/>
          </p:nvGrpSpPr>
          <p:grpSpPr>
            <a:xfrm>
              <a:off x="7661798" y="3242308"/>
              <a:ext cx="1260000" cy="1260000"/>
              <a:chOff x="7665649" y="2246477"/>
              <a:chExt cx="1260000" cy="1260000"/>
            </a:xfrm>
          </p:grpSpPr>
          <p:sp>
            <p:nvSpPr>
              <p:cNvPr id="43" name="Oval 28"/>
              <p:cNvSpPr/>
              <p:nvPr/>
            </p:nvSpPr>
            <p:spPr bwMode="auto">
              <a:xfrm>
                <a:off x="7665649" y="2246477"/>
                <a:ext cx="1260000" cy="1260000"/>
              </a:xfrm>
              <a:prstGeom prst="ellipse">
                <a:avLst/>
              </a:prstGeom>
              <a:solidFill>
                <a:schemeClr val="tx2">
                  <a:lumMod val="20000"/>
                  <a:lumOff val="80000"/>
                </a:schemeClr>
              </a:solidFill>
              <a:ln>
                <a:noFill/>
              </a:ln>
            </p:spPr>
            <p:txBody>
              <a:bodyPr anchor="ctr"/>
              <a:lstStyle/>
              <a:p>
                <a:pPr algn="ctr"/>
                <a:endParaRPr/>
              </a:p>
            </p:txBody>
          </p:sp>
          <p:sp>
            <p:nvSpPr>
              <p:cNvPr id="44" name="Freeform: Shape 29"/>
              <p:cNvSpPr/>
              <p:nvPr/>
            </p:nvSpPr>
            <p:spPr bwMode="auto">
              <a:xfrm>
                <a:off x="7907503" y="2488331"/>
                <a:ext cx="1009887" cy="1009888"/>
              </a:xfrm>
              <a:custGeom>
                <a:avLst/>
                <a:gdLst>
                  <a:gd name="T0" fmla="*/ 121 w 121"/>
                  <a:gd name="T1" fmla="*/ 56 h 121"/>
                  <a:gd name="T2" fmla="*/ 74 w 121"/>
                  <a:gd name="T3" fmla="*/ 8 h 121"/>
                  <a:gd name="T4" fmla="*/ 66 w 121"/>
                  <a:gd name="T5" fmla="*/ 4 h 121"/>
                  <a:gd name="T6" fmla="*/ 64 w 121"/>
                  <a:gd name="T7" fmla="*/ 4 h 121"/>
                  <a:gd name="T8" fmla="*/ 61 w 121"/>
                  <a:gd name="T9" fmla="*/ 9 h 121"/>
                  <a:gd name="T10" fmla="*/ 61 w 121"/>
                  <a:gd name="T11" fmla="*/ 9 h 121"/>
                  <a:gd name="T12" fmla="*/ 52 w 121"/>
                  <a:gd name="T13" fmla="*/ 0 h 121"/>
                  <a:gd name="T14" fmla="*/ 51 w 121"/>
                  <a:gd name="T15" fmla="*/ 0 h 121"/>
                  <a:gd name="T16" fmla="*/ 47 w 121"/>
                  <a:gd name="T17" fmla="*/ 0 h 121"/>
                  <a:gd name="T18" fmla="*/ 42 w 121"/>
                  <a:gd name="T19" fmla="*/ 0 h 121"/>
                  <a:gd name="T20" fmla="*/ 41 w 121"/>
                  <a:gd name="T21" fmla="*/ 1 h 121"/>
                  <a:gd name="T22" fmla="*/ 40 w 121"/>
                  <a:gd name="T23" fmla="*/ 11 h 121"/>
                  <a:gd name="T24" fmla="*/ 37 w 121"/>
                  <a:gd name="T25" fmla="*/ 12 h 121"/>
                  <a:gd name="T26" fmla="*/ 37 w 121"/>
                  <a:gd name="T27" fmla="*/ 12 h 121"/>
                  <a:gd name="T28" fmla="*/ 29 w 121"/>
                  <a:gd name="T29" fmla="*/ 4 h 121"/>
                  <a:gd name="T30" fmla="*/ 27 w 121"/>
                  <a:gd name="T31" fmla="*/ 4 h 121"/>
                  <a:gd name="T32" fmla="*/ 19 w 121"/>
                  <a:gd name="T33" fmla="*/ 8 h 121"/>
                  <a:gd name="T34" fmla="*/ 19 w 121"/>
                  <a:gd name="T35" fmla="*/ 10 h 121"/>
                  <a:gd name="T36" fmla="*/ 23 w 121"/>
                  <a:gd name="T37" fmla="*/ 19 h 121"/>
                  <a:gd name="T38" fmla="*/ 19 w 121"/>
                  <a:gd name="T39" fmla="*/ 23 h 121"/>
                  <a:gd name="T40" fmla="*/ 10 w 121"/>
                  <a:gd name="T41" fmla="*/ 19 h 121"/>
                  <a:gd name="T42" fmla="*/ 8 w 121"/>
                  <a:gd name="T43" fmla="*/ 19 h 121"/>
                  <a:gd name="T44" fmla="*/ 4 w 121"/>
                  <a:gd name="T45" fmla="*/ 27 h 121"/>
                  <a:gd name="T46" fmla="*/ 4 w 121"/>
                  <a:gd name="T47" fmla="*/ 29 h 121"/>
                  <a:gd name="T48" fmla="*/ 11 w 121"/>
                  <a:gd name="T49" fmla="*/ 36 h 121"/>
                  <a:gd name="T50" fmla="*/ 11 w 121"/>
                  <a:gd name="T51" fmla="*/ 36 h 121"/>
                  <a:gd name="T52" fmla="*/ 10 w 121"/>
                  <a:gd name="T53" fmla="*/ 40 h 121"/>
                  <a:gd name="T54" fmla="*/ 1 w 121"/>
                  <a:gd name="T55" fmla="*/ 40 h 121"/>
                  <a:gd name="T56" fmla="*/ 0 w 121"/>
                  <a:gd name="T57" fmla="*/ 42 h 121"/>
                  <a:gd name="T58" fmla="*/ 0 w 121"/>
                  <a:gd name="T59" fmla="*/ 51 h 121"/>
                  <a:gd name="T60" fmla="*/ 0 w 121"/>
                  <a:gd name="T61" fmla="*/ 52 h 121"/>
                  <a:gd name="T62" fmla="*/ 9 w 121"/>
                  <a:gd name="T63" fmla="*/ 61 h 121"/>
                  <a:gd name="T64" fmla="*/ 9 w 121"/>
                  <a:gd name="T65" fmla="*/ 61 h 121"/>
                  <a:gd name="T66" fmla="*/ 4 w 121"/>
                  <a:gd name="T67" fmla="*/ 64 h 121"/>
                  <a:gd name="T68" fmla="*/ 4 w 121"/>
                  <a:gd name="T69" fmla="*/ 66 h 121"/>
                  <a:gd name="T70" fmla="*/ 8 w 121"/>
                  <a:gd name="T71" fmla="*/ 74 h 121"/>
                  <a:gd name="T72" fmla="*/ 56 w 121"/>
                  <a:gd name="T73" fmla="*/ 121 h 121"/>
                  <a:gd name="T74" fmla="*/ 121 w 121"/>
                  <a:gd name="T75"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21">
                    <a:moveTo>
                      <a:pt x="121" y="56"/>
                    </a:moveTo>
                    <a:cubicBezTo>
                      <a:pt x="74" y="8"/>
                      <a:pt x="74" y="8"/>
                      <a:pt x="74" y="8"/>
                    </a:cubicBezTo>
                    <a:cubicBezTo>
                      <a:pt x="66" y="4"/>
                      <a:pt x="66" y="4"/>
                      <a:pt x="66" y="4"/>
                    </a:cubicBezTo>
                    <a:cubicBezTo>
                      <a:pt x="65" y="3"/>
                      <a:pt x="65" y="4"/>
                      <a:pt x="64" y="4"/>
                    </a:cubicBezTo>
                    <a:cubicBezTo>
                      <a:pt x="61" y="9"/>
                      <a:pt x="61" y="9"/>
                      <a:pt x="61" y="9"/>
                    </a:cubicBezTo>
                    <a:cubicBezTo>
                      <a:pt x="61" y="9"/>
                      <a:pt x="61" y="9"/>
                      <a:pt x="61" y="9"/>
                    </a:cubicBezTo>
                    <a:cubicBezTo>
                      <a:pt x="52" y="0"/>
                      <a:pt x="52" y="0"/>
                      <a:pt x="52" y="0"/>
                    </a:cubicBezTo>
                    <a:cubicBezTo>
                      <a:pt x="52" y="0"/>
                      <a:pt x="52" y="0"/>
                      <a:pt x="51" y="0"/>
                    </a:cubicBezTo>
                    <a:cubicBezTo>
                      <a:pt x="47" y="0"/>
                      <a:pt x="47" y="0"/>
                      <a:pt x="47" y="0"/>
                    </a:cubicBezTo>
                    <a:cubicBezTo>
                      <a:pt x="42" y="0"/>
                      <a:pt x="42" y="0"/>
                      <a:pt x="42" y="0"/>
                    </a:cubicBezTo>
                    <a:cubicBezTo>
                      <a:pt x="41" y="0"/>
                      <a:pt x="41" y="0"/>
                      <a:pt x="41" y="1"/>
                    </a:cubicBezTo>
                    <a:cubicBezTo>
                      <a:pt x="40" y="11"/>
                      <a:pt x="40" y="11"/>
                      <a:pt x="40" y="11"/>
                    </a:cubicBezTo>
                    <a:cubicBezTo>
                      <a:pt x="39" y="11"/>
                      <a:pt x="38" y="12"/>
                      <a:pt x="37" y="12"/>
                    </a:cubicBezTo>
                    <a:cubicBezTo>
                      <a:pt x="37" y="12"/>
                      <a:pt x="37" y="12"/>
                      <a:pt x="37" y="12"/>
                    </a:cubicBezTo>
                    <a:cubicBezTo>
                      <a:pt x="29" y="4"/>
                      <a:pt x="29" y="4"/>
                      <a:pt x="29" y="4"/>
                    </a:cubicBezTo>
                    <a:cubicBezTo>
                      <a:pt x="29" y="4"/>
                      <a:pt x="28" y="3"/>
                      <a:pt x="27" y="4"/>
                    </a:cubicBezTo>
                    <a:cubicBezTo>
                      <a:pt x="19" y="8"/>
                      <a:pt x="19" y="8"/>
                      <a:pt x="19" y="8"/>
                    </a:cubicBezTo>
                    <a:cubicBezTo>
                      <a:pt x="19" y="9"/>
                      <a:pt x="18" y="10"/>
                      <a:pt x="19" y="10"/>
                    </a:cubicBezTo>
                    <a:cubicBezTo>
                      <a:pt x="23" y="19"/>
                      <a:pt x="23" y="19"/>
                      <a:pt x="23" y="19"/>
                    </a:cubicBezTo>
                    <a:cubicBezTo>
                      <a:pt x="22" y="20"/>
                      <a:pt x="20" y="22"/>
                      <a:pt x="19" y="23"/>
                    </a:cubicBezTo>
                    <a:cubicBezTo>
                      <a:pt x="10" y="19"/>
                      <a:pt x="10" y="19"/>
                      <a:pt x="10" y="19"/>
                    </a:cubicBezTo>
                    <a:cubicBezTo>
                      <a:pt x="10" y="18"/>
                      <a:pt x="9" y="18"/>
                      <a:pt x="8" y="19"/>
                    </a:cubicBezTo>
                    <a:cubicBezTo>
                      <a:pt x="4" y="27"/>
                      <a:pt x="4" y="27"/>
                      <a:pt x="4" y="27"/>
                    </a:cubicBezTo>
                    <a:cubicBezTo>
                      <a:pt x="4" y="28"/>
                      <a:pt x="4" y="28"/>
                      <a:pt x="4" y="29"/>
                    </a:cubicBezTo>
                    <a:cubicBezTo>
                      <a:pt x="11" y="36"/>
                      <a:pt x="11" y="36"/>
                      <a:pt x="11" y="36"/>
                    </a:cubicBezTo>
                    <a:cubicBezTo>
                      <a:pt x="11" y="36"/>
                      <a:pt x="11" y="36"/>
                      <a:pt x="11" y="36"/>
                    </a:cubicBezTo>
                    <a:cubicBezTo>
                      <a:pt x="11" y="37"/>
                      <a:pt x="10" y="39"/>
                      <a:pt x="10" y="40"/>
                    </a:cubicBezTo>
                    <a:cubicBezTo>
                      <a:pt x="1" y="40"/>
                      <a:pt x="1" y="40"/>
                      <a:pt x="1" y="40"/>
                    </a:cubicBezTo>
                    <a:cubicBezTo>
                      <a:pt x="1" y="40"/>
                      <a:pt x="0" y="41"/>
                      <a:pt x="0" y="42"/>
                    </a:cubicBezTo>
                    <a:cubicBezTo>
                      <a:pt x="0" y="51"/>
                      <a:pt x="0" y="51"/>
                      <a:pt x="0" y="51"/>
                    </a:cubicBezTo>
                    <a:cubicBezTo>
                      <a:pt x="0" y="51"/>
                      <a:pt x="0" y="52"/>
                      <a:pt x="0" y="52"/>
                    </a:cubicBezTo>
                    <a:cubicBezTo>
                      <a:pt x="9" y="61"/>
                      <a:pt x="9" y="61"/>
                      <a:pt x="9" y="61"/>
                    </a:cubicBezTo>
                    <a:cubicBezTo>
                      <a:pt x="9" y="61"/>
                      <a:pt x="9" y="61"/>
                      <a:pt x="9" y="61"/>
                    </a:cubicBezTo>
                    <a:cubicBezTo>
                      <a:pt x="4" y="64"/>
                      <a:pt x="4" y="64"/>
                      <a:pt x="4" y="64"/>
                    </a:cubicBezTo>
                    <a:cubicBezTo>
                      <a:pt x="4" y="64"/>
                      <a:pt x="3" y="65"/>
                      <a:pt x="4" y="66"/>
                    </a:cubicBezTo>
                    <a:cubicBezTo>
                      <a:pt x="8" y="74"/>
                      <a:pt x="8" y="74"/>
                      <a:pt x="8" y="74"/>
                    </a:cubicBezTo>
                    <a:cubicBezTo>
                      <a:pt x="56" y="121"/>
                      <a:pt x="56" y="121"/>
                      <a:pt x="56" y="121"/>
                    </a:cubicBezTo>
                    <a:cubicBezTo>
                      <a:pt x="90" y="117"/>
                      <a:pt x="117" y="90"/>
                      <a:pt x="121" y="56"/>
                    </a:cubicBezTo>
                    <a:close/>
                  </a:path>
                </a:pathLst>
              </a:custGeom>
              <a:solidFill>
                <a:schemeClr val="tx2">
                  <a:lumMod val="60000"/>
                  <a:lumOff val="40000"/>
                </a:schemeClr>
              </a:solidFill>
              <a:ln>
                <a:noFill/>
              </a:ln>
            </p:spPr>
            <p:txBody>
              <a:bodyPr anchor="ctr"/>
              <a:lstStyle/>
              <a:p>
                <a:pPr algn="ctr"/>
                <a:endParaRPr/>
              </a:p>
            </p:txBody>
          </p:sp>
          <p:sp>
            <p:nvSpPr>
              <p:cNvPr id="45" name="Freeform: Shape 30"/>
              <p:cNvSpPr/>
              <p:nvPr/>
            </p:nvSpPr>
            <p:spPr bwMode="auto">
              <a:xfrm>
                <a:off x="8299188" y="2488331"/>
                <a:ext cx="384607" cy="776293"/>
              </a:xfrm>
              <a:custGeom>
                <a:avLst/>
                <a:gdLst>
                  <a:gd name="T0" fmla="*/ 45 w 46"/>
                  <a:gd name="T1" fmla="*/ 40 h 93"/>
                  <a:gd name="T2" fmla="*/ 37 w 46"/>
                  <a:gd name="T3" fmla="*/ 40 h 93"/>
                  <a:gd name="T4" fmla="*/ 35 w 46"/>
                  <a:gd name="T5" fmla="*/ 34 h 93"/>
                  <a:gd name="T6" fmla="*/ 42 w 46"/>
                  <a:gd name="T7" fmla="*/ 29 h 93"/>
                  <a:gd name="T8" fmla="*/ 43 w 46"/>
                  <a:gd name="T9" fmla="*/ 27 h 93"/>
                  <a:gd name="T10" fmla="*/ 38 w 46"/>
                  <a:gd name="T11" fmla="*/ 19 h 93"/>
                  <a:gd name="T12" fmla="*/ 36 w 46"/>
                  <a:gd name="T13" fmla="*/ 19 h 93"/>
                  <a:gd name="T14" fmla="*/ 28 w 46"/>
                  <a:gd name="T15" fmla="*/ 23 h 93"/>
                  <a:gd name="T16" fmla="*/ 23 w 46"/>
                  <a:gd name="T17" fmla="*/ 19 h 93"/>
                  <a:gd name="T18" fmla="*/ 28 w 46"/>
                  <a:gd name="T19" fmla="*/ 10 h 93"/>
                  <a:gd name="T20" fmla="*/ 27 w 46"/>
                  <a:gd name="T21" fmla="*/ 8 h 93"/>
                  <a:gd name="T22" fmla="*/ 19 w 46"/>
                  <a:gd name="T23" fmla="*/ 4 h 93"/>
                  <a:gd name="T24" fmla="*/ 17 w 46"/>
                  <a:gd name="T25" fmla="*/ 4 h 93"/>
                  <a:gd name="T26" fmla="*/ 12 w 46"/>
                  <a:gd name="T27" fmla="*/ 13 h 93"/>
                  <a:gd name="T28" fmla="*/ 6 w 46"/>
                  <a:gd name="T29" fmla="*/ 11 h 93"/>
                  <a:gd name="T30" fmla="*/ 6 w 46"/>
                  <a:gd name="T31" fmla="*/ 1 h 93"/>
                  <a:gd name="T32" fmla="*/ 4 w 46"/>
                  <a:gd name="T33" fmla="*/ 0 h 93"/>
                  <a:gd name="T34" fmla="*/ 0 w 46"/>
                  <a:gd name="T35" fmla="*/ 0 h 93"/>
                  <a:gd name="T36" fmla="*/ 0 w 46"/>
                  <a:gd name="T37" fmla="*/ 21 h 93"/>
                  <a:gd name="T38" fmla="*/ 0 w 46"/>
                  <a:gd name="T39" fmla="*/ 21 h 93"/>
                  <a:gd name="T40" fmla="*/ 28 w 46"/>
                  <a:gd name="T41" fmla="*/ 48 h 93"/>
                  <a:gd name="T42" fmla="*/ 0 w 46"/>
                  <a:gd name="T43" fmla="*/ 76 h 93"/>
                  <a:gd name="T44" fmla="*/ 0 w 46"/>
                  <a:gd name="T45" fmla="*/ 76 h 93"/>
                  <a:gd name="T46" fmla="*/ 0 w 46"/>
                  <a:gd name="T47" fmla="*/ 93 h 93"/>
                  <a:gd name="T48" fmla="*/ 4 w 46"/>
                  <a:gd name="T49" fmla="*/ 93 h 93"/>
                  <a:gd name="T50" fmla="*/ 6 w 46"/>
                  <a:gd name="T51" fmla="*/ 92 h 93"/>
                  <a:gd name="T52" fmla="*/ 6 w 46"/>
                  <a:gd name="T53" fmla="*/ 86 h 93"/>
                  <a:gd name="T54" fmla="*/ 14 w 46"/>
                  <a:gd name="T55" fmla="*/ 84 h 93"/>
                  <a:gd name="T56" fmla="*/ 17 w 46"/>
                  <a:gd name="T57" fmla="*/ 89 h 93"/>
                  <a:gd name="T58" fmla="*/ 19 w 46"/>
                  <a:gd name="T59" fmla="*/ 89 h 93"/>
                  <a:gd name="T60" fmla="*/ 27 w 46"/>
                  <a:gd name="T61" fmla="*/ 85 h 93"/>
                  <a:gd name="T62" fmla="*/ 28 w 46"/>
                  <a:gd name="T63" fmla="*/ 83 h 93"/>
                  <a:gd name="T64" fmla="*/ 25 w 46"/>
                  <a:gd name="T65" fmla="*/ 77 h 93"/>
                  <a:gd name="T66" fmla="*/ 30 w 46"/>
                  <a:gd name="T67" fmla="*/ 71 h 93"/>
                  <a:gd name="T68" fmla="*/ 36 w 46"/>
                  <a:gd name="T69" fmla="*/ 74 h 93"/>
                  <a:gd name="T70" fmla="*/ 38 w 46"/>
                  <a:gd name="T71" fmla="*/ 74 h 93"/>
                  <a:gd name="T72" fmla="*/ 43 w 46"/>
                  <a:gd name="T73" fmla="*/ 66 h 93"/>
                  <a:gd name="T74" fmla="*/ 42 w 46"/>
                  <a:gd name="T75" fmla="*/ 64 h 93"/>
                  <a:gd name="T76" fmla="*/ 36 w 46"/>
                  <a:gd name="T77" fmla="*/ 60 h 93"/>
                  <a:gd name="T78" fmla="*/ 38 w 46"/>
                  <a:gd name="T79" fmla="*/ 53 h 93"/>
                  <a:gd name="T80" fmla="*/ 45 w 46"/>
                  <a:gd name="T81" fmla="*/ 53 h 93"/>
                  <a:gd name="T82" fmla="*/ 46 w 46"/>
                  <a:gd name="T83" fmla="*/ 51 h 93"/>
                  <a:gd name="T84" fmla="*/ 46 w 46"/>
                  <a:gd name="T85" fmla="*/ 42 h 93"/>
                  <a:gd name="T86" fmla="*/ 45 w 46"/>
                  <a:gd name="T8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 h="93">
                    <a:moveTo>
                      <a:pt x="45" y="40"/>
                    </a:moveTo>
                    <a:cubicBezTo>
                      <a:pt x="37" y="40"/>
                      <a:pt x="37" y="40"/>
                      <a:pt x="37" y="40"/>
                    </a:cubicBezTo>
                    <a:cubicBezTo>
                      <a:pt x="36" y="38"/>
                      <a:pt x="36" y="36"/>
                      <a:pt x="35" y="34"/>
                    </a:cubicBezTo>
                    <a:cubicBezTo>
                      <a:pt x="42" y="29"/>
                      <a:pt x="42" y="29"/>
                      <a:pt x="42" y="29"/>
                    </a:cubicBezTo>
                    <a:cubicBezTo>
                      <a:pt x="43" y="29"/>
                      <a:pt x="43" y="28"/>
                      <a:pt x="43" y="27"/>
                    </a:cubicBezTo>
                    <a:cubicBezTo>
                      <a:pt x="38" y="19"/>
                      <a:pt x="38" y="19"/>
                      <a:pt x="38" y="19"/>
                    </a:cubicBezTo>
                    <a:cubicBezTo>
                      <a:pt x="38" y="18"/>
                      <a:pt x="37" y="18"/>
                      <a:pt x="36" y="19"/>
                    </a:cubicBezTo>
                    <a:cubicBezTo>
                      <a:pt x="28" y="23"/>
                      <a:pt x="28" y="23"/>
                      <a:pt x="28" y="23"/>
                    </a:cubicBezTo>
                    <a:cubicBezTo>
                      <a:pt x="26" y="21"/>
                      <a:pt x="25" y="20"/>
                      <a:pt x="23" y="19"/>
                    </a:cubicBezTo>
                    <a:cubicBezTo>
                      <a:pt x="28" y="10"/>
                      <a:pt x="28" y="10"/>
                      <a:pt x="28" y="10"/>
                    </a:cubicBezTo>
                    <a:cubicBezTo>
                      <a:pt x="28" y="10"/>
                      <a:pt x="28" y="9"/>
                      <a:pt x="27" y="8"/>
                    </a:cubicBezTo>
                    <a:cubicBezTo>
                      <a:pt x="19" y="4"/>
                      <a:pt x="19" y="4"/>
                      <a:pt x="19" y="4"/>
                    </a:cubicBezTo>
                    <a:cubicBezTo>
                      <a:pt x="18" y="3"/>
                      <a:pt x="18" y="4"/>
                      <a:pt x="17" y="4"/>
                    </a:cubicBezTo>
                    <a:cubicBezTo>
                      <a:pt x="12" y="13"/>
                      <a:pt x="12" y="13"/>
                      <a:pt x="12" y="13"/>
                    </a:cubicBezTo>
                    <a:cubicBezTo>
                      <a:pt x="10" y="12"/>
                      <a:pt x="8" y="11"/>
                      <a:pt x="6" y="11"/>
                    </a:cubicBezTo>
                    <a:cubicBezTo>
                      <a:pt x="6" y="1"/>
                      <a:pt x="6" y="1"/>
                      <a:pt x="6" y="1"/>
                    </a:cubicBezTo>
                    <a:cubicBezTo>
                      <a:pt x="6" y="0"/>
                      <a:pt x="5" y="0"/>
                      <a:pt x="4" y="0"/>
                    </a:cubicBezTo>
                    <a:cubicBezTo>
                      <a:pt x="0" y="0"/>
                      <a:pt x="0" y="0"/>
                      <a:pt x="0" y="0"/>
                    </a:cubicBezTo>
                    <a:cubicBezTo>
                      <a:pt x="0" y="21"/>
                      <a:pt x="0" y="21"/>
                      <a:pt x="0" y="21"/>
                    </a:cubicBezTo>
                    <a:cubicBezTo>
                      <a:pt x="0" y="21"/>
                      <a:pt x="0" y="21"/>
                      <a:pt x="0" y="21"/>
                    </a:cubicBezTo>
                    <a:cubicBezTo>
                      <a:pt x="15" y="21"/>
                      <a:pt x="28" y="33"/>
                      <a:pt x="28" y="48"/>
                    </a:cubicBezTo>
                    <a:cubicBezTo>
                      <a:pt x="28" y="64"/>
                      <a:pt x="15" y="76"/>
                      <a:pt x="0" y="76"/>
                    </a:cubicBezTo>
                    <a:cubicBezTo>
                      <a:pt x="0" y="76"/>
                      <a:pt x="0" y="76"/>
                      <a:pt x="0" y="76"/>
                    </a:cubicBezTo>
                    <a:cubicBezTo>
                      <a:pt x="0" y="93"/>
                      <a:pt x="0" y="93"/>
                      <a:pt x="0" y="93"/>
                    </a:cubicBezTo>
                    <a:cubicBezTo>
                      <a:pt x="4" y="93"/>
                      <a:pt x="4" y="93"/>
                      <a:pt x="4" y="93"/>
                    </a:cubicBezTo>
                    <a:cubicBezTo>
                      <a:pt x="5" y="93"/>
                      <a:pt x="6" y="93"/>
                      <a:pt x="6" y="92"/>
                    </a:cubicBezTo>
                    <a:cubicBezTo>
                      <a:pt x="6" y="86"/>
                      <a:pt x="6" y="86"/>
                      <a:pt x="6" y="86"/>
                    </a:cubicBezTo>
                    <a:cubicBezTo>
                      <a:pt x="9" y="85"/>
                      <a:pt x="11" y="85"/>
                      <a:pt x="14" y="84"/>
                    </a:cubicBezTo>
                    <a:cubicBezTo>
                      <a:pt x="17" y="89"/>
                      <a:pt x="17" y="89"/>
                      <a:pt x="17" y="89"/>
                    </a:cubicBezTo>
                    <a:cubicBezTo>
                      <a:pt x="18" y="90"/>
                      <a:pt x="18" y="90"/>
                      <a:pt x="19" y="89"/>
                    </a:cubicBezTo>
                    <a:cubicBezTo>
                      <a:pt x="27" y="85"/>
                      <a:pt x="27" y="85"/>
                      <a:pt x="27" y="85"/>
                    </a:cubicBezTo>
                    <a:cubicBezTo>
                      <a:pt x="28" y="84"/>
                      <a:pt x="28" y="83"/>
                      <a:pt x="28" y="83"/>
                    </a:cubicBezTo>
                    <a:cubicBezTo>
                      <a:pt x="25" y="77"/>
                      <a:pt x="25" y="77"/>
                      <a:pt x="25" y="77"/>
                    </a:cubicBezTo>
                    <a:cubicBezTo>
                      <a:pt x="27" y="75"/>
                      <a:pt x="28" y="73"/>
                      <a:pt x="30" y="71"/>
                    </a:cubicBezTo>
                    <a:cubicBezTo>
                      <a:pt x="36" y="74"/>
                      <a:pt x="36" y="74"/>
                      <a:pt x="36" y="74"/>
                    </a:cubicBezTo>
                    <a:cubicBezTo>
                      <a:pt x="37" y="75"/>
                      <a:pt x="38" y="75"/>
                      <a:pt x="38" y="74"/>
                    </a:cubicBezTo>
                    <a:cubicBezTo>
                      <a:pt x="43" y="66"/>
                      <a:pt x="43" y="66"/>
                      <a:pt x="43" y="66"/>
                    </a:cubicBezTo>
                    <a:cubicBezTo>
                      <a:pt x="43" y="65"/>
                      <a:pt x="43" y="64"/>
                      <a:pt x="42" y="64"/>
                    </a:cubicBezTo>
                    <a:cubicBezTo>
                      <a:pt x="36" y="60"/>
                      <a:pt x="36" y="60"/>
                      <a:pt x="36" y="60"/>
                    </a:cubicBezTo>
                    <a:cubicBezTo>
                      <a:pt x="37" y="58"/>
                      <a:pt x="37" y="55"/>
                      <a:pt x="38" y="53"/>
                    </a:cubicBezTo>
                    <a:cubicBezTo>
                      <a:pt x="45" y="53"/>
                      <a:pt x="45" y="53"/>
                      <a:pt x="45" y="53"/>
                    </a:cubicBezTo>
                    <a:cubicBezTo>
                      <a:pt x="46" y="53"/>
                      <a:pt x="46" y="52"/>
                      <a:pt x="46" y="51"/>
                    </a:cubicBezTo>
                    <a:cubicBezTo>
                      <a:pt x="46" y="42"/>
                      <a:pt x="46" y="42"/>
                      <a:pt x="46" y="42"/>
                    </a:cubicBezTo>
                    <a:cubicBezTo>
                      <a:pt x="46" y="41"/>
                      <a:pt x="46" y="40"/>
                      <a:pt x="45" y="40"/>
                    </a:cubicBezTo>
                    <a:close/>
                  </a:path>
                </a:pathLst>
              </a:custGeom>
              <a:solidFill>
                <a:schemeClr val="accent1">
                  <a:lumMod val="75000"/>
                </a:schemeClr>
              </a:solidFill>
              <a:ln>
                <a:noFill/>
              </a:ln>
            </p:spPr>
            <p:txBody>
              <a:bodyPr anchor="ctr"/>
              <a:lstStyle/>
              <a:p>
                <a:pPr algn="ctr"/>
                <a:endParaRPr/>
              </a:p>
            </p:txBody>
          </p:sp>
          <p:sp>
            <p:nvSpPr>
              <p:cNvPr id="46" name="Freeform: Shape 31"/>
              <p:cNvSpPr/>
              <p:nvPr/>
            </p:nvSpPr>
            <p:spPr bwMode="auto">
              <a:xfrm>
                <a:off x="7907503" y="2488331"/>
                <a:ext cx="391685" cy="776293"/>
              </a:xfrm>
              <a:custGeom>
                <a:avLst/>
                <a:gdLst>
                  <a:gd name="T0" fmla="*/ 20 w 47"/>
                  <a:gd name="T1" fmla="*/ 48 h 93"/>
                  <a:gd name="T2" fmla="*/ 47 w 47"/>
                  <a:gd name="T3" fmla="*/ 21 h 93"/>
                  <a:gd name="T4" fmla="*/ 47 w 47"/>
                  <a:gd name="T5" fmla="*/ 0 h 93"/>
                  <a:gd name="T6" fmla="*/ 42 w 47"/>
                  <a:gd name="T7" fmla="*/ 0 h 93"/>
                  <a:gd name="T8" fmla="*/ 41 w 47"/>
                  <a:gd name="T9" fmla="*/ 1 h 93"/>
                  <a:gd name="T10" fmla="*/ 40 w 47"/>
                  <a:gd name="T11" fmla="*/ 11 h 93"/>
                  <a:gd name="T12" fmla="*/ 35 w 47"/>
                  <a:gd name="T13" fmla="*/ 13 h 93"/>
                  <a:gd name="T14" fmla="*/ 29 w 47"/>
                  <a:gd name="T15" fmla="*/ 4 h 93"/>
                  <a:gd name="T16" fmla="*/ 27 w 47"/>
                  <a:gd name="T17" fmla="*/ 4 h 93"/>
                  <a:gd name="T18" fmla="*/ 19 w 47"/>
                  <a:gd name="T19" fmla="*/ 8 h 93"/>
                  <a:gd name="T20" fmla="*/ 19 w 47"/>
                  <a:gd name="T21" fmla="*/ 10 h 93"/>
                  <a:gd name="T22" fmla="*/ 23 w 47"/>
                  <a:gd name="T23" fmla="*/ 19 h 93"/>
                  <a:gd name="T24" fmla="*/ 19 w 47"/>
                  <a:gd name="T25" fmla="*/ 23 h 93"/>
                  <a:gd name="T26" fmla="*/ 10 w 47"/>
                  <a:gd name="T27" fmla="*/ 19 h 93"/>
                  <a:gd name="T28" fmla="*/ 8 w 47"/>
                  <a:gd name="T29" fmla="*/ 19 h 93"/>
                  <a:gd name="T30" fmla="*/ 4 w 47"/>
                  <a:gd name="T31" fmla="*/ 27 h 93"/>
                  <a:gd name="T32" fmla="*/ 4 w 47"/>
                  <a:gd name="T33" fmla="*/ 29 h 93"/>
                  <a:gd name="T34" fmla="*/ 12 w 47"/>
                  <a:gd name="T35" fmla="*/ 34 h 93"/>
                  <a:gd name="T36" fmla="*/ 10 w 47"/>
                  <a:gd name="T37" fmla="*/ 40 h 93"/>
                  <a:gd name="T38" fmla="*/ 1 w 47"/>
                  <a:gd name="T39" fmla="*/ 40 h 93"/>
                  <a:gd name="T40" fmla="*/ 0 w 47"/>
                  <a:gd name="T41" fmla="*/ 42 h 93"/>
                  <a:gd name="T42" fmla="*/ 0 w 47"/>
                  <a:gd name="T43" fmla="*/ 51 h 93"/>
                  <a:gd name="T44" fmla="*/ 1 w 47"/>
                  <a:gd name="T45" fmla="*/ 53 h 93"/>
                  <a:gd name="T46" fmla="*/ 9 w 47"/>
                  <a:gd name="T47" fmla="*/ 53 h 93"/>
                  <a:gd name="T48" fmla="*/ 11 w 47"/>
                  <a:gd name="T49" fmla="*/ 60 h 93"/>
                  <a:gd name="T50" fmla="*/ 4 w 47"/>
                  <a:gd name="T51" fmla="*/ 64 h 93"/>
                  <a:gd name="T52" fmla="*/ 4 w 47"/>
                  <a:gd name="T53" fmla="*/ 66 h 93"/>
                  <a:gd name="T54" fmla="*/ 8 w 47"/>
                  <a:gd name="T55" fmla="*/ 74 h 93"/>
                  <a:gd name="T56" fmla="*/ 10 w 47"/>
                  <a:gd name="T57" fmla="*/ 74 h 93"/>
                  <a:gd name="T58" fmla="*/ 17 w 47"/>
                  <a:gd name="T59" fmla="*/ 71 h 93"/>
                  <a:gd name="T60" fmla="*/ 22 w 47"/>
                  <a:gd name="T61" fmla="*/ 77 h 93"/>
                  <a:gd name="T62" fmla="*/ 19 w 47"/>
                  <a:gd name="T63" fmla="*/ 83 h 93"/>
                  <a:gd name="T64" fmla="*/ 19 w 47"/>
                  <a:gd name="T65" fmla="*/ 85 h 93"/>
                  <a:gd name="T66" fmla="*/ 27 w 47"/>
                  <a:gd name="T67" fmla="*/ 89 h 93"/>
                  <a:gd name="T68" fmla="*/ 29 w 47"/>
                  <a:gd name="T69" fmla="*/ 89 h 93"/>
                  <a:gd name="T70" fmla="*/ 33 w 47"/>
                  <a:gd name="T71" fmla="*/ 83 h 93"/>
                  <a:gd name="T72" fmla="*/ 40 w 47"/>
                  <a:gd name="T73" fmla="*/ 86 h 93"/>
                  <a:gd name="T74" fmla="*/ 41 w 47"/>
                  <a:gd name="T75" fmla="*/ 92 h 93"/>
                  <a:gd name="T76" fmla="*/ 42 w 47"/>
                  <a:gd name="T77" fmla="*/ 93 h 93"/>
                  <a:gd name="T78" fmla="*/ 47 w 47"/>
                  <a:gd name="T79" fmla="*/ 93 h 93"/>
                  <a:gd name="T80" fmla="*/ 47 w 47"/>
                  <a:gd name="T81" fmla="*/ 76 h 93"/>
                  <a:gd name="T82" fmla="*/ 20 w 47"/>
                  <a:gd name="T83" fmla="*/ 4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93">
                    <a:moveTo>
                      <a:pt x="20" y="48"/>
                    </a:moveTo>
                    <a:cubicBezTo>
                      <a:pt x="20" y="33"/>
                      <a:pt x="32" y="21"/>
                      <a:pt x="47" y="21"/>
                    </a:cubicBezTo>
                    <a:cubicBezTo>
                      <a:pt x="47" y="0"/>
                      <a:pt x="47" y="0"/>
                      <a:pt x="47" y="0"/>
                    </a:cubicBezTo>
                    <a:cubicBezTo>
                      <a:pt x="42" y="0"/>
                      <a:pt x="42" y="0"/>
                      <a:pt x="42" y="0"/>
                    </a:cubicBezTo>
                    <a:cubicBezTo>
                      <a:pt x="41" y="0"/>
                      <a:pt x="41" y="0"/>
                      <a:pt x="41" y="1"/>
                    </a:cubicBezTo>
                    <a:cubicBezTo>
                      <a:pt x="40" y="11"/>
                      <a:pt x="40" y="11"/>
                      <a:pt x="40" y="11"/>
                    </a:cubicBezTo>
                    <a:cubicBezTo>
                      <a:pt x="38" y="12"/>
                      <a:pt x="36" y="12"/>
                      <a:pt x="35" y="13"/>
                    </a:cubicBezTo>
                    <a:cubicBezTo>
                      <a:pt x="29" y="4"/>
                      <a:pt x="29" y="4"/>
                      <a:pt x="29" y="4"/>
                    </a:cubicBezTo>
                    <a:cubicBezTo>
                      <a:pt x="29" y="4"/>
                      <a:pt x="28" y="3"/>
                      <a:pt x="27" y="4"/>
                    </a:cubicBezTo>
                    <a:cubicBezTo>
                      <a:pt x="19" y="8"/>
                      <a:pt x="19" y="8"/>
                      <a:pt x="19" y="8"/>
                    </a:cubicBezTo>
                    <a:cubicBezTo>
                      <a:pt x="19" y="9"/>
                      <a:pt x="18" y="10"/>
                      <a:pt x="19" y="10"/>
                    </a:cubicBezTo>
                    <a:cubicBezTo>
                      <a:pt x="23" y="19"/>
                      <a:pt x="23" y="19"/>
                      <a:pt x="23" y="19"/>
                    </a:cubicBezTo>
                    <a:cubicBezTo>
                      <a:pt x="22" y="20"/>
                      <a:pt x="20" y="22"/>
                      <a:pt x="19" y="23"/>
                    </a:cubicBezTo>
                    <a:cubicBezTo>
                      <a:pt x="10" y="19"/>
                      <a:pt x="10" y="19"/>
                      <a:pt x="10" y="19"/>
                    </a:cubicBezTo>
                    <a:cubicBezTo>
                      <a:pt x="10" y="18"/>
                      <a:pt x="9" y="18"/>
                      <a:pt x="8" y="19"/>
                    </a:cubicBezTo>
                    <a:cubicBezTo>
                      <a:pt x="4" y="27"/>
                      <a:pt x="4" y="27"/>
                      <a:pt x="4" y="27"/>
                    </a:cubicBezTo>
                    <a:cubicBezTo>
                      <a:pt x="3" y="28"/>
                      <a:pt x="4" y="29"/>
                      <a:pt x="4" y="29"/>
                    </a:cubicBezTo>
                    <a:cubicBezTo>
                      <a:pt x="12" y="34"/>
                      <a:pt x="12" y="34"/>
                      <a:pt x="12" y="34"/>
                    </a:cubicBezTo>
                    <a:cubicBezTo>
                      <a:pt x="11" y="36"/>
                      <a:pt x="11" y="38"/>
                      <a:pt x="10" y="40"/>
                    </a:cubicBezTo>
                    <a:cubicBezTo>
                      <a:pt x="1" y="40"/>
                      <a:pt x="1" y="40"/>
                      <a:pt x="1" y="40"/>
                    </a:cubicBezTo>
                    <a:cubicBezTo>
                      <a:pt x="1" y="40"/>
                      <a:pt x="0" y="41"/>
                      <a:pt x="0" y="42"/>
                    </a:cubicBezTo>
                    <a:cubicBezTo>
                      <a:pt x="0" y="51"/>
                      <a:pt x="0" y="51"/>
                      <a:pt x="0" y="51"/>
                    </a:cubicBezTo>
                    <a:cubicBezTo>
                      <a:pt x="0" y="52"/>
                      <a:pt x="1" y="53"/>
                      <a:pt x="1" y="53"/>
                    </a:cubicBezTo>
                    <a:cubicBezTo>
                      <a:pt x="9" y="53"/>
                      <a:pt x="9" y="53"/>
                      <a:pt x="9" y="53"/>
                    </a:cubicBezTo>
                    <a:cubicBezTo>
                      <a:pt x="10" y="55"/>
                      <a:pt x="10" y="58"/>
                      <a:pt x="11" y="60"/>
                    </a:cubicBezTo>
                    <a:cubicBezTo>
                      <a:pt x="4" y="64"/>
                      <a:pt x="4" y="64"/>
                      <a:pt x="4" y="64"/>
                    </a:cubicBezTo>
                    <a:cubicBezTo>
                      <a:pt x="4" y="64"/>
                      <a:pt x="3" y="65"/>
                      <a:pt x="4" y="66"/>
                    </a:cubicBezTo>
                    <a:cubicBezTo>
                      <a:pt x="8" y="74"/>
                      <a:pt x="8" y="74"/>
                      <a:pt x="8" y="74"/>
                    </a:cubicBezTo>
                    <a:cubicBezTo>
                      <a:pt x="9" y="75"/>
                      <a:pt x="10" y="75"/>
                      <a:pt x="10" y="74"/>
                    </a:cubicBezTo>
                    <a:cubicBezTo>
                      <a:pt x="17" y="71"/>
                      <a:pt x="17" y="71"/>
                      <a:pt x="17" y="71"/>
                    </a:cubicBezTo>
                    <a:cubicBezTo>
                      <a:pt x="18" y="73"/>
                      <a:pt x="20" y="75"/>
                      <a:pt x="22" y="77"/>
                    </a:cubicBezTo>
                    <a:cubicBezTo>
                      <a:pt x="19" y="83"/>
                      <a:pt x="19" y="83"/>
                      <a:pt x="19" y="83"/>
                    </a:cubicBezTo>
                    <a:cubicBezTo>
                      <a:pt x="18" y="83"/>
                      <a:pt x="19" y="84"/>
                      <a:pt x="19" y="85"/>
                    </a:cubicBezTo>
                    <a:cubicBezTo>
                      <a:pt x="27" y="89"/>
                      <a:pt x="27" y="89"/>
                      <a:pt x="27" y="89"/>
                    </a:cubicBezTo>
                    <a:cubicBezTo>
                      <a:pt x="28" y="90"/>
                      <a:pt x="29" y="90"/>
                      <a:pt x="29" y="89"/>
                    </a:cubicBezTo>
                    <a:cubicBezTo>
                      <a:pt x="33" y="83"/>
                      <a:pt x="33" y="83"/>
                      <a:pt x="33" y="83"/>
                    </a:cubicBezTo>
                    <a:cubicBezTo>
                      <a:pt x="35" y="84"/>
                      <a:pt x="38" y="85"/>
                      <a:pt x="40" y="86"/>
                    </a:cubicBezTo>
                    <a:cubicBezTo>
                      <a:pt x="41" y="92"/>
                      <a:pt x="41" y="92"/>
                      <a:pt x="41" y="92"/>
                    </a:cubicBezTo>
                    <a:cubicBezTo>
                      <a:pt x="41" y="93"/>
                      <a:pt x="41" y="93"/>
                      <a:pt x="42" y="93"/>
                    </a:cubicBezTo>
                    <a:cubicBezTo>
                      <a:pt x="47" y="93"/>
                      <a:pt x="47" y="93"/>
                      <a:pt x="47" y="93"/>
                    </a:cubicBezTo>
                    <a:cubicBezTo>
                      <a:pt x="47" y="76"/>
                      <a:pt x="47" y="76"/>
                      <a:pt x="47" y="76"/>
                    </a:cubicBezTo>
                    <a:cubicBezTo>
                      <a:pt x="32" y="76"/>
                      <a:pt x="20" y="64"/>
                      <a:pt x="20" y="48"/>
                    </a:cubicBezTo>
                    <a:close/>
                  </a:path>
                </a:pathLst>
              </a:custGeom>
              <a:solidFill>
                <a:schemeClr val="accent1"/>
              </a:solidFill>
              <a:ln>
                <a:noFill/>
              </a:ln>
            </p:spPr>
            <p:txBody>
              <a:bodyPr anchor="ctr"/>
              <a:lstStyle/>
              <a:p>
                <a:pPr algn="ctr"/>
                <a:endParaRPr/>
              </a:p>
            </p:txBody>
          </p:sp>
          <p:sp>
            <p:nvSpPr>
              <p:cNvPr id="47" name="Oval 32"/>
              <p:cNvSpPr/>
              <p:nvPr/>
            </p:nvSpPr>
            <p:spPr bwMode="auto">
              <a:xfrm>
                <a:off x="8165874" y="2754960"/>
                <a:ext cx="266629" cy="276068"/>
              </a:xfrm>
              <a:prstGeom prst="ellipse">
                <a:avLst/>
              </a:prstGeom>
              <a:solidFill>
                <a:schemeClr val="accent1">
                  <a:lumMod val="75000"/>
                </a:schemeClr>
              </a:solidFill>
              <a:ln>
                <a:noFill/>
              </a:ln>
            </p:spPr>
            <p:txBody>
              <a:bodyPr anchor="ctr"/>
              <a:lstStyle/>
              <a:p>
                <a:pPr algn="ctr"/>
                <a:endParaRPr/>
              </a:p>
            </p:txBody>
          </p:sp>
          <p:sp>
            <p:nvSpPr>
              <p:cNvPr id="48" name="Oval 33"/>
              <p:cNvSpPr/>
              <p:nvPr/>
            </p:nvSpPr>
            <p:spPr bwMode="auto">
              <a:xfrm>
                <a:off x="8241379" y="2838723"/>
                <a:ext cx="116798" cy="108539"/>
              </a:xfrm>
              <a:prstGeom prst="ellipse">
                <a:avLst/>
              </a:prstGeom>
              <a:solidFill>
                <a:schemeClr val="accent1"/>
              </a:solidFill>
              <a:ln>
                <a:noFill/>
              </a:ln>
            </p:spPr>
            <p:txBody>
              <a:bodyPr anchor="ctr"/>
              <a:lstStyle/>
              <a:p>
                <a:pPr algn="ctr"/>
                <a:endParaRPr/>
              </a:p>
            </p:txBody>
          </p:sp>
        </p:grpSp>
        <p:grpSp>
          <p:nvGrpSpPr>
            <p:cNvPr id="8" name="Group 34"/>
            <p:cNvGrpSpPr/>
            <p:nvPr/>
          </p:nvGrpSpPr>
          <p:grpSpPr>
            <a:xfrm>
              <a:off x="10042892" y="3242308"/>
              <a:ext cx="1260000" cy="1260000"/>
              <a:chOff x="9147040" y="2290917"/>
              <a:chExt cx="1260000" cy="1260000"/>
            </a:xfrm>
          </p:grpSpPr>
          <p:sp>
            <p:nvSpPr>
              <p:cNvPr id="23" name="Oval 35"/>
              <p:cNvSpPr/>
              <p:nvPr/>
            </p:nvSpPr>
            <p:spPr bwMode="auto">
              <a:xfrm>
                <a:off x="9147040" y="2290917"/>
                <a:ext cx="1260000" cy="1260000"/>
              </a:xfrm>
              <a:prstGeom prst="ellipse">
                <a:avLst/>
              </a:prstGeom>
              <a:solidFill>
                <a:schemeClr val="tx2">
                  <a:lumMod val="20000"/>
                  <a:lumOff val="80000"/>
                </a:schemeClr>
              </a:solidFill>
              <a:ln>
                <a:noFill/>
              </a:ln>
            </p:spPr>
            <p:txBody>
              <a:bodyPr anchor="ctr"/>
              <a:lstStyle/>
              <a:p>
                <a:pPr algn="ctr"/>
                <a:endParaRPr/>
              </a:p>
            </p:txBody>
          </p:sp>
          <p:sp>
            <p:nvSpPr>
              <p:cNvPr id="24" name="Freeform: Shape 36"/>
              <p:cNvSpPr/>
              <p:nvPr/>
            </p:nvSpPr>
            <p:spPr bwMode="auto">
              <a:xfrm>
                <a:off x="9428169" y="2556804"/>
                <a:ext cx="973790" cy="994113"/>
              </a:xfrm>
              <a:custGeom>
                <a:avLst/>
                <a:gdLst>
                  <a:gd name="T0" fmla="*/ 201 w 201"/>
                  <a:gd name="T1" fmla="*/ 80 h 205"/>
                  <a:gd name="T2" fmla="*/ 72 w 201"/>
                  <a:gd name="T3" fmla="*/ 205 h 205"/>
                  <a:gd name="T4" fmla="*/ 53 w 201"/>
                  <a:gd name="T5" fmla="*/ 204 h 205"/>
                  <a:gd name="T6" fmla="*/ 3 w 201"/>
                  <a:gd name="T7" fmla="*/ 153 h 205"/>
                  <a:gd name="T8" fmla="*/ 0 w 201"/>
                  <a:gd name="T9" fmla="*/ 147 h 205"/>
                  <a:gd name="T10" fmla="*/ 0 w 201"/>
                  <a:gd name="T11" fmla="*/ 9 h 205"/>
                  <a:gd name="T12" fmla="*/ 9 w 201"/>
                  <a:gd name="T13" fmla="*/ 0 h 205"/>
                  <a:gd name="T14" fmla="*/ 110 w 201"/>
                  <a:gd name="T15" fmla="*/ 0 h 205"/>
                  <a:gd name="T16" fmla="*/ 114 w 201"/>
                  <a:gd name="T17" fmla="*/ 0 h 205"/>
                  <a:gd name="T18" fmla="*/ 120 w 201"/>
                  <a:gd name="T19" fmla="*/ 3 h 205"/>
                  <a:gd name="T20" fmla="*/ 144 w 201"/>
                  <a:gd name="T21" fmla="*/ 27 h 205"/>
                  <a:gd name="T22" fmla="*/ 144 w 201"/>
                  <a:gd name="T23" fmla="*/ 27 h 205"/>
                  <a:gd name="T24" fmla="*/ 148 w 201"/>
                  <a:gd name="T25" fmla="*/ 26 h 205"/>
                  <a:gd name="T26" fmla="*/ 201 w 201"/>
                  <a:gd name="T27" fmla="*/ 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05">
                    <a:moveTo>
                      <a:pt x="201" y="80"/>
                    </a:moveTo>
                    <a:cubicBezTo>
                      <a:pt x="199" y="150"/>
                      <a:pt x="142" y="205"/>
                      <a:pt x="72" y="205"/>
                    </a:cubicBezTo>
                    <a:cubicBezTo>
                      <a:pt x="65" y="205"/>
                      <a:pt x="59" y="204"/>
                      <a:pt x="53" y="204"/>
                    </a:cubicBezTo>
                    <a:cubicBezTo>
                      <a:pt x="53" y="203"/>
                      <a:pt x="4" y="154"/>
                      <a:pt x="3" y="153"/>
                    </a:cubicBezTo>
                    <a:cubicBezTo>
                      <a:pt x="1" y="152"/>
                      <a:pt x="0" y="149"/>
                      <a:pt x="0" y="147"/>
                    </a:cubicBezTo>
                    <a:cubicBezTo>
                      <a:pt x="0" y="9"/>
                      <a:pt x="0" y="9"/>
                      <a:pt x="0" y="9"/>
                    </a:cubicBezTo>
                    <a:cubicBezTo>
                      <a:pt x="0" y="4"/>
                      <a:pt x="4" y="0"/>
                      <a:pt x="9" y="0"/>
                    </a:cubicBezTo>
                    <a:cubicBezTo>
                      <a:pt x="110" y="0"/>
                      <a:pt x="110" y="0"/>
                      <a:pt x="110" y="0"/>
                    </a:cubicBezTo>
                    <a:cubicBezTo>
                      <a:pt x="114" y="0"/>
                      <a:pt x="114" y="0"/>
                      <a:pt x="114" y="0"/>
                    </a:cubicBezTo>
                    <a:cubicBezTo>
                      <a:pt x="116" y="0"/>
                      <a:pt x="118" y="1"/>
                      <a:pt x="120" y="3"/>
                    </a:cubicBezTo>
                    <a:cubicBezTo>
                      <a:pt x="121" y="4"/>
                      <a:pt x="143" y="27"/>
                      <a:pt x="144" y="27"/>
                    </a:cubicBezTo>
                    <a:cubicBezTo>
                      <a:pt x="144" y="27"/>
                      <a:pt x="144" y="27"/>
                      <a:pt x="144" y="27"/>
                    </a:cubicBezTo>
                    <a:cubicBezTo>
                      <a:pt x="148" y="26"/>
                      <a:pt x="148" y="26"/>
                      <a:pt x="148" y="26"/>
                    </a:cubicBezTo>
                    <a:lnTo>
                      <a:pt x="201" y="80"/>
                    </a:lnTo>
                    <a:close/>
                  </a:path>
                </a:pathLst>
              </a:custGeom>
              <a:solidFill>
                <a:schemeClr val="tx2">
                  <a:lumMod val="60000"/>
                  <a:lumOff val="40000"/>
                </a:schemeClr>
              </a:solidFill>
              <a:ln>
                <a:noFill/>
              </a:ln>
            </p:spPr>
            <p:txBody>
              <a:bodyPr anchor="ctr"/>
              <a:lstStyle/>
              <a:p>
                <a:pPr algn="ctr"/>
                <a:endParaRPr/>
              </a:p>
            </p:txBody>
          </p:sp>
          <p:sp>
            <p:nvSpPr>
              <p:cNvPr id="25" name="Freeform: Shape 37"/>
              <p:cNvSpPr/>
              <p:nvPr/>
            </p:nvSpPr>
            <p:spPr bwMode="auto">
              <a:xfrm>
                <a:off x="9961637" y="2556804"/>
                <a:ext cx="57581" cy="757017"/>
              </a:xfrm>
              <a:custGeom>
                <a:avLst/>
                <a:gdLst>
                  <a:gd name="T0" fmla="*/ 4 w 12"/>
                  <a:gd name="T1" fmla="*/ 0 h 156"/>
                  <a:gd name="T2" fmla="*/ 0 w 12"/>
                  <a:gd name="T3" fmla="*/ 0 h 156"/>
                  <a:gd name="T4" fmla="*/ 9 w 12"/>
                  <a:gd name="T5" fmla="*/ 9 h 156"/>
                  <a:gd name="T6" fmla="*/ 9 w 12"/>
                  <a:gd name="T7" fmla="*/ 147 h 156"/>
                  <a:gd name="T8" fmla="*/ 0 w 12"/>
                  <a:gd name="T9" fmla="*/ 156 h 156"/>
                  <a:gd name="T10" fmla="*/ 4 w 12"/>
                  <a:gd name="T11" fmla="*/ 156 h 156"/>
                  <a:gd name="T12" fmla="*/ 12 w 12"/>
                  <a:gd name="T13" fmla="*/ 147 h 156"/>
                  <a:gd name="T14" fmla="*/ 12 w 12"/>
                  <a:gd name="T15" fmla="*/ 9 h 156"/>
                  <a:gd name="T16" fmla="*/ 4 w 12"/>
                  <a:gd name="T1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6">
                    <a:moveTo>
                      <a:pt x="4" y="0"/>
                    </a:moveTo>
                    <a:cubicBezTo>
                      <a:pt x="0" y="0"/>
                      <a:pt x="0" y="0"/>
                      <a:pt x="0" y="0"/>
                    </a:cubicBezTo>
                    <a:cubicBezTo>
                      <a:pt x="5" y="0"/>
                      <a:pt x="9" y="4"/>
                      <a:pt x="9" y="9"/>
                    </a:cubicBezTo>
                    <a:cubicBezTo>
                      <a:pt x="9" y="147"/>
                      <a:pt x="9" y="147"/>
                      <a:pt x="9" y="147"/>
                    </a:cubicBezTo>
                    <a:cubicBezTo>
                      <a:pt x="9" y="152"/>
                      <a:pt x="5" y="156"/>
                      <a:pt x="0" y="156"/>
                    </a:cubicBezTo>
                    <a:cubicBezTo>
                      <a:pt x="4" y="156"/>
                      <a:pt x="4" y="156"/>
                      <a:pt x="4" y="156"/>
                    </a:cubicBezTo>
                    <a:cubicBezTo>
                      <a:pt x="8" y="156"/>
                      <a:pt x="12" y="152"/>
                      <a:pt x="12" y="147"/>
                    </a:cubicBezTo>
                    <a:cubicBezTo>
                      <a:pt x="12" y="9"/>
                      <a:pt x="12" y="9"/>
                      <a:pt x="12" y="9"/>
                    </a:cubicBezTo>
                    <a:cubicBezTo>
                      <a:pt x="12" y="4"/>
                      <a:pt x="8" y="0"/>
                      <a:pt x="4" y="0"/>
                    </a:cubicBezTo>
                    <a:close/>
                  </a:path>
                </a:pathLst>
              </a:custGeom>
              <a:solidFill>
                <a:schemeClr val="accent1">
                  <a:lumMod val="75000"/>
                </a:schemeClr>
              </a:solidFill>
              <a:ln>
                <a:noFill/>
              </a:ln>
            </p:spPr>
            <p:txBody>
              <a:bodyPr anchor="ctr"/>
              <a:lstStyle/>
              <a:p>
                <a:pPr algn="ctr"/>
                <a:endParaRPr/>
              </a:p>
            </p:txBody>
          </p:sp>
          <p:sp>
            <p:nvSpPr>
              <p:cNvPr id="26" name="Freeform: Shape 38"/>
              <p:cNvSpPr/>
              <p:nvPr/>
            </p:nvSpPr>
            <p:spPr bwMode="auto">
              <a:xfrm>
                <a:off x="9428169" y="2556804"/>
                <a:ext cx="575806" cy="757017"/>
              </a:xfrm>
              <a:custGeom>
                <a:avLst/>
                <a:gdLst>
                  <a:gd name="T0" fmla="*/ 119 w 119"/>
                  <a:gd name="T1" fmla="*/ 147 h 156"/>
                  <a:gd name="T2" fmla="*/ 119 w 119"/>
                  <a:gd name="T3" fmla="*/ 9 h 156"/>
                  <a:gd name="T4" fmla="*/ 110 w 119"/>
                  <a:gd name="T5" fmla="*/ 0 h 156"/>
                  <a:gd name="T6" fmla="*/ 9 w 119"/>
                  <a:gd name="T7" fmla="*/ 0 h 156"/>
                  <a:gd name="T8" fmla="*/ 0 w 119"/>
                  <a:gd name="T9" fmla="*/ 9 h 156"/>
                  <a:gd name="T10" fmla="*/ 0 w 119"/>
                  <a:gd name="T11" fmla="*/ 147 h 156"/>
                  <a:gd name="T12" fmla="*/ 9 w 119"/>
                  <a:gd name="T13" fmla="*/ 156 h 156"/>
                  <a:gd name="T14" fmla="*/ 110 w 119"/>
                  <a:gd name="T15" fmla="*/ 156 h 156"/>
                  <a:gd name="T16" fmla="*/ 119 w 119"/>
                  <a:gd name="T17"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6">
                    <a:moveTo>
                      <a:pt x="119" y="147"/>
                    </a:moveTo>
                    <a:cubicBezTo>
                      <a:pt x="119" y="9"/>
                      <a:pt x="119" y="9"/>
                      <a:pt x="119" y="9"/>
                    </a:cubicBezTo>
                    <a:cubicBezTo>
                      <a:pt x="119" y="4"/>
                      <a:pt x="115" y="0"/>
                      <a:pt x="110" y="0"/>
                    </a:cubicBezTo>
                    <a:cubicBezTo>
                      <a:pt x="9" y="0"/>
                      <a:pt x="9" y="0"/>
                      <a:pt x="9" y="0"/>
                    </a:cubicBezTo>
                    <a:cubicBezTo>
                      <a:pt x="4" y="0"/>
                      <a:pt x="0" y="4"/>
                      <a:pt x="0" y="9"/>
                    </a:cubicBezTo>
                    <a:cubicBezTo>
                      <a:pt x="0" y="147"/>
                      <a:pt x="0" y="147"/>
                      <a:pt x="0" y="147"/>
                    </a:cubicBezTo>
                    <a:cubicBezTo>
                      <a:pt x="0" y="152"/>
                      <a:pt x="4" y="156"/>
                      <a:pt x="9" y="156"/>
                    </a:cubicBezTo>
                    <a:cubicBezTo>
                      <a:pt x="110" y="156"/>
                      <a:pt x="110" y="156"/>
                      <a:pt x="110" y="156"/>
                    </a:cubicBezTo>
                    <a:cubicBezTo>
                      <a:pt x="115" y="156"/>
                      <a:pt x="119" y="152"/>
                      <a:pt x="119" y="147"/>
                    </a:cubicBezTo>
                    <a:close/>
                  </a:path>
                </a:pathLst>
              </a:custGeom>
              <a:solidFill>
                <a:schemeClr val="accent1"/>
              </a:solidFill>
              <a:ln>
                <a:noFill/>
              </a:ln>
            </p:spPr>
            <p:txBody>
              <a:bodyPr anchor="ctr"/>
              <a:lstStyle/>
              <a:p>
                <a:pPr algn="ctr"/>
                <a:endParaRPr/>
              </a:p>
            </p:txBody>
          </p:sp>
          <p:sp>
            <p:nvSpPr>
              <p:cNvPr id="27" name="Freeform: Shape 39"/>
              <p:cNvSpPr/>
              <p:nvPr/>
            </p:nvSpPr>
            <p:spPr bwMode="auto">
              <a:xfrm>
                <a:off x="9722846" y="2649949"/>
                <a:ext cx="228628" cy="570726"/>
              </a:xfrm>
              <a:custGeom>
                <a:avLst/>
                <a:gdLst>
                  <a:gd name="T0" fmla="*/ 132 w 135"/>
                  <a:gd name="T1" fmla="*/ 266 h 337"/>
                  <a:gd name="T2" fmla="*/ 135 w 135"/>
                  <a:gd name="T3" fmla="*/ 269 h 337"/>
                  <a:gd name="T4" fmla="*/ 135 w 135"/>
                  <a:gd name="T5" fmla="*/ 0 h 337"/>
                  <a:gd name="T6" fmla="*/ 0 w 135"/>
                  <a:gd name="T7" fmla="*/ 0 h 337"/>
                  <a:gd name="T8" fmla="*/ 0 w 135"/>
                  <a:gd name="T9" fmla="*/ 337 h 337"/>
                  <a:gd name="T10" fmla="*/ 61 w 135"/>
                  <a:gd name="T11" fmla="*/ 337 h 337"/>
                  <a:gd name="T12" fmla="*/ 132 w 135"/>
                  <a:gd name="T13" fmla="*/ 266 h 337"/>
                </a:gdLst>
                <a:ahLst/>
                <a:cxnLst>
                  <a:cxn ang="0">
                    <a:pos x="T0" y="T1"/>
                  </a:cxn>
                  <a:cxn ang="0">
                    <a:pos x="T2" y="T3"/>
                  </a:cxn>
                  <a:cxn ang="0">
                    <a:pos x="T4" y="T5"/>
                  </a:cxn>
                  <a:cxn ang="0">
                    <a:pos x="T6" y="T7"/>
                  </a:cxn>
                  <a:cxn ang="0">
                    <a:pos x="T8" y="T9"/>
                  </a:cxn>
                  <a:cxn ang="0">
                    <a:pos x="T10" y="T11"/>
                  </a:cxn>
                  <a:cxn ang="0">
                    <a:pos x="T12" y="T13"/>
                  </a:cxn>
                </a:cxnLst>
                <a:rect l="0" t="0" r="r" b="b"/>
                <a:pathLst>
                  <a:path w="135" h="337">
                    <a:moveTo>
                      <a:pt x="132" y="266"/>
                    </a:moveTo>
                    <a:lnTo>
                      <a:pt x="135" y="269"/>
                    </a:lnTo>
                    <a:lnTo>
                      <a:pt x="135" y="0"/>
                    </a:lnTo>
                    <a:lnTo>
                      <a:pt x="0" y="0"/>
                    </a:lnTo>
                    <a:lnTo>
                      <a:pt x="0" y="337"/>
                    </a:lnTo>
                    <a:lnTo>
                      <a:pt x="61" y="337"/>
                    </a:lnTo>
                    <a:lnTo>
                      <a:pt x="132" y="2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Rectangle 40"/>
              <p:cNvSpPr/>
              <p:nvPr/>
            </p:nvSpPr>
            <p:spPr bwMode="auto">
              <a:xfrm>
                <a:off x="9500992" y="2649949"/>
                <a:ext cx="221854" cy="570726"/>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Freeform: Shape 41"/>
              <p:cNvSpPr/>
              <p:nvPr/>
            </p:nvSpPr>
            <p:spPr bwMode="auto">
              <a:xfrm>
                <a:off x="9534863" y="2722771"/>
                <a:ext cx="86370" cy="425081"/>
              </a:xfrm>
              <a:custGeom>
                <a:avLst/>
                <a:gdLst>
                  <a:gd name="T0" fmla="*/ 5 w 18"/>
                  <a:gd name="T1" fmla="*/ 0 h 88"/>
                  <a:gd name="T2" fmla="*/ 0 w 18"/>
                  <a:gd name="T3" fmla="*/ 13 h 88"/>
                  <a:gd name="T4" fmla="*/ 13 w 18"/>
                  <a:gd name="T5" fmla="*/ 17 h 88"/>
                  <a:gd name="T6" fmla="*/ 18 w 18"/>
                  <a:gd name="T7" fmla="*/ 5 h 88"/>
                  <a:gd name="T8" fmla="*/ 15 w 18"/>
                  <a:gd name="T9" fmla="*/ 13 h 88"/>
                  <a:gd name="T10" fmla="*/ 5 w 18"/>
                  <a:gd name="T11" fmla="*/ 15 h 88"/>
                  <a:gd name="T12" fmla="*/ 3 w 18"/>
                  <a:gd name="T13" fmla="*/ 5 h 88"/>
                  <a:gd name="T14" fmla="*/ 13 w 18"/>
                  <a:gd name="T15" fmla="*/ 3 h 88"/>
                  <a:gd name="T16" fmla="*/ 15 w 18"/>
                  <a:gd name="T17" fmla="*/ 13 h 88"/>
                  <a:gd name="T18" fmla="*/ 5 w 18"/>
                  <a:gd name="T19" fmla="*/ 23 h 88"/>
                  <a:gd name="T20" fmla="*/ 0 w 18"/>
                  <a:gd name="T21" fmla="*/ 36 h 88"/>
                  <a:gd name="T22" fmla="*/ 13 w 18"/>
                  <a:gd name="T23" fmla="*/ 41 h 88"/>
                  <a:gd name="T24" fmla="*/ 18 w 18"/>
                  <a:gd name="T25" fmla="*/ 28 h 88"/>
                  <a:gd name="T26" fmla="*/ 15 w 18"/>
                  <a:gd name="T27" fmla="*/ 36 h 88"/>
                  <a:gd name="T28" fmla="*/ 5 w 18"/>
                  <a:gd name="T29" fmla="*/ 38 h 88"/>
                  <a:gd name="T30" fmla="*/ 3 w 18"/>
                  <a:gd name="T31" fmla="*/ 28 h 88"/>
                  <a:gd name="T32" fmla="*/ 13 w 18"/>
                  <a:gd name="T33" fmla="*/ 26 h 88"/>
                  <a:gd name="T34" fmla="*/ 15 w 18"/>
                  <a:gd name="T35" fmla="*/ 36 h 88"/>
                  <a:gd name="T36" fmla="*/ 5 w 18"/>
                  <a:gd name="T37" fmla="*/ 47 h 88"/>
                  <a:gd name="T38" fmla="*/ 0 w 18"/>
                  <a:gd name="T39" fmla="*/ 60 h 88"/>
                  <a:gd name="T40" fmla="*/ 13 w 18"/>
                  <a:gd name="T41" fmla="*/ 65 h 88"/>
                  <a:gd name="T42" fmla="*/ 18 w 18"/>
                  <a:gd name="T43" fmla="*/ 52 h 88"/>
                  <a:gd name="T44" fmla="*/ 15 w 18"/>
                  <a:gd name="T45" fmla="*/ 60 h 88"/>
                  <a:gd name="T46" fmla="*/ 5 w 18"/>
                  <a:gd name="T47" fmla="*/ 62 h 88"/>
                  <a:gd name="T48" fmla="*/ 3 w 18"/>
                  <a:gd name="T49" fmla="*/ 52 h 88"/>
                  <a:gd name="T50" fmla="*/ 13 w 18"/>
                  <a:gd name="T51" fmla="*/ 50 h 88"/>
                  <a:gd name="T52" fmla="*/ 15 w 18"/>
                  <a:gd name="T53" fmla="*/ 60 h 88"/>
                  <a:gd name="T54" fmla="*/ 5 w 18"/>
                  <a:gd name="T55" fmla="*/ 70 h 88"/>
                  <a:gd name="T56" fmla="*/ 0 w 18"/>
                  <a:gd name="T57" fmla="*/ 83 h 88"/>
                  <a:gd name="T58" fmla="*/ 13 w 18"/>
                  <a:gd name="T59" fmla="*/ 88 h 88"/>
                  <a:gd name="T60" fmla="*/ 18 w 18"/>
                  <a:gd name="T61" fmla="*/ 75 h 88"/>
                  <a:gd name="T62" fmla="*/ 15 w 18"/>
                  <a:gd name="T63" fmla="*/ 83 h 88"/>
                  <a:gd name="T64" fmla="*/ 5 w 18"/>
                  <a:gd name="T65" fmla="*/ 85 h 88"/>
                  <a:gd name="T66" fmla="*/ 3 w 18"/>
                  <a:gd name="T67" fmla="*/ 75 h 88"/>
                  <a:gd name="T68" fmla="*/ 13 w 18"/>
                  <a:gd name="T69" fmla="*/ 73 h 88"/>
                  <a:gd name="T70" fmla="*/ 15 w 18"/>
                  <a:gd name="T71" fmla="*/ 8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 h="88">
                    <a:moveTo>
                      <a:pt x="13" y="0"/>
                    </a:moveTo>
                    <a:cubicBezTo>
                      <a:pt x="5" y="0"/>
                      <a:pt x="5" y="0"/>
                      <a:pt x="5" y="0"/>
                    </a:cubicBezTo>
                    <a:cubicBezTo>
                      <a:pt x="2" y="0"/>
                      <a:pt x="0" y="2"/>
                      <a:pt x="0" y="5"/>
                    </a:cubicBezTo>
                    <a:cubicBezTo>
                      <a:pt x="0" y="13"/>
                      <a:pt x="0" y="13"/>
                      <a:pt x="0" y="13"/>
                    </a:cubicBezTo>
                    <a:cubicBezTo>
                      <a:pt x="0" y="15"/>
                      <a:pt x="2" y="17"/>
                      <a:pt x="5" y="17"/>
                    </a:cubicBezTo>
                    <a:cubicBezTo>
                      <a:pt x="13" y="17"/>
                      <a:pt x="13" y="17"/>
                      <a:pt x="13" y="17"/>
                    </a:cubicBezTo>
                    <a:cubicBezTo>
                      <a:pt x="15" y="17"/>
                      <a:pt x="18" y="15"/>
                      <a:pt x="18" y="13"/>
                    </a:cubicBezTo>
                    <a:cubicBezTo>
                      <a:pt x="18" y="5"/>
                      <a:pt x="18" y="5"/>
                      <a:pt x="18" y="5"/>
                    </a:cubicBezTo>
                    <a:cubicBezTo>
                      <a:pt x="18" y="2"/>
                      <a:pt x="15" y="0"/>
                      <a:pt x="13" y="0"/>
                    </a:cubicBezTo>
                    <a:close/>
                    <a:moveTo>
                      <a:pt x="15" y="13"/>
                    </a:moveTo>
                    <a:cubicBezTo>
                      <a:pt x="15" y="14"/>
                      <a:pt x="14" y="15"/>
                      <a:pt x="13" y="15"/>
                    </a:cubicBezTo>
                    <a:cubicBezTo>
                      <a:pt x="5" y="15"/>
                      <a:pt x="5" y="15"/>
                      <a:pt x="5" y="15"/>
                    </a:cubicBezTo>
                    <a:cubicBezTo>
                      <a:pt x="4" y="15"/>
                      <a:pt x="3" y="14"/>
                      <a:pt x="3" y="13"/>
                    </a:cubicBezTo>
                    <a:cubicBezTo>
                      <a:pt x="3" y="5"/>
                      <a:pt x="3" y="5"/>
                      <a:pt x="3" y="5"/>
                    </a:cubicBezTo>
                    <a:cubicBezTo>
                      <a:pt x="3" y="4"/>
                      <a:pt x="4" y="3"/>
                      <a:pt x="5" y="3"/>
                    </a:cubicBezTo>
                    <a:cubicBezTo>
                      <a:pt x="13" y="3"/>
                      <a:pt x="13" y="3"/>
                      <a:pt x="13" y="3"/>
                    </a:cubicBezTo>
                    <a:cubicBezTo>
                      <a:pt x="14" y="3"/>
                      <a:pt x="15" y="4"/>
                      <a:pt x="15" y="5"/>
                    </a:cubicBezTo>
                    <a:lnTo>
                      <a:pt x="15" y="13"/>
                    </a:lnTo>
                    <a:close/>
                    <a:moveTo>
                      <a:pt x="13" y="23"/>
                    </a:moveTo>
                    <a:cubicBezTo>
                      <a:pt x="5" y="23"/>
                      <a:pt x="5" y="23"/>
                      <a:pt x="5" y="23"/>
                    </a:cubicBezTo>
                    <a:cubicBezTo>
                      <a:pt x="2" y="23"/>
                      <a:pt x="0" y="25"/>
                      <a:pt x="0" y="28"/>
                    </a:cubicBezTo>
                    <a:cubicBezTo>
                      <a:pt x="0" y="36"/>
                      <a:pt x="0" y="36"/>
                      <a:pt x="0" y="36"/>
                    </a:cubicBezTo>
                    <a:cubicBezTo>
                      <a:pt x="0" y="39"/>
                      <a:pt x="2" y="41"/>
                      <a:pt x="5" y="41"/>
                    </a:cubicBezTo>
                    <a:cubicBezTo>
                      <a:pt x="13" y="41"/>
                      <a:pt x="13" y="41"/>
                      <a:pt x="13" y="41"/>
                    </a:cubicBezTo>
                    <a:cubicBezTo>
                      <a:pt x="15" y="41"/>
                      <a:pt x="18" y="39"/>
                      <a:pt x="18" y="36"/>
                    </a:cubicBezTo>
                    <a:cubicBezTo>
                      <a:pt x="18" y="28"/>
                      <a:pt x="18" y="28"/>
                      <a:pt x="18" y="28"/>
                    </a:cubicBezTo>
                    <a:cubicBezTo>
                      <a:pt x="18" y="25"/>
                      <a:pt x="15" y="23"/>
                      <a:pt x="13" y="23"/>
                    </a:cubicBezTo>
                    <a:close/>
                    <a:moveTo>
                      <a:pt x="15" y="36"/>
                    </a:moveTo>
                    <a:cubicBezTo>
                      <a:pt x="15" y="37"/>
                      <a:pt x="14" y="38"/>
                      <a:pt x="13" y="38"/>
                    </a:cubicBezTo>
                    <a:cubicBezTo>
                      <a:pt x="5" y="38"/>
                      <a:pt x="5" y="38"/>
                      <a:pt x="5" y="38"/>
                    </a:cubicBezTo>
                    <a:cubicBezTo>
                      <a:pt x="4" y="38"/>
                      <a:pt x="3" y="37"/>
                      <a:pt x="3" y="36"/>
                    </a:cubicBezTo>
                    <a:cubicBezTo>
                      <a:pt x="3" y="28"/>
                      <a:pt x="3" y="28"/>
                      <a:pt x="3" y="28"/>
                    </a:cubicBezTo>
                    <a:cubicBezTo>
                      <a:pt x="3" y="27"/>
                      <a:pt x="4" y="26"/>
                      <a:pt x="5" y="26"/>
                    </a:cubicBezTo>
                    <a:cubicBezTo>
                      <a:pt x="13" y="26"/>
                      <a:pt x="13" y="26"/>
                      <a:pt x="13" y="26"/>
                    </a:cubicBezTo>
                    <a:cubicBezTo>
                      <a:pt x="14" y="26"/>
                      <a:pt x="15" y="27"/>
                      <a:pt x="15" y="28"/>
                    </a:cubicBezTo>
                    <a:lnTo>
                      <a:pt x="15" y="36"/>
                    </a:lnTo>
                    <a:close/>
                    <a:moveTo>
                      <a:pt x="13" y="47"/>
                    </a:moveTo>
                    <a:cubicBezTo>
                      <a:pt x="5" y="47"/>
                      <a:pt x="5" y="47"/>
                      <a:pt x="5" y="47"/>
                    </a:cubicBezTo>
                    <a:cubicBezTo>
                      <a:pt x="2" y="47"/>
                      <a:pt x="0" y="49"/>
                      <a:pt x="0" y="52"/>
                    </a:cubicBezTo>
                    <a:cubicBezTo>
                      <a:pt x="0" y="60"/>
                      <a:pt x="0" y="60"/>
                      <a:pt x="0" y="60"/>
                    </a:cubicBezTo>
                    <a:cubicBezTo>
                      <a:pt x="0" y="62"/>
                      <a:pt x="2" y="65"/>
                      <a:pt x="5" y="65"/>
                    </a:cubicBezTo>
                    <a:cubicBezTo>
                      <a:pt x="13" y="65"/>
                      <a:pt x="13" y="65"/>
                      <a:pt x="13" y="65"/>
                    </a:cubicBezTo>
                    <a:cubicBezTo>
                      <a:pt x="15" y="65"/>
                      <a:pt x="18" y="62"/>
                      <a:pt x="18" y="60"/>
                    </a:cubicBezTo>
                    <a:cubicBezTo>
                      <a:pt x="18" y="52"/>
                      <a:pt x="18" y="52"/>
                      <a:pt x="18" y="52"/>
                    </a:cubicBezTo>
                    <a:cubicBezTo>
                      <a:pt x="18" y="49"/>
                      <a:pt x="15" y="47"/>
                      <a:pt x="13" y="47"/>
                    </a:cubicBezTo>
                    <a:close/>
                    <a:moveTo>
                      <a:pt x="15" y="60"/>
                    </a:moveTo>
                    <a:cubicBezTo>
                      <a:pt x="15" y="61"/>
                      <a:pt x="14" y="62"/>
                      <a:pt x="13" y="62"/>
                    </a:cubicBezTo>
                    <a:cubicBezTo>
                      <a:pt x="5" y="62"/>
                      <a:pt x="5" y="62"/>
                      <a:pt x="5" y="62"/>
                    </a:cubicBezTo>
                    <a:cubicBezTo>
                      <a:pt x="4" y="62"/>
                      <a:pt x="3" y="61"/>
                      <a:pt x="3" y="60"/>
                    </a:cubicBezTo>
                    <a:cubicBezTo>
                      <a:pt x="3" y="52"/>
                      <a:pt x="3" y="52"/>
                      <a:pt x="3" y="52"/>
                    </a:cubicBezTo>
                    <a:cubicBezTo>
                      <a:pt x="3" y="51"/>
                      <a:pt x="4" y="50"/>
                      <a:pt x="5" y="50"/>
                    </a:cubicBezTo>
                    <a:cubicBezTo>
                      <a:pt x="13" y="50"/>
                      <a:pt x="13" y="50"/>
                      <a:pt x="13" y="50"/>
                    </a:cubicBezTo>
                    <a:cubicBezTo>
                      <a:pt x="14" y="50"/>
                      <a:pt x="15" y="51"/>
                      <a:pt x="15" y="52"/>
                    </a:cubicBezTo>
                    <a:lnTo>
                      <a:pt x="15" y="60"/>
                    </a:lnTo>
                    <a:close/>
                    <a:moveTo>
                      <a:pt x="13" y="70"/>
                    </a:moveTo>
                    <a:cubicBezTo>
                      <a:pt x="5" y="70"/>
                      <a:pt x="5" y="70"/>
                      <a:pt x="5" y="70"/>
                    </a:cubicBezTo>
                    <a:cubicBezTo>
                      <a:pt x="2" y="70"/>
                      <a:pt x="0" y="73"/>
                      <a:pt x="0" y="75"/>
                    </a:cubicBezTo>
                    <a:cubicBezTo>
                      <a:pt x="0" y="83"/>
                      <a:pt x="0" y="83"/>
                      <a:pt x="0" y="83"/>
                    </a:cubicBezTo>
                    <a:cubicBezTo>
                      <a:pt x="0" y="86"/>
                      <a:pt x="2" y="88"/>
                      <a:pt x="5" y="88"/>
                    </a:cubicBezTo>
                    <a:cubicBezTo>
                      <a:pt x="13" y="88"/>
                      <a:pt x="13" y="88"/>
                      <a:pt x="13" y="88"/>
                    </a:cubicBezTo>
                    <a:cubicBezTo>
                      <a:pt x="15" y="88"/>
                      <a:pt x="18" y="86"/>
                      <a:pt x="18" y="83"/>
                    </a:cubicBezTo>
                    <a:cubicBezTo>
                      <a:pt x="18" y="75"/>
                      <a:pt x="18" y="75"/>
                      <a:pt x="18" y="75"/>
                    </a:cubicBezTo>
                    <a:cubicBezTo>
                      <a:pt x="18" y="73"/>
                      <a:pt x="15" y="70"/>
                      <a:pt x="13" y="70"/>
                    </a:cubicBezTo>
                    <a:close/>
                    <a:moveTo>
                      <a:pt x="15" y="83"/>
                    </a:moveTo>
                    <a:cubicBezTo>
                      <a:pt x="15" y="84"/>
                      <a:pt x="14" y="85"/>
                      <a:pt x="13" y="85"/>
                    </a:cubicBezTo>
                    <a:cubicBezTo>
                      <a:pt x="5" y="85"/>
                      <a:pt x="5" y="85"/>
                      <a:pt x="5" y="85"/>
                    </a:cubicBezTo>
                    <a:cubicBezTo>
                      <a:pt x="4" y="85"/>
                      <a:pt x="3" y="84"/>
                      <a:pt x="3" y="83"/>
                    </a:cubicBezTo>
                    <a:cubicBezTo>
                      <a:pt x="3" y="75"/>
                      <a:pt x="3" y="75"/>
                      <a:pt x="3" y="75"/>
                    </a:cubicBezTo>
                    <a:cubicBezTo>
                      <a:pt x="3" y="74"/>
                      <a:pt x="4" y="73"/>
                      <a:pt x="5" y="73"/>
                    </a:cubicBezTo>
                    <a:cubicBezTo>
                      <a:pt x="13" y="73"/>
                      <a:pt x="13" y="73"/>
                      <a:pt x="13" y="73"/>
                    </a:cubicBezTo>
                    <a:cubicBezTo>
                      <a:pt x="14" y="73"/>
                      <a:pt x="15" y="74"/>
                      <a:pt x="15" y="75"/>
                    </a:cubicBezTo>
                    <a:lnTo>
                      <a:pt x="15" y="83"/>
                    </a:lnTo>
                    <a:close/>
                  </a:path>
                </a:pathLst>
              </a:custGeom>
              <a:solidFill>
                <a:schemeClr val="accent1"/>
              </a:solidFill>
              <a:ln>
                <a:noFill/>
              </a:ln>
            </p:spPr>
            <p:txBody>
              <a:bodyPr anchor="ctr"/>
              <a:lstStyle/>
              <a:p>
                <a:pPr algn="ctr"/>
                <a:endParaRPr/>
              </a:p>
            </p:txBody>
          </p:sp>
          <p:sp>
            <p:nvSpPr>
              <p:cNvPr id="30" name="Freeform: Shape 42"/>
              <p:cNvSpPr/>
              <p:nvPr/>
            </p:nvSpPr>
            <p:spPr bwMode="auto">
              <a:xfrm>
                <a:off x="9651717" y="2795594"/>
                <a:ext cx="247258" cy="348871"/>
              </a:xfrm>
              <a:custGeom>
                <a:avLst/>
                <a:gdLst>
                  <a:gd name="T0" fmla="*/ 146 w 146"/>
                  <a:gd name="T1" fmla="*/ 0 h 206"/>
                  <a:gd name="T2" fmla="*/ 146 w 146"/>
                  <a:gd name="T3" fmla="*/ 5 h 206"/>
                  <a:gd name="T4" fmla="*/ 0 w 146"/>
                  <a:gd name="T5" fmla="*/ 5 h 206"/>
                  <a:gd name="T6" fmla="*/ 0 w 146"/>
                  <a:gd name="T7" fmla="*/ 0 h 206"/>
                  <a:gd name="T8" fmla="*/ 146 w 146"/>
                  <a:gd name="T9" fmla="*/ 0 h 206"/>
                  <a:gd name="T10" fmla="*/ 0 w 146"/>
                  <a:gd name="T11" fmla="*/ 71 h 206"/>
                  <a:gd name="T12" fmla="*/ 146 w 146"/>
                  <a:gd name="T13" fmla="*/ 71 h 206"/>
                  <a:gd name="T14" fmla="*/ 146 w 146"/>
                  <a:gd name="T15" fmla="*/ 68 h 206"/>
                  <a:gd name="T16" fmla="*/ 0 w 146"/>
                  <a:gd name="T17" fmla="*/ 68 h 206"/>
                  <a:gd name="T18" fmla="*/ 0 w 146"/>
                  <a:gd name="T19" fmla="*/ 71 h 206"/>
                  <a:gd name="T20" fmla="*/ 0 w 146"/>
                  <a:gd name="T21" fmla="*/ 140 h 206"/>
                  <a:gd name="T22" fmla="*/ 146 w 146"/>
                  <a:gd name="T23" fmla="*/ 140 h 206"/>
                  <a:gd name="T24" fmla="*/ 146 w 146"/>
                  <a:gd name="T25" fmla="*/ 134 h 206"/>
                  <a:gd name="T26" fmla="*/ 0 w 146"/>
                  <a:gd name="T27" fmla="*/ 134 h 206"/>
                  <a:gd name="T28" fmla="*/ 0 w 146"/>
                  <a:gd name="T29" fmla="*/ 140 h 206"/>
                  <a:gd name="T30" fmla="*/ 0 w 146"/>
                  <a:gd name="T31" fmla="*/ 206 h 206"/>
                  <a:gd name="T32" fmla="*/ 146 w 146"/>
                  <a:gd name="T33" fmla="*/ 206 h 206"/>
                  <a:gd name="T34" fmla="*/ 146 w 146"/>
                  <a:gd name="T35" fmla="*/ 203 h 206"/>
                  <a:gd name="T36" fmla="*/ 0 w 146"/>
                  <a:gd name="T37" fmla="*/ 203 h 206"/>
                  <a:gd name="T38" fmla="*/ 0 w 146"/>
                  <a:gd name="T3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 h="206">
                    <a:moveTo>
                      <a:pt x="146" y="0"/>
                    </a:moveTo>
                    <a:lnTo>
                      <a:pt x="146" y="5"/>
                    </a:lnTo>
                    <a:lnTo>
                      <a:pt x="0" y="5"/>
                    </a:lnTo>
                    <a:lnTo>
                      <a:pt x="0" y="0"/>
                    </a:lnTo>
                    <a:lnTo>
                      <a:pt x="146" y="0"/>
                    </a:lnTo>
                    <a:close/>
                    <a:moveTo>
                      <a:pt x="0" y="71"/>
                    </a:moveTo>
                    <a:lnTo>
                      <a:pt x="146" y="71"/>
                    </a:lnTo>
                    <a:lnTo>
                      <a:pt x="146" y="68"/>
                    </a:lnTo>
                    <a:lnTo>
                      <a:pt x="0" y="68"/>
                    </a:lnTo>
                    <a:lnTo>
                      <a:pt x="0" y="71"/>
                    </a:lnTo>
                    <a:close/>
                    <a:moveTo>
                      <a:pt x="0" y="140"/>
                    </a:moveTo>
                    <a:lnTo>
                      <a:pt x="146" y="140"/>
                    </a:lnTo>
                    <a:lnTo>
                      <a:pt x="146" y="134"/>
                    </a:lnTo>
                    <a:lnTo>
                      <a:pt x="0" y="134"/>
                    </a:lnTo>
                    <a:lnTo>
                      <a:pt x="0" y="140"/>
                    </a:lnTo>
                    <a:close/>
                    <a:moveTo>
                      <a:pt x="0" y="206"/>
                    </a:moveTo>
                    <a:lnTo>
                      <a:pt x="146" y="206"/>
                    </a:lnTo>
                    <a:lnTo>
                      <a:pt x="146" y="203"/>
                    </a:lnTo>
                    <a:lnTo>
                      <a:pt x="0" y="203"/>
                    </a:lnTo>
                    <a:lnTo>
                      <a:pt x="0" y="206"/>
                    </a:lnTo>
                    <a:close/>
                  </a:path>
                </a:pathLst>
              </a:custGeom>
              <a:solidFill>
                <a:srgbClr val="93959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Freeform: Shape 43"/>
              <p:cNvSpPr/>
              <p:nvPr/>
            </p:nvSpPr>
            <p:spPr bwMode="auto">
              <a:xfrm>
                <a:off x="9826153" y="3100433"/>
                <a:ext cx="120241" cy="120242"/>
              </a:xfrm>
              <a:custGeom>
                <a:avLst/>
                <a:gdLst>
                  <a:gd name="T0" fmla="*/ 71 w 71"/>
                  <a:gd name="T1" fmla="*/ 0 h 71"/>
                  <a:gd name="T2" fmla="*/ 0 w 71"/>
                  <a:gd name="T3" fmla="*/ 0 h 71"/>
                  <a:gd name="T4" fmla="*/ 0 w 71"/>
                  <a:gd name="T5" fmla="*/ 71 h 71"/>
                  <a:gd name="T6" fmla="*/ 71 w 71"/>
                  <a:gd name="T7" fmla="*/ 0 h 71"/>
                </a:gdLst>
                <a:ahLst/>
                <a:cxnLst>
                  <a:cxn ang="0">
                    <a:pos x="T0" y="T1"/>
                  </a:cxn>
                  <a:cxn ang="0">
                    <a:pos x="T2" y="T3"/>
                  </a:cxn>
                  <a:cxn ang="0">
                    <a:pos x="T4" y="T5"/>
                  </a:cxn>
                  <a:cxn ang="0">
                    <a:pos x="T6" y="T7"/>
                  </a:cxn>
                </a:cxnLst>
                <a:rect l="0" t="0" r="r" b="b"/>
                <a:pathLst>
                  <a:path w="71" h="71">
                    <a:moveTo>
                      <a:pt x="71" y="0"/>
                    </a:moveTo>
                    <a:lnTo>
                      <a:pt x="0" y="0"/>
                    </a:lnTo>
                    <a:lnTo>
                      <a:pt x="0" y="71"/>
                    </a:lnTo>
                    <a:lnTo>
                      <a:pt x="71"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32" name="Group 44"/>
              <p:cNvGrpSpPr/>
              <p:nvPr/>
            </p:nvGrpSpPr>
            <p:grpSpPr>
              <a:xfrm>
                <a:off x="9771960" y="2683820"/>
                <a:ext cx="442016" cy="440323"/>
                <a:chOff x="9771960" y="2683820"/>
                <a:chExt cx="442016" cy="440323"/>
              </a:xfrm>
            </p:grpSpPr>
            <p:sp>
              <p:nvSpPr>
                <p:cNvPr id="33" name="Freeform: Shape 45"/>
                <p:cNvSpPr/>
                <p:nvPr/>
              </p:nvSpPr>
              <p:spPr bwMode="auto">
                <a:xfrm>
                  <a:off x="9777040" y="3017449"/>
                  <a:ext cx="62661" cy="82984"/>
                </a:xfrm>
                <a:custGeom>
                  <a:avLst/>
                  <a:gdLst>
                    <a:gd name="T0" fmla="*/ 10 w 13"/>
                    <a:gd name="T1" fmla="*/ 3 h 17"/>
                    <a:gd name="T2" fmla="*/ 3 w 13"/>
                    <a:gd name="T3" fmla="*/ 2 h 17"/>
                    <a:gd name="T4" fmla="*/ 0 w 13"/>
                    <a:gd name="T5" fmla="*/ 14 h 17"/>
                    <a:gd name="T6" fmla="*/ 4 w 13"/>
                    <a:gd name="T7" fmla="*/ 17 h 17"/>
                    <a:gd name="T8" fmla="*/ 11 w 13"/>
                    <a:gd name="T9" fmla="*/ 10 h 17"/>
                    <a:gd name="T10" fmla="*/ 10 w 13"/>
                    <a:gd name="T11" fmla="*/ 3 h 17"/>
                  </a:gdLst>
                  <a:ahLst/>
                  <a:cxnLst>
                    <a:cxn ang="0">
                      <a:pos x="T0" y="T1"/>
                    </a:cxn>
                    <a:cxn ang="0">
                      <a:pos x="T2" y="T3"/>
                    </a:cxn>
                    <a:cxn ang="0">
                      <a:pos x="T4" y="T5"/>
                    </a:cxn>
                    <a:cxn ang="0">
                      <a:pos x="T6" y="T7"/>
                    </a:cxn>
                    <a:cxn ang="0">
                      <a:pos x="T8" y="T9"/>
                    </a:cxn>
                    <a:cxn ang="0">
                      <a:pos x="T10" y="T11"/>
                    </a:cxn>
                  </a:cxnLst>
                  <a:rect l="0" t="0" r="r" b="b"/>
                  <a:pathLst>
                    <a:path w="13" h="17">
                      <a:moveTo>
                        <a:pt x="10" y="3"/>
                      </a:moveTo>
                      <a:cubicBezTo>
                        <a:pt x="7" y="1"/>
                        <a:pt x="4" y="0"/>
                        <a:pt x="3" y="2"/>
                      </a:cubicBezTo>
                      <a:cubicBezTo>
                        <a:pt x="0" y="14"/>
                        <a:pt x="0" y="14"/>
                        <a:pt x="0" y="14"/>
                      </a:cubicBezTo>
                      <a:cubicBezTo>
                        <a:pt x="4" y="17"/>
                        <a:pt x="4" y="17"/>
                        <a:pt x="4" y="17"/>
                      </a:cubicBezTo>
                      <a:cubicBezTo>
                        <a:pt x="11" y="10"/>
                        <a:pt x="11" y="10"/>
                        <a:pt x="11" y="10"/>
                      </a:cubicBezTo>
                      <a:cubicBezTo>
                        <a:pt x="13" y="8"/>
                        <a:pt x="12" y="5"/>
                        <a:pt x="10" y="3"/>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Freeform: Shape 46"/>
                <p:cNvSpPr/>
                <p:nvPr/>
              </p:nvSpPr>
              <p:spPr bwMode="auto">
                <a:xfrm>
                  <a:off x="9795670" y="3056401"/>
                  <a:ext cx="82983" cy="62662"/>
                </a:xfrm>
                <a:custGeom>
                  <a:avLst/>
                  <a:gdLst>
                    <a:gd name="T0" fmla="*/ 14 w 17"/>
                    <a:gd name="T1" fmla="*/ 3 h 13"/>
                    <a:gd name="T2" fmla="*/ 7 w 17"/>
                    <a:gd name="T3" fmla="*/ 2 h 13"/>
                    <a:gd name="T4" fmla="*/ 0 w 17"/>
                    <a:gd name="T5" fmla="*/ 9 h 13"/>
                    <a:gd name="T6" fmla="*/ 3 w 17"/>
                    <a:gd name="T7" fmla="*/ 13 h 13"/>
                    <a:gd name="T8" fmla="*/ 15 w 17"/>
                    <a:gd name="T9" fmla="*/ 10 h 13"/>
                    <a:gd name="T10" fmla="*/ 14 w 17"/>
                    <a:gd name="T11" fmla="*/ 3 h 13"/>
                  </a:gdLst>
                  <a:ahLst/>
                  <a:cxnLst>
                    <a:cxn ang="0">
                      <a:pos x="T0" y="T1"/>
                    </a:cxn>
                    <a:cxn ang="0">
                      <a:pos x="T2" y="T3"/>
                    </a:cxn>
                    <a:cxn ang="0">
                      <a:pos x="T4" y="T5"/>
                    </a:cxn>
                    <a:cxn ang="0">
                      <a:pos x="T6" y="T7"/>
                    </a:cxn>
                    <a:cxn ang="0">
                      <a:pos x="T8" y="T9"/>
                    </a:cxn>
                    <a:cxn ang="0">
                      <a:pos x="T10" y="T11"/>
                    </a:cxn>
                  </a:cxnLst>
                  <a:rect l="0" t="0" r="r" b="b"/>
                  <a:pathLst>
                    <a:path w="17" h="13">
                      <a:moveTo>
                        <a:pt x="14" y="3"/>
                      </a:moveTo>
                      <a:cubicBezTo>
                        <a:pt x="12" y="1"/>
                        <a:pt x="9" y="0"/>
                        <a:pt x="7" y="2"/>
                      </a:cubicBezTo>
                      <a:cubicBezTo>
                        <a:pt x="0" y="9"/>
                        <a:pt x="0" y="9"/>
                        <a:pt x="0" y="9"/>
                      </a:cubicBezTo>
                      <a:cubicBezTo>
                        <a:pt x="3" y="13"/>
                        <a:pt x="3" y="13"/>
                        <a:pt x="3" y="13"/>
                      </a:cubicBezTo>
                      <a:cubicBezTo>
                        <a:pt x="15" y="10"/>
                        <a:pt x="15" y="10"/>
                        <a:pt x="15" y="10"/>
                      </a:cubicBezTo>
                      <a:cubicBezTo>
                        <a:pt x="17" y="9"/>
                        <a:pt x="16" y="6"/>
                        <a:pt x="14" y="3"/>
                      </a:cubicBez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Freeform: Shape 47"/>
                <p:cNvSpPr/>
                <p:nvPr/>
              </p:nvSpPr>
              <p:spPr bwMode="auto">
                <a:xfrm>
                  <a:off x="9771960" y="3085191"/>
                  <a:ext cx="23710" cy="38952"/>
                </a:xfrm>
                <a:custGeom>
                  <a:avLst/>
                  <a:gdLst>
                    <a:gd name="T0" fmla="*/ 3 w 14"/>
                    <a:gd name="T1" fmla="*/ 0 h 23"/>
                    <a:gd name="T2" fmla="*/ 0 w 14"/>
                    <a:gd name="T3" fmla="*/ 23 h 23"/>
                    <a:gd name="T4" fmla="*/ 14 w 14"/>
                    <a:gd name="T5" fmla="*/ 9 h 23"/>
                    <a:gd name="T6" fmla="*/ 3 w 14"/>
                    <a:gd name="T7" fmla="*/ 0 h 23"/>
                  </a:gdLst>
                  <a:ahLst/>
                  <a:cxnLst>
                    <a:cxn ang="0">
                      <a:pos x="T0" y="T1"/>
                    </a:cxn>
                    <a:cxn ang="0">
                      <a:pos x="T2" y="T3"/>
                    </a:cxn>
                    <a:cxn ang="0">
                      <a:pos x="T4" y="T5"/>
                    </a:cxn>
                    <a:cxn ang="0">
                      <a:pos x="T6" y="T7"/>
                    </a:cxn>
                  </a:cxnLst>
                  <a:rect l="0" t="0" r="r" b="b"/>
                  <a:pathLst>
                    <a:path w="14" h="23">
                      <a:moveTo>
                        <a:pt x="3" y="0"/>
                      </a:moveTo>
                      <a:lnTo>
                        <a:pt x="0" y="23"/>
                      </a:lnTo>
                      <a:lnTo>
                        <a:pt x="14" y="9"/>
                      </a:lnTo>
                      <a:lnTo>
                        <a:pt x="3"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Freeform: Shape 48"/>
                <p:cNvSpPr/>
                <p:nvPr/>
              </p:nvSpPr>
              <p:spPr bwMode="auto">
                <a:xfrm>
                  <a:off x="9771960" y="3100433"/>
                  <a:ext cx="38951" cy="23710"/>
                </a:xfrm>
                <a:custGeom>
                  <a:avLst/>
                  <a:gdLst>
                    <a:gd name="T0" fmla="*/ 14 w 23"/>
                    <a:gd name="T1" fmla="*/ 0 h 14"/>
                    <a:gd name="T2" fmla="*/ 0 w 23"/>
                    <a:gd name="T3" fmla="*/ 14 h 14"/>
                    <a:gd name="T4" fmla="*/ 23 w 23"/>
                    <a:gd name="T5" fmla="*/ 11 h 14"/>
                    <a:gd name="T6" fmla="*/ 14 w 23"/>
                    <a:gd name="T7" fmla="*/ 0 h 14"/>
                  </a:gdLst>
                  <a:ahLst/>
                  <a:cxnLst>
                    <a:cxn ang="0">
                      <a:pos x="T0" y="T1"/>
                    </a:cxn>
                    <a:cxn ang="0">
                      <a:pos x="T2" y="T3"/>
                    </a:cxn>
                    <a:cxn ang="0">
                      <a:pos x="T4" y="T5"/>
                    </a:cxn>
                    <a:cxn ang="0">
                      <a:pos x="T6" y="T7"/>
                    </a:cxn>
                  </a:cxnLst>
                  <a:rect l="0" t="0" r="r" b="b"/>
                  <a:pathLst>
                    <a:path w="23" h="14">
                      <a:moveTo>
                        <a:pt x="14" y="0"/>
                      </a:moveTo>
                      <a:lnTo>
                        <a:pt x="0" y="14"/>
                      </a:lnTo>
                      <a:lnTo>
                        <a:pt x="23" y="11"/>
                      </a:lnTo>
                      <a:lnTo>
                        <a:pt x="14" y="0"/>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Freeform: Shape 49"/>
                <p:cNvSpPr/>
                <p:nvPr/>
              </p:nvSpPr>
              <p:spPr bwMode="auto">
                <a:xfrm>
                  <a:off x="9792282" y="2780352"/>
                  <a:ext cx="281129" cy="286210"/>
                </a:xfrm>
                <a:custGeom>
                  <a:avLst/>
                  <a:gdLst>
                    <a:gd name="T0" fmla="*/ 50 w 58"/>
                    <a:gd name="T1" fmla="*/ 0 h 59"/>
                    <a:gd name="T2" fmla="*/ 0 w 58"/>
                    <a:gd name="T3" fmla="*/ 51 h 59"/>
                    <a:gd name="T4" fmla="*/ 7 w 58"/>
                    <a:gd name="T5" fmla="*/ 52 h 59"/>
                    <a:gd name="T6" fmla="*/ 8 w 58"/>
                    <a:gd name="T7" fmla="*/ 59 h 59"/>
                    <a:gd name="T8" fmla="*/ 58 w 58"/>
                    <a:gd name="T9" fmla="*/ 9 h 59"/>
                    <a:gd name="T10" fmla="*/ 50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50" y="0"/>
                      </a:moveTo>
                      <a:cubicBezTo>
                        <a:pt x="0" y="51"/>
                        <a:pt x="0" y="51"/>
                        <a:pt x="0" y="51"/>
                      </a:cubicBezTo>
                      <a:cubicBezTo>
                        <a:pt x="1" y="49"/>
                        <a:pt x="4" y="50"/>
                        <a:pt x="7" y="52"/>
                      </a:cubicBezTo>
                      <a:cubicBezTo>
                        <a:pt x="9" y="54"/>
                        <a:pt x="10" y="57"/>
                        <a:pt x="8" y="59"/>
                      </a:cubicBezTo>
                      <a:cubicBezTo>
                        <a:pt x="58" y="9"/>
                        <a:pt x="58" y="9"/>
                        <a:pt x="58" y="9"/>
                      </a:cubicBezTo>
                      <a:lnTo>
                        <a:pt x="50" y="0"/>
                      </a:lnTo>
                      <a:close/>
                    </a:path>
                  </a:pathLst>
                </a:custGeom>
                <a:solidFill>
                  <a:srgbClr val="FBB04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Freeform: Shape 50"/>
                <p:cNvSpPr/>
                <p:nvPr/>
              </p:nvSpPr>
              <p:spPr bwMode="auto">
                <a:xfrm>
                  <a:off x="9829541" y="2824384"/>
                  <a:ext cx="286209" cy="281129"/>
                </a:xfrm>
                <a:custGeom>
                  <a:avLst/>
                  <a:gdLst>
                    <a:gd name="T0" fmla="*/ 50 w 59"/>
                    <a:gd name="T1" fmla="*/ 0 h 58"/>
                    <a:gd name="T2" fmla="*/ 0 w 59"/>
                    <a:gd name="T3" fmla="*/ 50 h 58"/>
                    <a:gd name="T4" fmla="*/ 7 w 59"/>
                    <a:gd name="T5" fmla="*/ 51 h 58"/>
                    <a:gd name="T6" fmla="*/ 8 w 59"/>
                    <a:gd name="T7" fmla="*/ 58 h 58"/>
                    <a:gd name="T8" fmla="*/ 59 w 59"/>
                    <a:gd name="T9" fmla="*/ 8 h 58"/>
                    <a:gd name="T10" fmla="*/ 50 w 59"/>
                    <a:gd name="T11" fmla="*/ 0 h 58"/>
                  </a:gdLst>
                  <a:ahLst/>
                  <a:cxnLst>
                    <a:cxn ang="0">
                      <a:pos x="T0" y="T1"/>
                    </a:cxn>
                    <a:cxn ang="0">
                      <a:pos x="T2" y="T3"/>
                    </a:cxn>
                    <a:cxn ang="0">
                      <a:pos x="T4" y="T5"/>
                    </a:cxn>
                    <a:cxn ang="0">
                      <a:pos x="T6" y="T7"/>
                    </a:cxn>
                    <a:cxn ang="0">
                      <a:pos x="T8" y="T9"/>
                    </a:cxn>
                    <a:cxn ang="0">
                      <a:pos x="T10" y="T11"/>
                    </a:cxn>
                  </a:cxnLst>
                  <a:rect l="0" t="0" r="r" b="b"/>
                  <a:pathLst>
                    <a:path w="59" h="58">
                      <a:moveTo>
                        <a:pt x="50" y="0"/>
                      </a:moveTo>
                      <a:cubicBezTo>
                        <a:pt x="0" y="50"/>
                        <a:pt x="0" y="50"/>
                        <a:pt x="0" y="50"/>
                      </a:cubicBezTo>
                      <a:cubicBezTo>
                        <a:pt x="2" y="48"/>
                        <a:pt x="5" y="49"/>
                        <a:pt x="7" y="51"/>
                      </a:cubicBezTo>
                      <a:cubicBezTo>
                        <a:pt x="9" y="54"/>
                        <a:pt x="10" y="57"/>
                        <a:pt x="8" y="58"/>
                      </a:cubicBezTo>
                      <a:cubicBezTo>
                        <a:pt x="59" y="8"/>
                        <a:pt x="59" y="8"/>
                        <a:pt x="59" y="8"/>
                      </a:cubicBezTo>
                      <a:lnTo>
                        <a:pt x="50" y="0"/>
                      </a:lnTo>
                      <a:close/>
                    </a:path>
                  </a:pathLst>
                </a:custGeom>
                <a:solidFill>
                  <a:srgbClr val="F15A2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Freeform: Shape 51"/>
                <p:cNvSpPr/>
                <p:nvPr/>
              </p:nvSpPr>
              <p:spPr bwMode="auto">
                <a:xfrm>
                  <a:off x="10042928" y="2683820"/>
                  <a:ext cx="137177" cy="125323"/>
                </a:xfrm>
                <a:custGeom>
                  <a:avLst/>
                  <a:gdLst>
                    <a:gd name="T0" fmla="*/ 81 w 81"/>
                    <a:gd name="T1" fmla="*/ 20 h 74"/>
                    <a:gd name="T2" fmla="*/ 60 w 81"/>
                    <a:gd name="T3" fmla="*/ 0 h 74"/>
                    <a:gd name="T4" fmla="*/ 49 w 81"/>
                    <a:gd name="T5" fmla="*/ 3 h 74"/>
                    <a:gd name="T6" fmla="*/ 0 w 81"/>
                    <a:gd name="T7" fmla="*/ 51 h 74"/>
                    <a:gd name="T8" fmla="*/ 26 w 81"/>
                    <a:gd name="T9" fmla="*/ 74 h 74"/>
                    <a:gd name="T10" fmla="*/ 81 w 81"/>
                    <a:gd name="T11" fmla="*/ 20 h 74"/>
                  </a:gdLst>
                  <a:ahLst/>
                  <a:cxnLst>
                    <a:cxn ang="0">
                      <a:pos x="T0" y="T1"/>
                    </a:cxn>
                    <a:cxn ang="0">
                      <a:pos x="T2" y="T3"/>
                    </a:cxn>
                    <a:cxn ang="0">
                      <a:pos x="T4" y="T5"/>
                    </a:cxn>
                    <a:cxn ang="0">
                      <a:pos x="T6" y="T7"/>
                    </a:cxn>
                    <a:cxn ang="0">
                      <a:pos x="T8" y="T9"/>
                    </a:cxn>
                    <a:cxn ang="0">
                      <a:pos x="T10" y="T11"/>
                    </a:cxn>
                  </a:cxnLst>
                  <a:rect l="0" t="0" r="r" b="b"/>
                  <a:pathLst>
                    <a:path w="81" h="74">
                      <a:moveTo>
                        <a:pt x="81" y="20"/>
                      </a:moveTo>
                      <a:lnTo>
                        <a:pt x="60" y="0"/>
                      </a:lnTo>
                      <a:lnTo>
                        <a:pt x="49" y="3"/>
                      </a:lnTo>
                      <a:lnTo>
                        <a:pt x="0" y="51"/>
                      </a:lnTo>
                      <a:lnTo>
                        <a:pt x="26" y="74"/>
                      </a:lnTo>
                      <a:lnTo>
                        <a:pt x="81" y="20"/>
                      </a:lnTo>
                      <a:close/>
                    </a:path>
                  </a:pathLst>
                </a:custGeom>
                <a:solidFill>
                  <a:schemeClr val="accent1"/>
                </a:solidFill>
                <a:ln>
                  <a:noFill/>
                </a:ln>
              </p:spPr>
              <p:txBody>
                <a:bodyPr anchor="ctr"/>
                <a:lstStyle/>
                <a:p>
                  <a:pPr algn="ctr"/>
                  <a:endParaRPr/>
                </a:p>
              </p:txBody>
            </p:sp>
            <p:sp>
              <p:nvSpPr>
                <p:cNvPr id="40" name="Freeform: Shape 52"/>
                <p:cNvSpPr/>
                <p:nvPr/>
              </p:nvSpPr>
              <p:spPr bwMode="auto">
                <a:xfrm>
                  <a:off x="10086960" y="2717691"/>
                  <a:ext cx="127016" cy="135484"/>
                </a:xfrm>
                <a:custGeom>
                  <a:avLst/>
                  <a:gdLst>
                    <a:gd name="T0" fmla="*/ 23 w 75"/>
                    <a:gd name="T1" fmla="*/ 80 h 80"/>
                    <a:gd name="T2" fmla="*/ 72 w 75"/>
                    <a:gd name="T3" fmla="*/ 31 h 80"/>
                    <a:gd name="T4" fmla="*/ 75 w 75"/>
                    <a:gd name="T5" fmla="*/ 20 h 80"/>
                    <a:gd name="T6" fmla="*/ 55 w 75"/>
                    <a:gd name="T7" fmla="*/ 0 h 80"/>
                    <a:gd name="T8" fmla="*/ 0 w 75"/>
                    <a:gd name="T9" fmla="*/ 54 h 80"/>
                    <a:gd name="T10" fmla="*/ 23 w 75"/>
                    <a:gd name="T11" fmla="*/ 80 h 80"/>
                  </a:gdLst>
                  <a:ahLst/>
                  <a:cxnLst>
                    <a:cxn ang="0">
                      <a:pos x="T0" y="T1"/>
                    </a:cxn>
                    <a:cxn ang="0">
                      <a:pos x="T2" y="T3"/>
                    </a:cxn>
                    <a:cxn ang="0">
                      <a:pos x="T4" y="T5"/>
                    </a:cxn>
                    <a:cxn ang="0">
                      <a:pos x="T6" y="T7"/>
                    </a:cxn>
                    <a:cxn ang="0">
                      <a:pos x="T8" y="T9"/>
                    </a:cxn>
                    <a:cxn ang="0">
                      <a:pos x="T10" y="T11"/>
                    </a:cxn>
                  </a:cxnLst>
                  <a:rect l="0" t="0" r="r" b="b"/>
                  <a:pathLst>
                    <a:path w="75" h="80">
                      <a:moveTo>
                        <a:pt x="23" y="80"/>
                      </a:moveTo>
                      <a:lnTo>
                        <a:pt x="72" y="31"/>
                      </a:lnTo>
                      <a:lnTo>
                        <a:pt x="75" y="20"/>
                      </a:lnTo>
                      <a:lnTo>
                        <a:pt x="55" y="0"/>
                      </a:lnTo>
                      <a:lnTo>
                        <a:pt x="0" y="54"/>
                      </a:lnTo>
                      <a:lnTo>
                        <a:pt x="23" y="80"/>
                      </a:lnTo>
                      <a:close/>
                    </a:path>
                  </a:pathLst>
                </a:custGeom>
                <a:solidFill>
                  <a:schemeClr val="accent1">
                    <a:lumMod val="75000"/>
                  </a:schemeClr>
                </a:solidFill>
                <a:ln>
                  <a:noFill/>
                </a:ln>
              </p:spPr>
              <p:txBody>
                <a:bodyPr anchor="ctr"/>
                <a:lstStyle/>
                <a:p>
                  <a:pPr algn="ctr"/>
                  <a:endParaRPr/>
                </a:p>
              </p:txBody>
            </p:sp>
            <p:sp>
              <p:nvSpPr>
                <p:cNvPr id="41" name="Freeform: Shape 53"/>
                <p:cNvSpPr/>
                <p:nvPr/>
              </p:nvSpPr>
              <p:spPr bwMode="auto">
                <a:xfrm>
                  <a:off x="10034459" y="2770191"/>
                  <a:ext cx="52499" cy="54194"/>
                </a:xfrm>
                <a:custGeom>
                  <a:avLst/>
                  <a:gdLst>
                    <a:gd name="T0" fmla="*/ 31 w 31"/>
                    <a:gd name="T1" fmla="*/ 23 h 32"/>
                    <a:gd name="T2" fmla="*/ 5 w 31"/>
                    <a:gd name="T3" fmla="*/ 0 h 32"/>
                    <a:gd name="T4" fmla="*/ 0 w 31"/>
                    <a:gd name="T5" fmla="*/ 6 h 32"/>
                    <a:gd name="T6" fmla="*/ 23 w 31"/>
                    <a:gd name="T7" fmla="*/ 32 h 32"/>
                    <a:gd name="T8" fmla="*/ 31 w 31"/>
                    <a:gd name="T9" fmla="*/ 23 h 32"/>
                  </a:gdLst>
                  <a:ahLst/>
                  <a:cxnLst>
                    <a:cxn ang="0">
                      <a:pos x="T0" y="T1"/>
                    </a:cxn>
                    <a:cxn ang="0">
                      <a:pos x="T2" y="T3"/>
                    </a:cxn>
                    <a:cxn ang="0">
                      <a:pos x="T4" y="T5"/>
                    </a:cxn>
                    <a:cxn ang="0">
                      <a:pos x="T6" y="T7"/>
                    </a:cxn>
                    <a:cxn ang="0">
                      <a:pos x="T8" y="T9"/>
                    </a:cxn>
                  </a:cxnLst>
                  <a:rect l="0" t="0" r="r" b="b"/>
                  <a:pathLst>
                    <a:path w="31" h="32">
                      <a:moveTo>
                        <a:pt x="31" y="23"/>
                      </a:moveTo>
                      <a:lnTo>
                        <a:pt x="5" y="0"/>
                      </a:lnTo>
                      <a:lnTo>
                        <a:pt x="0" y="6"/>
                      </a:lnTo>
                      <a:lnTo>
                        <a:pt x="23" y="32"/>
                      </a:lnTo>
                      <a:lnTo>
                        <a:pt x="31" y="23"/>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Freeform: Shape 54"/>
                <p:cNvSpPr/>
                <p:nvPr/>
              </p:nvSpPr>
              <p:spPr bwMode="auto">
                <a:xfrm>
                  <a:off x="10073412" y="2809143"/>
                  <a:ext cx="52499" cy="54194"/>
                </a:xfrm>
                <a:custGeom>
                  <a:avLst/>
                  <a:gdLst>
                    <a:gd name="T0" fmla="*/ 0 w 31"/>
                    <a:gd name="T1" fmla="*/ 9 h 32"/>
                    <a:gd name="T2" fmla="*/ 25 w 31"/>
                    <a:gd name="T3" fmla="*/ 32 h 32"/>
                    <a:gd name="T4" fmla="*/ 31 w 31"/>
                    <a:gd name="T5" fmla="*/ 26 h 32"/>
                    <a:gd name="T6" fmla="*/ 8 w 31"/>
                    <a:gd name="T7" fmla="*/ 0 h 32"/>
                    <a:gd name="T8" fmla="*/ 0 w 31"/>
                    <a:gd name="T9" fmla="*/ 9 h 32"/>
                  </a:gdLst>
                  <a:ahLst/>
                  <a:cxnLst>
                    <a:cxn ang="0">
                      <a:pos x="T0" y="T1"/>
                    </a:cxn>
                    <a:cxn ang="0">
                      <a:pos x="T2" y="T3"/>
                    </a:cxn>
                    <a:cxn ang="0">
                      <a:pos x="T4" y="T5"/>
                    </a:cxn>
                    <a:cxn ang="0">
                      <a:pos x="T6" y="T7"/>
                    </a:cxn>
                    <a:cxn ang="0">
                      <a:pos x="T8" y="T9"/>
                    </a:cxn>
                  </a:cxnLst>
                  <a:rect l="0" t="0" r="r" b="b"/>
                  <a:pathLst>
                    <a:path w="31" h="32">
                      <a:moveTo>
                        <a:pt x="0" y="9"/>
                      </a:moveTo>
                      <a:lnTo>
                        <a:pt x="25" y="32"/>
                      </a:lnTo>
                      <a:lnTo>
                        <a:pt x="31" y="26"/>
                      </a:lnTo>
                      <a:lnTo>
                        <a:pt x="8" y="0"/>
                      </a:lnTo>
                      <a:lnTo>
                        <a:pt x="0" y="9"/>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cxnSp>
          <p:nvCxnSpPr>
            <p:cNvPr id="19" name="Straight Arrow Connector 65"/>
            <p:cNvCxnSpPr/>
            <p:nvPr/>
          </p:nvCxnSpPr>
          <p:spPr>
            <a:xfrm>
              <a:off x="1929160" y="3872308"/>
              <a:ext cx="759937" cy="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66"/>
            <p:cNvCxnSpPr/>
            <p:nvPr/>
          </p:nvCxnSpPr>
          <p:spPr>
            <a:xfrm>
              <a:off x="4300653" y="3872308"/>
              <a:ext cx="759937" cy="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67"/>
            <p:cNvCxnSpPr/>
            <p:nvPr/>
          </p:nvCxnSpPr>
          <p:spPr>
            <a:xfrm>
              <a:off x="6753921" y="3872308"/>
              <a:ext cx="759937" cy="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68"/>
            <p:cNvCxnSpPr/>
            <p:nvPr/>
          </p:nvCxnSpPr>
          <p:spPr>
            <a:xfrm>
              <a:off x="9125414" y="3872308"/>
              <a:ext cx="759937" cy="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72" name="TextBox 22"/>
          <p:cNvSpPr txBox="1"/>
          <p:nvPr/>
        </p:nvSpPr>
        <p:spPr>
          <a:xfrm>
            <a:off x="-625098" y="3363838"/>
            <a:ext cx="2316778" cy="555835"/>
          </a:xfrm>
          <a:prstGeom prst="rect">
            <a:avLst/>
          </a:prstGeom>
          <a:noFill/>
        </p:spPr>
        <p:txBody>
          <a:bodyPr wrap="square" lIns="72000" tIns="0" rIns="72000" bIns="0" anchor="ctr" anchorCtr="0">
            <a:normAutofit/>
          </a:bodyPr>
          <a:lstStyle/>
          <a:p>
            <a:pPr algn="r" defTabSz="913765">
              <a:lnSpc>
                <a:spcPct val="120000"/>
              </a:lnSpc>
              <a:defRPr/>
            </a:pPr>
            <a:r>
              <a:rPr lang="zh-CN" altLang="en-US" sz="1400" dirty="0">
                <a:latin typeface="+mj-ea"/>
                <a:ea typeface="+mj-ea"/>
              </a:rPr>
              <a:t>发现疑是侵权产品</a:t>
            </a:r>
          </a:p>
        </p:txBody>
      </p:sp>
      <p:sp>
        <p:nvSpPr>
          <p:cNvPr id="73" name="TextBox 28"/>
          <p:cNvSpPr txBox="1"/>
          <p:nvPr/>
        </p:nvSpPr>
        <p:spPr>
          <a:xfrm>
            <a:off x="699820" y="1727884"/>
            <a:ext cx="2864068" cy="555834"/>
          </a:xfrm>
          <a:prstGeom prst="rect">
            <a:avLst/>
          </a:prstGeom>
          <a:noFill/>
        </p:spPr>
        <p:txBody>
          <a:bodyPr wrap="square" lIns="72000" tIns="0" rIns="72000" bIns="0" anchor="ctr" anchorCtr="0">
            <a:noAutofit/>
          </a:bodyPr>
          <a:lstStyle/>
          <a:p>
            <a:pPr algn="r" defTabSz="913765">
              <a:lnSpc>
                <a:spcPct val="120000"/>
              </a:lnSpc>
              <a:defRPr/>
            </a:pPr>
            <a:r>
              <a:rPr lang="zh-CN" altLang="en-US" sz="1400" dirty="0">
                <a:latin typeface="+mj-ea"/>
                <a:ea typeface="+mj-ea"/>
              </a:rPr>
              <a:t>产品与权利要求进行对比</a:t>
            </a:r>
          </a:p>
        </p:txBody>
      </p:sp>
      <p:sp>
        <p:nvSpPr>
          <p:cNvPr id="74" name="TextBox 24"/>
          <p:cNvSpPr txBox="1"/>
          <p:nvPr/>
        </p:nvSpPr>
        <p:spPr>
          <a:xfrm>
            <a:off x="3780155" y="3383915"/>
            <a:ext cx="1774825" cy="555625"/>
          </a:xfrm>
          <a:prstGeom prst="rect">
            <a:avLst/>
          </a:prstGeom>
          <a:noFill/>
        </p:spPr>
        <p:txBody>
          <a:bodyPr wrap="square" lIns="72000" tIns="0" rIns="72000" bIns="0" anchor="ctr" anchorCtr="0">
            <a:normAutofit/>
          </a:bodyPr>
          <a:lstStyle/>
          <a:p>
            <a:pPr defTabSz="913765">
              <a:lnSpc>
                <a:spcPct val="120000"/>
              </a:lnSpc>
              <a:defRPr/>
            </a:pPr>
            <a:r>
              <a:rPr lang="zh-CN" altLang="en-US" sz="1400" dirty="0">
                <a:latin typeface="+mj-ea"/>
                <a:ea typeface="+mj-ea"/>
              </a:rPr>
              <a:t>确定专利稳定性及反诉风险</a:t>
            </a:r>
            <a:endParaRPr lang="en-US" altLang="zh-CN" sz="1400" dirty="0">
              <a:latin typeface="+mj-ea"/>
              <a:ea typeface="+mj-ea"/>
            </a:endParaRPr>
          </a:p>
        </p:txBody>
      </p:sp>
      <p:sp>
        <p:nvSpPr>
          <p:cNvPr id="75" name="TextBox 26"/>
          <p:cNvSpPr txBox="1"/>
          <p:nvPr/>
        </p:nvSpPr>
        <p:spPr>
          <a:xfrm>
            <a:off x="5783615" y="1727884"/>
            <a:ext cx="2316777" cy="555834"/>
          </a:xfrm>
          <a:prstGeom prst="rect">
            <a:avLst/>
          </a:prstGeom>
          <a:noFill/>
        </p:spPr>
        <p:txBody>
          <a:bodyPr wrap="square" lIns="72000" tIns="0" rIns="72000" bIns="0" anchor="ctr" anchorCtr="0">
            <a:normAutofit/>
          </a:bodyPr>
          <a:lstStyle/>
          <a:p>
            <a:pPr defTabSz="913765">
              <a:lnSpc>
                <a:spcPct val="120000"/>
              </a:lnSpc>
              <a:defRPr/>
            </a:pPr>
            <a:r>
              <a:rPr lang="zh-CN" altLang="en-US" sz="1400" dirty="0">
                <a:latin typeface="+mj-ea"/>
                <a:ea typeface="+mj-ea"/>
              </a:rPr>
              <a:t>发出律师函</a:t>
            </a:r>
          </a:p>
        </p:txBody>
      </p:sp>
      <p:sp>
        <p:nvSpPr>
          <p:cNvPr id="76" name="TextBox 20"/>
          <p:cNvSpPr txBox="1"/>
          <p:nvPr/>
        </p:nvSpPr>
        <p:spPr>
          <a:xfrm>
            <a:off x="6863734" y="3507854"/>
            <a:ext cx="2316778" cy="555835"/>
          </a:xfrm>
          <a:prstGeom prst="rect">
            <a:avLst/>
          </a:prstGeom>
          <a:noFill/>
        </p:spPr>
        <p:txBody>
          <a:bodyPr wrap="square" lIns="72000" tIns="0" rIns="72000" bIns="0" anchor="ctr" anchorCtr="0">
            <a:noAutofit/>
          </a:bodyPr>
          <a:lstStyle/>
          <a:p>
            <a:pPr defTabSz="913765">
              <a:lnSpc>
                <a:spcPct val="120000"/>
              </a:lnSpc>
              <a:defRPr/>
            </a:pPr>
            <a:r>
              <a:rPr lang="zh-CN" altLang="en-US" sz="1400" dirty="0">
                <a:latin typeface="+mj-ea"/>
                <a:ea typeface="+mj-ea"/>
              </a:rPr>
              <a:t>请求行政管理部门处理或向法院提起诉讼</a:t>
            </a:r>
          </a:p>
        </p:txBody>
      </p:sp>
      <p:sp>
        <p:nvSpPr>
          <p:cNvPr id="77" name="标题 1"/>
          <p:cNvSpPr>
            <a:spLocks noGrp="1"/>
          </p:cNvSpPr>
          <p:nvPr>
            <p:ph type="title"/>
          </p:nvPr>
        </p:nvSpPr>
        <p:spPr>
          <a:xfrm>
            <a:off x="628650" y="95944"/>
            <a:ext cx="7886700" cy="993775"/>
          </a:xfrm>
        </p:spPr>
        <p:txBody>
          <a:bodyPr/>
          <a:lstStyle/>
          <a:p>
            <a:r>
              <a:rPr lang="zh-CN" altLang="en-US" sz="2400" kern="1200" dirty="0">
                <a:latin typeface="+mj-ea"/>
                <a:cs typeface="+mn-cs"/>
              </a:rPr>
              <a:t>原告</a:t>
            </a:r>
            <a:br>
              <a:rPr lang="zh-CN" altLang="en-US" sz="2400" kern="1200" dirty="0">
                <a:latin typeface="+mj-ea"/>
                <a:cs typeface="+mn-cs"/>
              </a:rPr>
            </a:br>
            <a:endParaRPr lang="zh-CN" altLang="en-US" sz="2400" kern="1200" dirty="0">
              <a:latin typeface="+mj-ea"/>
              <a:cs typeface="+mn-cs"/>
            </a:endParaRPr>
          </a:p>
        </p:txBody>
      </p:sp>
      <p:sp>
        <p:nvSpPr>
          <p:cNvPr id="78" name="矩形 77"/>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0a1d942e-8b2b-477a-9b83-2622d585790b"/>
          <p:cNvGrpSpPr>
            <a:grpSpLocks noChangeAspect="1"/>
          </p:cNvGrpSpPr>
          <p:nvPr/>
        </p:nvGrpSpPr>
        <p:grpSpPr>
          <a:xfrm>
            <a:off x="382478" y="2431731"/>
            <a:ext cx="8094690" cy="945000"/>
            <a:chOff x="509974" y="3242308"/>
            <a:chExt cx="10792918" cy="1260000"/>
          </a:xfrm>
        </p:grpSpPr>
        <p:grpSp>
          <p:nvGrpSpPr>
            <p:cNvPr id="4" name="Group 1"/>
            <p:cNvGrpSpPr/>
            <p:nvPr/>
          </p:nvGrpSpPr>
          <p:grpSpPr>
            <a:xfrm>
              <a:off x="509974" y="3242308"/>
              <a:ext cx="1260000" cy="1260000"/>
              <a:chOff x="838200" y="2270125"/>
              <a:chExt cx="1260000" cy="1260000"/>
            </a:xfrm>
          </p:grpSpPr>
          <p:sp>
            <p:nvSpPr>
              <p:cNvPr id="64" name="Oval 2"/>
              <p:cNvSpPr/>
              <p:nvPr/>
            </p:nvSpPr>
            <p:spPr bwMode="auto">
              <a:xfrm>
                <a:off x="838200" y="2270125"/>
                <a:ext cx="1260000" cy="1260000"/>
              </a:xfrm>
              <a:prstGeom prst="ellipse">
                <a:avLst/>
              </a:prstGeom>
              <a:solidFill>
                <a:schemeClr val="tx2">
                  <a:lumMod val="20000"/>
                  <a:lumOff val="80000"/>
                </a:schemeClr>
              </a:solidFill>
              <a:ln>
                <a:noFill/>
              </a:ln>
            </p:spPr>
            <p:txBody>
              <a:bodyPr anchor="ctr"/>
              <a:lstStyle/>
              <a:p>
                <a:pPr algn="ctr"/>
                <a:endParaRPr/>
              </a:p>
            </p:txBody>
          </p:sp>
          <p:sp>
            <p:nvSpPr>
              <p:cNvPr id="65" name="Freeform: Shape 3"/>
              <p:cNvSpPr/>
              <p:nvPr/>
            </p:nvSpPr>
            <p:spPr bwMode="auto">
              <a:xfrm>
                <a:off x="1188279" y="2469673"/>
                <a:ext cx="901417" cy="1043348"/>
              </a:xfrm>
              <a:custGeom>
                <a:avLst/>
                <a:gdLst>
                  <a:gd name="T0" fmla="*/ 55 w 108"/>
                  <a:gd name="T1" fmla="*/ 9 h 125"/>
                  <a:gd name="T2" fmla="*/ 32 w 108"/>
                  <a:gd name="T3" fmla="*/ 0 h 125"/>
                  <a:gd name="T4" fmla="*/ 32 w 108"/>
                  <a:gd name="T5" fmla="*/ 0 h 125"/>
                  <a:gd name="T6" fmla="*/ 0 w 108"/>
                  <a:gd name="T7" fmla="*/ 30 h 125"/>
                  <a:gd name="T8" fmla="*/ 12 w 108"/>
                  <a:gd name="T9" fmla="*/ 57 h 125"/>
                  <a:gd name="T10" fmla="*/ 15 w 108"/>
                  <a:gd name="T11" fmla="*/ 67 h 125"/>
                  <a:gd name="T12" fmla="*/ 16 w 108"/>
                  <a:gd name="T13" fmla="*/ 70 h 125"/>
                  <a:gd name="T14" fmla="*/ 21 w 108"/>
                  <a:gd name="T15" fmla="*/ 70 h 125"/>
                  <a:gd name="T16" fmla="*/ 21 w 108"/>
                  <a:gd name="T17" fmla="*/ 95 h 125"/>
                  <a:gd name="T18" fmla="*/ 21 w 108"/>
                  <a:gd name="T19" fmla="*/ 95 h 125"/>
                  <a:gd name="T20" fmla="*/ 21 w 108"/>
                  <a:gd name="T21" fmla="*/ 95 h 125"/>
                  <a:gd name="T22" fmla="*/ 21 w 108"/>
                  <a:gd name="T23" fmla="*/ 95 h 125"/>
                  <a:gd name="T24" fmla="*/ 21 w 108"/>
                  <a:gd name="T25" fmla="*/ 95 h 125"/>
                  <a:gd name="T26" fmla="*/ 22 w 108"/>
                  <a:gd name="T27" fmla="*/ 96 h 125"/>
                  <a:gd name="T28" fmla="*/ 22 w 108"/>
                  <a:gd name="T29" fmla="*/ 96 h 125"/>
                  <a:gd name="T30" fmla="*/ 51 w 108"/>
                  <a:gd name="T31" fmla="*/ 125 h 125"/>
                  <a:gd name="T32" fmla="*/ 108 w 108"/>
                  <a:gd name="T33" fmla="*/ 62 h 125"/>
                  <a:gd name="T34" fmla="*/ 55 w 108"/>
                  <a:gd name="T35" fmla="*/ 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25">
                    <a:moveTo>
                      <a:pt x="55" y="9"/>
                    </a:moveTo>
                    <a:cubicBezTo>
                      <a:pt x="50" y="4"/>
                      <a:pt x="41" y="0"/>
                      <a:pt x="32" y="0"/>
                    </a:cubicBezTo>
                    <a:cubicBezTo>
                      <a:pt x="32" y="0"/>
                      <a:pt x="32" y="0"/>
                      <a:pt x="32" y="0"/>
                    </a:cubicBezTo>
                    <a:cubicBezTo>
                      <a:pt x="15" y="0"/>
                      <a:pt x="0" y="13"/>
                      <a:pt x="0" y="30"/>
                    </a:cubicBezTo>
                    <a:cubicBezTo>
                      <a:pt x="0" y="40"/>
                      <a:pt x="9" y="52"/>
                      <a:pt x="12" y="57"/>
                    </a:cubicBezTo>
                    <a:cubicBezTo>
                      <a:pt x="14" y="59"/>
                      <a:pt x="14" y="63"/>
                      <a:pt x="15" y="67"/>
                    </a:cubicBezTo>
                    <a:cubicBezTo>
                      <a:pt x="16" y="68"/>
                      <a:pt x="16" y="69"/>
                      <a:pt x="16" y="70"/>
                    </a:cubicBezTo>
                    <a:cubicBezTo>
                      <a:pt x="21" y="70"/>
                      <a:pt x="21" y="70"/>
                      <a:pt x="21" y="70"/>
                    </a:cubicBezTo>
                    <a:cubicBezTo>
                      <a:pt x="21" y="95"/>
                      <a:pt x="21" y="95"/>
                      <a:pt x="21" y="95"/>
                    </a:cubicBezTo>
                    <a:cubicBezTo>
                      <a:pt x="21" y="95"/>
                      <a:pt x="21" y="95"/>
                      <a:pt x="21" y="95"/>
                    </a:cubicBezTo>
                    <a:cubicBezTo>
                      <a:pt x="21" y="95"/>
                      <a:pt x="21" y="95"/>
                      <a:pt x="21" y="95"/>
                    </a:cubicBezTo>
                    <a:cubicBezTo>
                      <a:pt x="21" y="95"/>
                      <a:pt x="21" y="95"/>
                      <a:pt x="21" y="95"/>
                    </a:cubicBezTo>
                    <a:cubicBezTo>
                      <a:pt x="21" y="95"/>
                      <a:pt x="21" y="95"/>
                      <a:pt x="21" y="95"/>
                    </a:cubicBezTo>
                    <a:cubicBezTo>
                      <a:pt x="21" y="95"/>
                      <a:pt x="21" y="95"/>
                      <a:pt x="22" y="96"/>
                    </a:cubicBezTo>
                    <a:cubicBezTo>
                      <a:pt x="22" y="96"/>
                      <a:pt x="22" y="96"/>
                      <a:pt x="22" y="96"/>
                    </a:cubicBezTo>
                    <a:cubicBezTo>
                      <a:pt x="51" y="125"/>
                      <a:pt x="51" y="125"/>
                      <a:pt x="51" y="125"/>
                    </a:cubicBezTo>
                    <a:cubicBezTo>
                      <a:pt x="81" y="118"/>
                      <a:pt x="104" y="93"/>
                      <a:pt x="108" y="62"/>
                    </a:cubicBezTo>
                    <a:lnTo>
                      <a:pt x="55" y="9"/>
                    </a:lnTo>
                    <a:close/>
                  </a:path>
                </a:pathLst>
              </a:custGeom>
              <a:solidFill>
                <a:schemeClr val="tx2">
                  <a:lumMod val="60000"/>
                  <a:lumOff val="40000"/>
                </a:schemeClr>
              </a:solidFill>
              <a:ln>
                <a:noFill/>
              </a:ln>
            </p:spPr>
            <p:txBody>
              <a:bodyPr anchor="ctr"/>
              <a:lstStyle/>
              <a:p>
                <a:pPr algn="ctr"/>
                <a:endParaRPr/>
              </a:p>
            </p:txBody>
          </p:sp>
          <p:sp>
            <p:nvSpPr>
              <p:cNvPr id="66" name="Freeform: Shape 4"/>
              <p:cNvSpPr/>
              <p:nvPr/>
            </p:nvSpPr>
            <p:spPr bwMode="auto">
              <a:xfrm>
                <a:off x="1338515" y="3086845"/>
                <a:ext cx="242363" cy="200973"/>
              </a:xfrm>
              <a:custGeom>
                <a:avLst/>
                <a:gdLst>
                  <a:gd name="T0" fmla="*/ 28 w 29"/>
                  <a:gd name="T1" fmla="*/ 0 h 24"/>
                  <a:gd name="T2" fmla="*/ 28 w 29"/>
                  <a:gd name="T3" fmla="*/ 0 h 24"/>
                  <a:gd name="T4" fmla="*/ 14 w 29"/>
                  <a:gd name="T5" fmla="*/ 0 h 24"/>
                  <a:gd name="T6" fmla="*/ 1 w 29"/>
                  <a:gd name="T7" fmla="*/ 0 h 24"/>
                  <a:gd name="T8" fmla="*/ 0 w 29"/>
                  <a:gd name="T9" fmla="*/ 1 h 24"/>
                  <a:gd name="T10" fmla="*/ 1 w 29"/>
                  <a:gd name="T11" fmla="*/ 1 h 24"/>
                  <a:gd name="T12" fmla="*/ 1 w 29"/>
                  <a:gd name="T13" fmla="*/ 5 h 24"/>
                  <a:gd name="T14" fmla="*/ 2 w 29"/>
                  <a:gd name="T15" fmla="*/ 6 h 24"/>
                  <a:gd name="T16" fmla="*/ 2 w 29"/>
                  <a:gd name="T17" fmla="*/ 18 h 24"/>
                  <a:gd name="T18" fmla="*/ 5 w 29"/>
                  <a:gd name="T19" fmla="*/ 23 h 24"/>
                  <a:gd name="T20" fmla="*/ 14 w 29"/>
                  <a:gd name="T21" fmla="*/ 24 h 24"/>
                  <a:gd name="T22" fmla="*/ 15 w 29"/>
                  <a:gd name="T23" fmla="*/ 24 h 24"/>
                  <a:gd name="T24" fmla="*/ 15 w 29"/>
                  <a:gd name="T25" fmla="*/ 24 h 24"/>
                  <a:gd name="T26" fmla="*/ 24 w 29"/>
                  <a:gd name="T27" fmla="*/ 23 h 24"/>
                  <a:gd name="T28" fmla="*/ 27 w 29"/>
                  <a:gd name="T29" fmla="*/ 20 h 24"/>
                  <a:gd name="T30" fmla="*/ 27 w 29"/>
                  <a:gd name="T31" fmla="*/ 6 h 24"/>
                  <a:gd name="T32" fmla="*/ 28 w 29"/>
                  <a:gd name="T33" fmla="*/ 5 h 24"/>
                  <a:gd name="T34" fmla="*/ 28 w 29"/>
                  <a:gd name="T35" fmla="*/ 1 h 24"/>
                  <a:gd name="T36" fmla="*/ 29 w 29"/>
                  <a:gd name="T37" fmla="*/ 1 h 24"/>
                  <a:gd name="T38" fmla="*/ 28 w 29"/>
                  <a:gd name="T3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4">
                    <a:moveTo>
                      <a:pt x="28" y="0"/>
                    </a:moveTo>
                    <a:cubicBezTo>
                      <a:pt x="28" y="0"/>
                      <a:pt x="28" y="0"/>
                      <a:pt x="28" y="0"/>
                    </a:cubicBezTo>
                    <a:cubicBezTo>
                      <a:pt x="14" y="0"/>
                      <a:pt x="14" y="0"/>
                      <a:pt x="14" y="0"/>
                    </a:cubicBezTo>
                    <a:cubicBezTo>
                      <a:pt x="1" y="0"/>
                      <a:pt x="1" y="0"/>
                      <a:pt x="1" y="0"/>
                    </a:cubicBezTo>
                    <a:cubicBezTo>
                      <a:pt x="1" y="0"/>
                      <a:pt x="0" y="1"/>
                      <a:pt x="0" y="1"/>
                    </a:cubicBezTo>
                    <a:cubicBezTo>
                      <a:pt x="1" y="1"/>
                      <a:pt x="1" y="1"/>
                      <a:pt x="1" y="1"/>
                    </a:cubicBezTo>
                    <a:cubicBezTo>
                      <a:pt x="1" y="1"/>
                      <a:pt x="1" y="4"/>
                      <a:pt x="1" y="5"/>
                    </a:cubicBezTo>
                    <a:cubicBezTo>
                      <a:pt x="1" y="5"/>
                      <a:pt x="2" y="6"/>
                      <a:pt x="2" y="6"/>
                    </a:cubicBezTo>
                    <a:cubicBezTo>
                      <a:pt x="2" y="8"/>
                      <a:pt x="2" y="17"/>
                      <a:pt x="2" y="18"/>
                    </a:cubicBezTo>
                    <a:cubicBezTo>
                      <a:pt x="2" y="20"/>
                      <a:pt x="4" y="22"/>
                      <a:pt x="5" y="23"/>
                    </a:cubicBezTo>
                    <a:cubicBezTo>
                      <a:pt x="7" y="24"/>
                      <a:pt x="10" y="24"/>
                      <a:pt x="14" y="24"/>
                    </a:cubicBezTo>
                    <a:cubicBezTo>
                      <a:pt x="14" y="24"/>
                      <a:pt x="15" y="24"/>
                      <a:pt x="15" y="24"/>
                    </a:cubicBezTo>
                    <a:cubicBezTo>
                      <a:pt x="15" y="24"/>
                      <a:pt x="15" y="24"/>
                      <a:pt x="15" y="24"/>
                    </a:cubicBezTo>
                    <a:cubicBezTo>
                      <a:pt x="19" y="24"/>
                      <a:pt x="22" y="24"/>
                      <a:pt x="24" y="23"/>
                    </a:cubicBezTo>
                    <a:cubicBezTo>
                      <a:pt x="26" y="22"/>
                      <a:pt x="27" y="22"/>
                      <a:pt x="27" y="20"/>
                    </a:cubicBezTo>
                    <a:cubicBezTo>
                      <a:pt x="27" y="19"/>
                      <a:pt x="27" y="8"/>
                      <a:pt x="27" y="6"/>
                    </a:cubicBezTo>
                    <a:cubicBezTo>
                      <a:pt x="28" y="6"/>
                      <a:pt x="28" y="5"/>
                      <a:pt x="28" y="5"/>
                    </a:cubicBezTo>
                    <a:cubicBezTo>
                      <a:pt x="28" y="4"/>
                      <a:pt x="28" y="1"/>
                      <a:pt x="28" y="1"/>
                    </a:cubicBezTo>
                    <a:cubicBezTo>
                      <a:pt x="28" y="1"/>
                      <a:pt x="29" y="1"/>
                      <a:pt x="29" y="1"/>
                    </a:cubicBezTo>
                    <a:cubicBezTo>
                      <a:pt x="29" y="0"/>
                      <a:pt x="29" y="0"/>
                      <a:pt x="28" y="0"/>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Rectangle 5"/>
              <p:cNvSpPr/>
              <p:nvPr/>
            </p:nvSpPr>
            <p:spPr bwMode="auto">
              <a:xfrm>
                <a:off x="1398043" y="3255035"/>
                <a:ext cx="1418" cy="1426"/>
              </a:xfrm>
              <a:prstGeom prst="rect">
                <a:avLst/>
              </a:prstGeom>
              <a:solidFill>
                <a:srgbClr val="413F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 name="Freeform: Shape 6"/>
              <p:cNvSpPr/>
              <p:nvPr/>
            </p:nvSpPr>
            <p:spPr bwMode="auto">
              <a:xfrm>
                <a:off x="1405129" y="3279265"/>
                <a:ext cx="126142" cy="49887"/>
              </a:xfrm>
              <a:custGeom>
                <a:avLst/>
                <a:gdLst>
                  <a:gd name="T0" fmla="*/ 7 w 15"/>
                  <a:gd name="T1" fmla="*/ 1 h 6"/>
                  <a:gd name="T2" fmla="*/ 7 w 15"/>
                  <a:gd name="T3" fmla="*/ 1 h 6"/>
                  <a:gd name="T4" fmla="*/ 6 w 15"/>
                  <a:gd name="T5" fmla="*/ 1 h 6"/>
                  <a:gd name="T6" fmla="*/ 6 w 15"/>
                  <a:gd name="T7" fmla="*/ 1 h 6"/>
                  <a:gd name="T8" fmla="*/ 5 w 15"/>
                  <a:gd name="T9" fmla="*/ 1 h 6"/>
                  <a:gd name="T10" fmla="*/ 0 w 15"/>
                  <a:gd name="T11" fmla="*/ 0 h 6"/>
                  <a:gd name="T12" fmla="*/ 0 w 15"/>
                  <a:gd name="T13" fmla="*/ 1 h 6"/>
                  <a:gd name="T14" fmla="*/ 2 w 15"/>
                  <a:gd name="T15" fmla="*/ 5 h 6"/>
                  <a:gd name="T16" fmla="*/ 2 w 15"/>
                  <a:gd name="T17" fmla="*/ 5 h 6"/>
                  <a:gd name="T18" fmla="*/ 2 w 15"/>
                  <a:gd name="T19" fmla="*/ 5 h 6"/>
                  <a:gd name="T20" fmla="*/ 2 w 15"/>
                  <a:gd name="T21" fmla="*/ 5 h 6"/>
                  <a:gd name="T22" fmla="*/ 2 w 15"/>
                  <a:gd name="T23" fmla="*/ 5 h 6"/>
                  <a:gd name="T24" fmla="*/ 2 w 15"/>
                  <a:gd name="T25" fmla="*/ 5 h 6"/>
                  <a:gd name="T26" fmla="*/ 2 w 15"/>
                  <a:gd name="T27" fmla="*/ 5 h 6"/>
                  <a:gd name="T28" fmla="*/ 2 w 15"/>
                  <a:gd name="T29" fmla="*/ 5 h 6"/>
                  <a:gd name="T30" fmla="*/ 2 w 15"/>
                  <a:gd name="T31" fmla="*/ 5 h 6"/>
                  <a:gd name="T32" fmla="*/ 2 w 15"/>
                  <a:gd name="T33" fmla="*/ 5 h 6"/>
                  <a:gd name="T34" fmla="*/ 2 w 15"/>
                  <a:gd name="T35" fmla="*/ 5 h 6"/>
                  <a:gd name="T36" fmla="*/ 2 w 15"/>
                  <a:gd name="T37" fmla="*/ 5 h 6"/>
                  <a:gd name="T38" fmla="*/ 3 w 15"/>
                  <a:gd name="T39" fmla="*/ 5 h 6"/>
                  <a:gd name="T40" fmla="*/ 3 w 15"/>
                  <a:gd name="T41" fmla="*/ 5 h 6"/>
                  <a:gd name="T42" fmla="*/ 3 w 15"/>
                  <a:gd name="T43" fmla="*/ 6 h 6"/>
                  <a:gd name="T44" fmla="*/ 7 w 15"/>
                  <a:gd name="T45" fmla="*/ 6 h 6"/>
                  <a:gd name="T46" fmla="*/ 7 w 15"/>
                  <a:gd name="T47" fmla="*/ 6 h 6"/>
                  <a:gd name="T48" fmla="*/ 8 w 15"/>
                  <a:gd name="T49" fmla="*/ 6 h 6"/>
                  <a:gd name="T50" fmla="*/ 12 w 15"/>
                  <a:gd name="T51" fmla="*/ 5 h 6"/>
                  <a:gd name="T52" fmla="*/ 12 w 15"/>
                  <a:gd name="T53" fmla="*/ 5 h 6"/>
                  <a:gd name="T54" fmla="*/ 12 w 15"/>
                  <a:gd name="T55" fmla="*/ 5 h 6"/>
                  <a:gd name="T56" fmla="*/ 12 w 15"/>
                  <a:gd name="T57" fmla="*/ 5 h 6"/>
                  <a:gd name="T58" fmla="*/ 12 w 15"/>
                  <a:gd name="T59" fmla="*/ 5 h 6"/>
                  <a:gd name="T60" fmla="*/ 12 w 15"/>
                  <a:gd name="T61" fmla="*/ 5 h 6"/>
                  <a:gd name="T62" fmla="*/ 12 w 15"/>
                  <a:gd name="T63" fmla="*/ 5 h 6"/>
                  <a:gd name="T64" fmla="*/ 12 w 15"/>
                  <a:gd name="T65" fmla="*/ 5 h 6"/>
                  <a:gd name="T66" fmla="*/ 12 w 15"/>
                  <a:gd name="T67" fmla="*/ 5 h 6"/>
                  <a:gd name="T68" fmla="*/ 12 w 15"/>
                  <a:gd name="T69" fmla="*/ 5 h 6"/>
                  <a:gd name="T70" fmla="*/ 12 w 15"/>
                  <a:gd name="T71" fmla="*/ 5 h 6"/>
                  <a:gd name="T72" fmla="*/ 12 w 15"/>
                  <a:gd name="T73" fmla="*/ 5 h 6"/>
                  <a:gd name="T74" fmla="*/ 12 w 15"/>
                  <a:gd name="T75" fmla="*/ 5 h 6"/>
                  <a:gd name="T76" fmla="*/ 12 w 15"/>
                  <a:gd name="T77" fmla="*/ 5 h 6"/>
                  <a:gd name="T78" fmla="*/ 13 w 15"/>
                  <a:gd name="T79" fmla="*/ 4 h 6"/>
                  <a:gd name="T80" fmla="*/ 14 w 15"/>
                  <a:gd name="T81" fmla="*/ 2 h 6"/>
                  <a:gd name="T82" fmla="*/ 15 w 15"/>
                  <a:gd name="T83" fmla="*/ 1 h 6"/>
                  <a:gd name="T84" fmla="*/ 15 w 15"/>
                  <a:gd name="T85" fmla="*/ 1 h 6"/>
                  <a:gd name="T86" fmla="*/ 15 w 15"/>
                  <a:gd name="T87" fmla="*/ 0 h 6"/>
                  <a:gd name="T88" fmla="*/ 15 w 15"/>
                  <a:gd name="T89" fmla="*/ 0 h 6"/>
                  <a:gd name="T90" fmla="*/ 7 w 15"/>
                  <a:gd name="T9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 h="6">
                    <a:moveTo>
                      <a:pt x="7" y="1"/>
                    </a:moveTo>
                    <a:cubicBezTo>
                      <a:pt x="7" y="1"/>
                      <a:pt x="7" y="1"/>
                      <a:pt x="7" y="1"/>
                    </a:cubicBezTo>
                    <a:cubicBezTo>
                      <a:pt x="7" y="1"/>
                      <a:pt x="6" y="1"/>
                      <a:pt x="6" y="1"/>
                    </a:cubicBezTo>
                    <a:cubicBezTo>
                      <a:pt x="6" y="1"/>
                      <a:pt x="6" y="1"/>
                      <a:pt x="6" y="1"/>
                    </a:cubicBezTo>
                    <a:cubicBezTo>
                      <a:pt x="6" y="1"/>
                      <a:pt x="5" y="1"/>
                      <a:pt x="5" y="1"/>
                    </a:cubicBezTo>
                    <a:cubicBezTo>
                      <a:pt x="3" y="1"/>
                      <a:pt x="1" y="1"/>
                      <a:pt x="0" y="0"/>
                    </a:cubicBezTo>
                    <a:cubicBezTo>
                      <a:pt x="0" y="1"/>
                      <a:pt x="0" y="1"/>
                      <a:pt x="0" y="1"/>
                    </a:cubicBezTo>
                    <a:cubicBezTo>
                      <a:pt x="0" y="1"/>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3" y="5"/>
                      <a:pt x="3" y="5"/>
                      <a:pt x="3" y="5"/>
                    </a:cubicBezTo>
                    <a:cubicBezTo>
                      <a:pt x="3" y="5"/>
                      <a:pt x="3" y="5"/>
                      <a:pt x="3" y="5"/>
                    </a:cubicBezTo>
                    <a:cubicBezTo>
                      <a:pt x="3" y="5"/>
                      <a:pt x="3" y="6"/>
                      <a:pt x="3" y="6"/>
                    </a:cubicBezTo>
                    <a:cubicBezTo>
                      <a:pt x="4" y="6"/>
                      <a:pt x="6" y="6"/>
                      <a:pt x="7" y="6"/>
                    </a:cubicBezTo>
                    <a:cubicBezTo>
                      <a:pt x="7" y="6"/>
                      <a:pt x="7" y="6"/>
                      <a:pt x="7" y="6"/>
                    </a:cubicBezTo>
                    <a:cubicBezTo>
                      <a:pt x="7" y="6"/>
                      <a:pt x="7" y="6"/>
                      <a:pt x="8" y="6"/>
                    </a:cubicBezTo>
                    <a:cubicBezTo>
                      <a:pt x="9" y="6"/>
                      <a:pt x="12" y="6"/>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3" y="4"/>
                      <a:pt x="13" y="4"/>
                    </a:cubicBezTo>
                    <a:cubicBezTo>
                      <a:pt x="13" y="3"/>
                      <a:pt x="14" y="3"/>
                      <a:pt x="14" y="2"/>
                    </a:cubicBezTo>
                    <a:cubicBezTo>
                      <a:pt x="14" y="2"/>
                      <a:pt x="15" y="2"/>
                      <a:pt x="15" y="1"/>
                    </a:cubicBezTo>
                    <a:cubicBezTo>
                      <a:pt x="15" y="1"/>
                      <a:pt x="15" y="1"/>
                      <a:pt x="15" y="1"/>
                    </a:cubicBezTo>
                    <a:cubicBezTo>
                      <a:pt x="15" y="1"/>
                      <a:pt x="15" y="1"/>
                      <a:pt x="15" y="0"/>
                    </a:cubicBezTo>
                    <a:cubicBezTo>
                      <a:pt x="15" y="0"/>
                      <a:pt x="15" y="0"/>
                      <a:pt x="15" y="0"/>
                    </a:cubicBezTo>
                    <a:cubicBezTo>
                      <a:pt x="13" y="1"/>
                      <a:pt x="10" y="1"/>
                      <a:pt x="7" y="1"/>
                    </a:cubicBezTo>
                    <a:close/>
                  </a:path>
                </a:pathLst>
              </a:custGeom>
              <a:solidFill>
                <a:srgbClr val="E6E7E8"/>
              </a:solidFill>
              <a:ln>
                <a:noFill/>
              </a:ln>
            </p:spPr>
            <p:txBody>
              <a:bodyPr anchor="ctr"/>
              <a:lstStyle/>
              <a:p>
                <a:pPr algn="ctr"/>
                <a:endParaRPr/>
              </a:p>
            </p:txBody>
          </p:sp>
          <p:sp>
            <p:nvSpPr>
              <p:cNvPr id="69" name="Freeform: Shape 7"/>
              <p:cNvSpPr/>
              <p:nvPr/>
            </p:nvSpPr>
            <p:spPr bwMode="auto">
              <a:xfrm>
                <a:off x="1456153" y="2469673"/>
                <a:ext cx="266457" cy="617172"/>
              </a:xfrm>
              <a:custGeom>
                <a:avLst/>
                <a:gdLst>
                  <a:gd name="T0" fmla="*/ 0 w 32"/>
                  <a:gd name="T1" fmla="*/ 0 h 74"/>
                  <a:gd name="T2" fmla="*/ 0 w 32"/>
                  <a:gd name="T3" fmla="*/ 0 h 74"/>
                  <a:gd name="T4" fmla="*/ 18 w 32"/>
                  <a:gd name="T5" fmla="*/ 29 h 74"/>
                  <a:gd name="T6" fmla="*/ 0 w 32"/>
                  <a:gd name="T7" fmla="*/ 65 h 74"/>
                  <a:gd name="T8" fmla="*/ 0 w 32"/>
                  <a:gd name="T9" fmla="*/ 74 h 74"/>
                  <a:gd name="T10" fmla="*/ 14 w 32"/>
                  <a:gd name="T11" fmla="*/ 74 h 74"/>
                  <a:gd name="T12" fmla="*/ 17 w 32"/>
                  <a:gd name="T13" fmla="*/ 67 h 74"/>
                  <a:gd name="T14" fmla="*/ 20 w 32"/>
                  <a:gd name="T15" fmla="*/ 57 h 74"/>
                  <a:gd name="T16" fmla="*/ 32 w 32"/>
                  <a:gd name="T17" fmla="*/ 30 h 74"/>
                  <a:gd name="T18" fmla="*/ 0 w 3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74">
                    <a:moveTo>
                      <a:pt x="0" y="0"/>
                    </a:moveTo>
                    <a:cubicBezTo>
                      <a:pt x="0" y="0"/>
                      <a:pt x="0" y="0"/>
                      <a:pt x="0" y="0"/>
                    </a:cubicBezTo>
                    <a:cubicBezTo>
                      <a:pt x="0" y="0"/>
                      <a:pt x="18" y="4"/>
                      <a:pt x="18" y="29"/>
                    </a:cubicBezTo>
                    <a:cubicBezTo>
                      <a:pt x="18" y="49"/>
                      <a:pt x="0" y="60"/>
                      <a:pt x="0" y="65"/>
                    </a:cubicBezTo>
                    <a:cubicBezTo>
                      <a:pt x="0" y="68"/>
                      <a:pt x="0" y="72"/>
                      <a:pt x="0" y="74"/>
                    </a:cubicBezTo>
                    <a:cubicBezTo>
                      <a:pt x="14" y="74"/>
                      <a:pt x="14" y="74"/>
                      <a:pt x="14" y="74"/>
                    </a:cubicBezTo>
                    <a:cubicBezTo>
                      <a:pt x="14" y="74"/>
                      <a:pt x="16" y="71"/>
                      <a:pt x="17" y="67"/>
                    </a:cubicBezTo>
                    <a:cubicBezTo>
                      <a:pt x="18" y="63"/>
                      <a:pt x="19" y="59"/>
                      <a:pt x="20" y="57"/>
                    </a:cubicBezTo>
                    <a:cubicBezTo>
                      <a:pt x="24" y="52"/>
                      <a:pt x="32" y="40"/>
                      <a:pt x="32" y="30"/>
                    </a:cubicBezTo>
                    <a:cubicBezTo>
                      <a:pt x="32" y="13"/>
                      <a:pt x="18" y="0"/>
                      <a:pt x="0" y="0"/>
                    </a:cubicBezTo>
                    <a:close/>
                  </a:path>
                </a:pathLst>
              </a:custGeom>
              <a:solidFill>
                <a:schemeClr val="accent1">
                  <a:lumMod val="75000"/>
                </a:schemeClr>
              </a:solidFill>
              <a:ln>
                <a:noFill/>
              </a:ln>
            </p:spPr>
            <p:txBody>
              <a:bodyPr anchor="ctr"/>
              <a:lstStyle/>
              <a:p>
                <a:pPr algn="ctr"/>
                <a:endParaRPr/>
              </a:p>
            </p:txBody>
          </p:sp>
          <p:sp>
            <p:nvSpPr>
              <p:cNvPr id="70" name="Freeform: Shape 8"/>
              <p:cNvSpPr/>
              <p:nvPr/>
            </p:nvSpPr>
            <p:spPr bwMode="auto">
              <a:xfrm>
                <a:off x="1188279" y="2469673"/>
                <a:ext cx="418111" cy="617172"/>
              </a:xfrm>
              <a:custGeom>
                <a:avLst/>
                <a:gdLst>
                  <a:gd name="T0" fmla="*/ 50 w 50"/>
                  <a:gd name="T1" fmla="*/ 29 h 74"/>
                  <a:gd name="T2" fmla="*/ 32 w 50"/>
                  <a:gd name="T3" fmla="*/ 0 h 74"/>
                  <a:gd name="T4" fmla="*/ 0 w 50"/>
                  <a:gd name="T5" fmla="*/ 30 h 74"/>
                  <a:gd name="T6" fmla="*/ 12 w 50"/>
                  <a:gd name="T7" fmla="*/ 57 h 74"/>
                  <a:gd name="T8" fmla="*/ 15 w 50"/>
                  <a:gd name="T9" fmla="*/ 67 h 74"/>
                  <a:gd name="T10" fmla="*/ 18 w 50"/>
                  <a:gd name="T11" fmla="*/ 74 h 74"/>
                  <a:gd name="T12" fmla="*/ 32 w 50"/>
                  <a:gd name="T13" fmla="*/ 74 h 74"/>
                  <a:gd name="T14" fmla="*/ 32 w 50"/>
                  <a:gd name="T15" fmla="*/ 65 h 74"/>
                  <a:gd name="T16" fmla="*/ 50 w 50"/>
                  <a:gd name="T1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74">
                    <a:moveTo>
                      <a:pt x="50" y="29"/>
                    </a:moveTo>
                    <a:cubicBezTo>
                      <a:pt x="50" y="4"/>
                      <a:pt x="32" y="0"/>
                      <a:pt x="32" y="0"/>
                    </a:cubicBezTo>
                    <a:cubicBezTo>
                      <a:pt x="15" y="0"/>
                      <a:pt x="0" y="13"/>
                      <a:pt x="0" y="30"/>
                    </a:cubicBezTo>
                    <a:cubicBezTo>
                      <a:pt x="0" y="40"/>
                      <a:pt x="9" y="52"/>
                      <a:pt x="12" y="57"/>
                    </a:cubicBezTo>
                    <a:cubicBezTo>
                      <a:pt x="14" y="59"/>
                      <a:pt x="14" y="63"/>
                      <a:pt x="15" y="67"/>
                    </a:cubicBezTo>
                    <a:cubicBezTo>
                      <a:pt x="16" y="71"/>
                      <a:pt x="18" y="74"/>
                      <a:pt x="18" y="74"/>
                    </a:cubicBezTo>
                    <a:cubicBezTo>
                      <a:pt x="32" y="74"/>
                      <a:pt x="32" y="74"/>
                      <a:pt x="32" y="74"/>
                    </a:cubicBezTo>
                    <a:cubicBezTo>
                      <a:pt x="32" y="70"/>
                      <a:pt x="32" y="68"/>
                      <a:pt x="32" y="65"/>
                    </a:cubicBezTo>
                    <a:cubicBezTo>
                      <a:pt x="32" y="60"/>
                      <a:pt x="50" y="49"/>
                      <a:pt x="50" y="29"/>
                    </a:cubicBezTo>
                    <a:close/>
                  </a:path>
                </a:pathLst>
              </a:custGeom>
              <a:solidFill>
                <a:schemeClr val="accent1"/>
              </a:solidFill>
              <a:ln>
                <a:noFill/>
              </a:ln>
            </p:spPr>
            <p:txBody>
              <a:bodyPr anchor="ctr"/>
              <a:lstStyle/>
              <a:p>
                <a:pPr algn="ctr"/>
                <a:endParaRPr/>
              </a:p>
            </p:txBody>
          </p:sp>
          <p:sp>
            <p:nvSpPr>
              <p:cNvPr id="71" name="Freeform: Shape 9"/>
              <p:cNvSpPr/>
              <p:nvPr/>
            </p:nvSpPr>
            <p:spPr bwMode="auto">
              <a:xfrm>
                <a:off x="1205287" y="2519560"/>
                <a:ext cx="208347" cy="334955"/>
              </a:xfrm>
              <a:custGeom>
                <a:avLst/>
                <a:gdLst>
                  <a:gd name="T0" fmla="*/ 10 w 25"/>
                  <a:gd name="T1" fmla="*/ 40 h 40"/>
                  <a:gd name="T2" fmla="*/ 7 w 25"/>
                  <a:gd name="T3" fmla="*/ 39 h 40"/>
                  <a:gd name="T4" fmla="*/ 5 w 25"/>
                  <a:gd name="T5" fmla="*/ 15 h 40"/>
                  <a:gd name="T6" fmla="*/ 21 w 25"/>
                  <a:gd name="T7" fmla="*/ 0 h 40"/>
                  <a:gd name="T8" fmla="*/ 24 w 25"/>
                  <a:gd name="T9" fmla="*/ 2 h 40"/>
                  <a:gd name="T10" fmla="*/ 22 w 25"/>
                  <a:gd name="T11" fmla="*/ 5 h 40"/>
                  <a:gd name="T12" fmla="*/ 10 w 25"/>
                  <a:gd name="T13" fmla="*/ 17 h 40"/>
                  <a:gd name="T14" fmla="*/ 12 w 25"/>
                  <a:gd name="T15" fmla="*/ 36 h 40"/>
                  <a:gd name="T16" fmla="*/ 11 w 25"/>
                  <a:gd name="T17" fmla="*/ 39 h 40"/>
                  <a:gd name="T18" fmla="*/ 10 w 25"/>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40">
                    <a:moveTo>
                      <a:pt x="10" y="40"/>
                    </a:moveTo>
                    <a:cubicBezTo>
                      <a:pt x="9" y="40"/>
                      <a:pt x="8" y="39"/>
                      <a:pt x="7" y="39"/>
                    </a:cubicBezTo>
                    <a:cubicBezTo>
                      <a:pt x="7" y="38"/>
                      <a:pt x="0" y="27"/>
                      <a:pt x="5" y="15"/>
                    </a:cubicBezTo>
                    <a:cubicBezTo>
                      <a:pt x="10" y="3"/>
                      <a:pt x="21" y="0"/>
                      <a:pt x="21" y="0"/>
                    </a:cubicBezTo>
                    <a:cubicBezTo>
                      <a:pt x="22" y="0"/>
                      <a:pt x="24" y="1"/>
                      <a:pt x="24" y="2"/>
                    </a:cubicBezTo>
                    <a:cubicBezTo>
                      <a:pt x="25" y="3"/>
                      <a:pt x="24" y="5"/>
                      <a:pt x="22" y="5"/>
                    </a:cubicBezTo>
                    <a:cubicBezTo>
                      <a:pt x="22" y="5"/>
                      <a:pt x="13" y="8"/>
                      <a:pt x="10" y="17"/>
                    </a:cubicBezTo>
                    <a:cubicBezTo>
                      <a:pt x="6" y="27"/>
                      <a:pt x="12" y="36"/>
                      <a:pt x="12" y="36"/>
                    </a:cubicBezTo>
                    <a:cubicBezTo>
                      <a:pt x="13" y="37"/>
                      <a:pt x="12" y="39"/>
                      <a:pt x="11" y="39"/>
                    </a:cubicBezTo>
                    <a:cubicBezTo>
                      <a:pt x="11" y="40"/>
                      <a:pt x="10" y="40"/>
                      <a:pt x="10" y="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5" name="Group 10"/>
            <p:cNvGrpSpPr/>
            <p:nvPr/>
          </p:nvGrpSpPr>
          <p:grpSpPr>
            <a:xfrm>
              <a:off x="2885191" y="3242308"/>
              <a:ext cx="1260000" cy="1260000"/>
              <a:chOff x="3328987" y="2270125"/>
              <a:chExt cx="1260000" cy="1260000"/>
            </a:xfrm>
          </p:grpSpPr>
          <p:sp>
            <p:nvSpPr>
              <p:cNvPr id="54" name="Oval 11"/>
              <p:cNvSpPr/>
              <p:nvPr/>
            </p:nvSpPr>
            <p:spPr bwMode="auto">
              <a:xfrm>
                <a:off x="3328987" y="2270125"/>
                <a:ext cx="1260000" cy="1260000"/>
              </a:xfrm>
              <a:prstGeom prst="ellipse">
                <a:avLst/>
              </a:prstGeom>
              <a:solidFill>
                <a:schemeClr val="tx2">
                  <a:lumMod val="20000"/>
                  <a:lumOff val="80000"/>
                </a:schemeClr>
              </a:solidFill>
              <a:ln>
                <a:noFill/>
              </a:ln>
            </p:spPr>
            <p:txBody>
              <a:bodyPr anchor="ctr"/>
              <a:lstStyle/>
              <a:p>
                <a:pPr algn="ctr"/>
                <a:endParaRPr/>
              </a:p>
            </p:txBody>
          </p:sp>
          <p:sp>
            <p:nvSpPr>
              <p:cNvPr id="55" name="Freeform: Shape 12"/>
              <p:cNvSpPr/>
              <p:nvPr/>
            </p:nvSpPr>
            <p:spPr bwMode="auto">
              <a:xfrm>
                <a:off x="3562534" y="2472132"/>
                <a:ext cx="1026453" cy="1057993"/>
              </a:xfrm>
              <a:custGeom>
                <a:avLst/>
                <a:gdLst>
                  <a:gd name="T0" fmla="*/ 86 w 123"/>
                  <a:gd name="T1" fmla="*/ 13 h 126"/>
                  <a:gd name="T2" fmla="*/ 86 w 123"/>
                  <a:gd name="T3" fmla="*/ 13 h 126"/>
                  <a:gd name="T4" fmla="*/ 85 w 123"/>
                  <a:gd name="T5" fmla="*/ 12 h 126"/>
                  <a:gd name="T6" fmla="*/ 40 w 123"/>
                  <a:gd name="T7" fmla="*/ 12 h 126"/>
                  <a:gd name="T8" fmla="*/ 36 w 123"/>
                  <a:gd name="T9" fmla="*/ 55 h 126"/>
                  <a:gd name="T10" fmla="*/ 30 w 123"/>
                  <a:gd name="T11" fmla="*/ 61 h 126"/>
                  <a:gd name="T12" fmla="*/ 30 w 123"/>
                  <a:gd name="T13" fmla="*/ 60 h 126"/>
                  <a:gd name="T14" fmla="*/ 26 w 123"/>
                  <a:gd name="T15" fmla="*/ 60 h 126"/>
                  <a:gd name="T16" fmla="*/ 1 w 123"/>
                  <a:gd name="T17" fmla="*/ 85 h 126"/>
                  <a:gd name="T18" fmla="*/ 1 w 123"/>
                  <a:gd name="T19" fmla="*/ 89 h 126"/>
                  <a:gd name="T20" fmla="*/ 38 w 123"/>
                  <a:gd name="T21" fmla="*/ 126 h 126"/>
                  <a:gd name="T22" fmla="*/ 48 w 123"/>
                  <a:gd name="T23" fmla="*/ 126 h 126"/>
                  <a:gd name="T24" fmla="*/ 123 w 123"/>
                  <a:gd name="T25" fmla="*/ 51 h 126"/>
                  <a:gd name="T26" fmla="*/ 123 w 123"/>
                  <a:gd name="T27" fmla="*/ 50 h 126"/>
                  <a:gd name="T28" fmla="*/ 86 w 123"/>
                  <a:gd name="T29" fmla="*/ 13 h 126"/>
                  <a:gd name="T30" fmla="*/ 86 w 123"/>
                  <a:gd name="T31"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26">
                    <a:moveTo>
                      <a:pt x="86" y="13"/>
                    </a:moveTo>
                    <a:cubicBezTo>
                      <a:pt x="86" y="13"/>
                      <a:pt x="86" y="13"/>
                      <a:pt x="86" y="13"/>
                    </a:cubicBezTo>
                    <a:cubicBezTo>
                      <a:pt x="85" y="12"/>
                      <a:pt x="85" y="12"/>
                      <a:pt x="85" y="12"/>
                    </a:cubicBezTo>
                    <a:cubicBezTo>
                      <a:pt x="73" y="0"/>
                      <a:pt x="52" y="0"/>
                      <a:pt x="40" y="12"/>
                    </a:cubicBezTo>
                    <a:cubicBezTo>
                      <a:pt x="28" y="24"/>
                      <a:pt x="27" y="42"/>
                      <a:pt x="36" y="55"/>
                    </a:cubicBezTo>
                    <a:cubicBezTo>
                      <a:pt x="30" y="61"/>
                      <a:pt x="30" y="61"/>
                      <a:pt x="30" y="61"/>
                    </a:cubicBezTo>
                    <a:cubicBezTo>
                      <a:pt x="30" y="60"/>
                      <a:pt x="30" y="60"/>
                      <a:pt x="30" y="60"/>
                    </a:cubicBezTo>
                    <a:cubicBezTo>
                      <a:pt x="28" y="59"/>
                      <a:pt x="27" y="59"/>
                      <a:pt x="26" y="60"/>
                    </a:cubicBezTo>
                    <a:cubicBezTo>
                      <a:pt x="1" y="85"/>
                      <a:pt x="1" y="85"/>
                      <a:pt x="1" y="85"/>
                    </a:cubicBezTo>
                    <a:cubicBezTo>
                      <a:pt x="0" y="86"/>
                      <a:pt x="0" y="88"/>
                      <a:pt x="1" y="89"/>
                    </a:cubicBezTo>
                    <a:cubicBezTo>
                      <a:pt x="38" y="126"/>
                      <a:pt x="38" y="126"/>
                      <a:pt x="38" y="126"/>
                    </a:cubicBezTo>
                    <a:cubicBezTo>
                      <a:pt x="41" y="126"/>
                      <a:pt x="44" y="126"/>
                      <a:pt x="48" y="126"/>
                    </a:cubicBezTo>
                    <a:cubicBezTo>
                      <a:pt x="89" y="126"/>
                      <a:pt x="123" y="93"/>
                      <a:pt x="123" y="51"/>
                    </a:cubicBezTo>
                    <a:cubicBezTo>
                      <a:pt x="123" y="51"/>
                      <a:pt x="123" y="50"/>
                      <a:pt x="123" y="50"/>
                    </a:cubicBezTo>
                    <a:cubicBezTo>
                      <a:pt x="104" y="31"/>
                      <a:pt x="86" y="13"/>
                      <a:pt x="86" y="13"/>
                    </a:cubicBezTo>
                    <a:cubicBezTo>
                      <a:pt x="86" y="13"/>
                      <a:pt x="86" y="13"/>
                      <a:pt x="86" y="13"/>
                    </a:cubicBezTo>
                    <a:close/>
                  </a:path>
                </a:pathLst>
              </a:custGeom>
              <a:solidFill>
                <a:schemeClr val="tx2">
                  <a:lumMod val="60000"/>
                  <a:lumOff val="40000"/>
                </a:schemeClr>
              </a:solidFill>
              <a:ln>
                <a:noFill/>
              </a:ln>
            </p:spPr>
            <p:txBody>
              <a:bodyPr anchor="ctr"/>
              <a:lstStyle/>
              <a:p>
                <a:pPr algn="ctr"/>
                <a:endParaRPr/>
              </a:p>
            </p:txBody>
          </p:sp>
          <p:sp>
            <p:nvSpPr>
              <p:cNvPr id="56" name="Freeform: Shape 13"/>
              <p:cNvSpPr/>
              <p:nvPr/>
            </p:nvSpPr>
            <p:spPr bwMode="auto">
              <a:xfrm>
                <a:off x="3811939" y="2934277"/>
                <a:ext cx="83616" cy="75571"/>
              </a:xfrm>
              <a:custGeom>
                <a:avLst/>
                <a:gdLst>
                  <a:gd name="T0" fmla="*/ 10 w 10"/>
                  <a:gd name="T1" fmla="*/ 3 h 9"/>
                  <a:gd name="T2" fmla="*/ 10 w 10"/>
                  <a:gd name="T3" fmla="*/ 3 h 9"/>
                  <a:gd name="T4" fmla="*/ 4 w 10"/>
                  <a:gd name="T5" fmla="*/ 9 h 9"/>
                  <a:gd name="T6" fmla="*/ 0 w 10"/>
                  <a:gd name="T7" fmla="*/ 6 h 9"/>
                  <a:gd name="T8" fmla="*/ 6 w 10"/>
                  <a:gd name="T9" fmla="*/ 0 h 9"/>
                  <a:gd name="T10" fmla="*/ 10 w 10"/>
                  <a:gd name="T11" fmla="*/ 3 h 9"/>
                </a:gdLst>
                <a:ahLst/>
                <a:cxnLst>
                  <a:cxn ang="0">
                    <a:pos x="T0" y="T1"/>
                  </a:cxn>
                  <a:cxn ang="0">
                    <a:pos x="T2" y="T3"/>
                  </a:cxn>
                  <a:cxn ang="0">
                    <a:pos x="T4" y="T5"/>
                  </a:cxn>
                  <a:cxn ang="0">
                    <a:pos x="T6" y="T7"/>
                  </a:cxn>
                  <a:cxn ang="0">
                    <a:pos x="T8" y="T9"/>
                  </a:cxn>
                  <a:cxn ang="0">
                    <a:pos x="T10" y="T11"/>
                  </a:cxn>
                </a:cxnLst>
                <a:rect l="0" t="0" r="r" b="b"/>
                <a:pathLst>
                  <a:path w="10" h="9">
                    <a:moveTo>
                      <a:pt x="10" y="3"/>
                    </a:moveTo>
                    <a:cubicBezTo>
                      <a:pt x="10" y="3"/>
                      <a:pt x="10" y="3"/>
                      <a:pt x="10" y="3"/>
                    </a:cubicBezTo>
                    <a:cubicBezTo>
                      <a:pt x="4" y="9"/>
                      <a:pt x="4" y="9"/>
                      <a:pt x="4" y="9"/>
                    </a:cubicBezTo>
                    <a:cubicBezTo>
                      <a:pt x="0" y="6"/>
                      <a:pt x="0" y="6"/>
                      <a:pt x="0" y="6"/>
                    </a:cubicBezTo>
                    <a:cubicBezTo>
                      <a:pt x="6" y="0"/>
                      <a:pt x="6" y="0"/>
                      <a:pt x="6" y="0"/>
                    </a:cubicBezTo>
                    <a:cubicBezTo>
                      <a:pt x="7" y="1"/>
                      <a:pt x="8" y="2"/>
                      <a:pt x="10" y="3"/>
                    </a:cubicBezTo>
                    <a:close/>
                  </a:path>
                </a:pathLst>
              </a:custGeom>
              <a:solidFill>
                <a:schemeClr val="bg1">
                  <a:lumMod val="85000"/>
                </a:schemeClr>
              </a:solidFill>
              <a:ln>
                <a:noFill/>
              </a:ln>
            </p:spPr>
            <p:txBody>
              <a:bodyPr anchor="ctr"/>
              <a:lstStyle/>
              <a:p>
                <a:pPr algn="ctr"/>
                <a:endParaRPr/>
              </a:p>
            </p:txBody>
          </p:sp>
          <p:sp>
            <p:nvSpPr>
              <p:cNvPr id="57" name="Freeform: Shape 14"/>
              <p:cNvSpPr/>
              <p:nvPr/>
            </p:nvSpPr>
            <p:spPr bwMode="auto">
              <a:xfrm>
                <a:off x="3562534" y="2967703"/>
                <a:ext cx="284005" cy="286298"/>
              </a:xfrm>
              <a:custGeom>
                <a:avLst/>
                <a:gdLst>
                  <a:gd name="T0" fmla="*/ 30 w 34"/>
                  <a:gd name="T1" fmla="*/ 1 h 34"/>
                  <a:gd name="T2" fmla="*/ 30 w 34"/>
                  <a:gd name="T3" fmla="*/ 2 h 34"/>
                  <a:gd name="T4" fmla="*/ 34 w 34"/>
                  <a:gd name="T5" fmla="*/ 5 h 34"/>
                  <a:gd name="T6" fmla="*/ 5 w 34"/>
                  <a:gd name="T7" fmla="*/ 34 h 34"/>
                  <a:gd name="T8" fmla="*/ 1 w 34"/>
                  <a:gd name="T9" fmla="*/ 30 h 34"/>
                  <a:gd name="T10" fmla="*/ 1 w 34"/>
                  <a:gd name="T11" fmla="*/ 26 h 34"/>
                  <a:gd name="T12" fmla="*/ 26 w 34"/>
                  <a:gd name="T13" fmla="*/ 1 h 34"/>
                  <a:gd name="T14" fmla="*/ 30 w 34"/>
                  <a:gd name="T15" fmla="*/ 1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4">
                    <a:moveTo>
                      <a:pt x="30" y="1"/>
                    </a:moveTo>
                    <a:cubicBezTo>
                      <a:pt x="30" y="2"/>
                      <a:pt x="30" y="2"/>
                      <a:pt x="30" y="2"/>
                    </a:cubicBezTo>
                    <a:cubicBezTo>
                      <a:pt x="34" y="5"/>
                      <a:pt x="34" y="5"/>
                      <a:pt x="34" y="5"/>
                    </a:cubicBezTo>
                    <a:cubicBezTo>
                      <a:pt x="5" y="34"/>
                      <a:pt x="5" y="34"/>
                      <a:pt x="5" y="34"/>
                    </a:cubicBezTo>
                    <a:cubicBezTo>
                      <a:pt x="1" y="30"/>
                      <a:pt x="1" y="30"/>
                      <a:pt x="1" y="30"/>
                    </a:cubicBezTo>
                    <a:cubicBezTo>
                      <a:pt x="0" y="29"/>
                      <a:pt x="0" y="27"/>
                      <a:pt x="1" y="26"/>
                    </a:cubicBezTo>
                    <a:cubicBezTo>
                      <a:pt x="26" y="1"/>
                      <a:pt x="26" y="1"/>
                      <a:pt x="26" y="1"/>
                    </a:cubicBezTo>
                    <a:cubicBezTo>
                      <a:pt x="27" y="0"/>
                      <a:pt x="28" y="0"/>
                      <a:pt x="30"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Freeform: Shape 15"/>
              <p:cNvSpPr/>
              <p:nvPr/>
            </p:nvSpPr>
            <p:spPr bwMode="auto">
              <a:xfrm>
                <a:off x="3846539" y="2958983"/>
                <a:ext cx="74966" cy="84291"/>
              </a:xfrm>
              <a:custGeom>
                <a:avLst/>
                <a:gdLst>
                  <a:gd name="T0" fmla="*/ 6 w 9"/>
                  <a:gd name="T1" fmla="*/ 1 h 10"/>
                  <a:gd name="T2" fmla="*/ 6 w 9"/>
                  <a:gd name="T3" fmla="*/ 1 h 10"/>
                  <a:gd name="T4" fmla="*/ 9 w 9"/>
                  <a:gd name="T5" fmla="*/ 3 h 10"/>
                  <a:gd name="T6" fmla="*/ 3 w 9"/>
                  <a:gd name="T7" fmla="*/ 10 h 10"/>
                  <a:gd name="T8" fmla="*/ 0 w 9"/>
                  <a:gd name="T9" fmla="*/ 6 h 10"/>
                  <a:gd name="T10" fmla="*/ 6 w 9"/>
                  <a:gd name="T11" fmla="*/ 0 h 10"/>
                  <a:gd name="T12" fmla="*/ 6 w 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6" y="1"/>
                    </a:moveTo>
                    <a:cubicBezTo>
                      <a:pt x="6" y="1"/>
                      <a:pt x="6" y="1"/>
                      <a:pt x="6" y="1"/>
                    </a:cubicBezTo>
                    <a:cubicBezTo>
                      <a:pt x="7" y="2"/>
                      <a:pt x="8" y="3"/>
                      <a:pt x="9" y="3"/>
                    </a:cubicBezTo>
                    <a:cubicBezTo>
                      <a:pt x="3" y="10"/>
                      <a:pt x="3" y="10"/>
                      <a:pt x="3" y="10"/>
                    </a:cubicBezTo>
                    <a:cubicBezTo>
                      <a:pt x="0" y="6"/>
                      <a:pt x="0" y="6"/>
                      <a:pt x="0" y="6"/>
                    </a:cubicBezTo>
                    <a:cubicBezTo>
                      <a:pt x="6" y="0"/>
                      <a:pt x="6" y="0"/>
                      <a:pt x="6" y="0"/>
                    </a:cubicBezTo>
                    <a:lnTo>
                      <a:pt x="6" y="1"/>
                    </a:lnTo>
                    <a:close/>
                  </a:path>
                </a:pathLst>
              </a:custGeom>
              <a:solidFill>
                <a:schemeClr val="bg1">
                  <a:lumMod val="65000"/>
                </a:schemeClr>
              </a:solidFill>
              <a:ln>
                <a:noFill/>
              </a:ln>
            </p:spPr>
            <p:txBody>
              <a:bodyPr anchor="ctr"/>
              <a:lstStyle/>
              <a:p>
                <a:pPr algn="ctr"/>
                <a:endParaRPr/>
              </a:p>
            </p:txBody>
          </p:sp>
          <p:sp>
            <p:nvSpPr>
              <p:cNvPr id="59" name="Freeform: Shape 16"/>
              <p:cNvSpPr/>
              <p:nvPr/>
            </p:nvSpPr>
            <p:spPr bwMode="auto">
              <a:xfrm>
                <a:off x="3604342" y="3009848"/>
                <a:ext cx="284005" cy="286298"/>
              </a:xfrm>
              <a:custGeom>
                <a:avLst/>
                <a:gdLst>
                  <a:gd name="T0" fmla="*/ 32 w 34"/>
                  <a:gd name="T1" fmla="*/ 4 h 34"/>
                  <a:gd name="T2" fmla="*/ 33 w 34"/>
                  <a:gd name="T3" fmla="*/ 4 h 34"/>
                  <a:gd name="T4" fmla="*/ 33 w 34"/>
                  <a:gd name="T5" fmla="*/ 8 h 34"/>
                  <a:gd name="T6" fmla="*/ 8 w 34"/>
                  <a:gd name="T7" fmla="*/ 33 h 34"/>
                  <a:gd name="T8" fmla="*/ 4 w 34"/>
                  <a:gd name="T9" fmla="*/ 33 h 34"/>
                  <a:gd name="T10" fmla="*/ 0 w 34"/>
                  <a:gd name="T11" fmla="*/ 29 h 34"/>
                  <a:gd name="T12" fmla="*/ 29 w 34"/>
                  <a:gd name="T13" fmla="*/ 0 h 34"/>
                  <a:gd name="T14" fmla="*/ 32 w 34"/>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4">
                    <a:moveTo>
                      <a:pt x="32" y="4"/>
                    </a:moveTo>
                    <a:cubicBezTo>
                      <a:pt x="33" y="4"/>
                      <a:pt x="33" y="4"/>
                      <a:pt x="33" y="4"/>
                    </a:cubicBezTo>
                    <a:cubicBezTo>
                      <a:pt x="34" y="5"/>
                      <a:pt x="34" y="7"/>
                      <a:pt x="33" y="8"/>
                    </a:cubicBezTo>
                    <a:cubicBezTo>
                      <a:pt x="8" y="33"/>
                      <a:pt x="8" y="33"/>
                      <a:pt x="8" y="33"/>
                    </a:cubicBezTo>
                    <a:cubicBezTo>
                      <a:pt x="7" y="34"/>
                      <a:pt x="5" y="34"/>
                      <a:pt x="4" y="33"/>
                    </a:cubicBezTo>
                    <a:cubicBezTo>
                      <a:pt x="0" y="29"/>
                      <a:pt x="0" y="29"/>
                      <a:pt x="0" y="29"/>
                    </a:cubicBezTo>
                    <a:cubicBezTo>
                      <a:pt x="29" y="0"/>
                      <a:pt x="29" y="0"/>
                      <a:pt x="29" y="0"/>
                    </a:cubicBezTo>
                    <a:lnTo>
                      <a:pt x="32" y="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Freeform: Shape 17"/>
              <p:cNvSpPr/>
              <p:nvPr/>
            </p:nvSpPr>
            <p:spPr bwMode="auto">
              <a:xfrm>
                <a:off x="3895555" y="2581128"/>
                <a:ext cx="484394" cy="486851"/>
              </a:xfrm>
              <a:custGeom>
                <a:avLst/>
                <a:gdLst>
                  <a:gd name="T0" fmla="*/ 6 w 58"/>
                  <a:gd name="T1" fmla="*/ 40 h 58"/>
                  <a:gd name="T2" fmla="*/ 39 w 58"/>
                  <a:gd name="T3" fmla="*/ 39 h 58"/>
                  <a:gd name="T4" fmla="*/ 40 w 58"/>
                  <a:gd name="T5" fmla="*/ 6 h 58"/>
                  <a:gd name="T6" fmla="*/ 46 w 58"/>
                  <a:gd name="T7" fmla="*/ 0 h 58"/>
                  <a:gd name="T8" fmla="*/ 45 w 58"/>
                  <a:gd name="T9" fmla="*/ 45 h 58"/>
                  <a:gd name="T10" fmla="*/ 0 w 58"/>
                  <a:gd name="T11" fmla="*/ 46 h 58"/>
                  <a:gd name="T12" fmla="*/ 6 w 58"/>
                  <a:gd name="T13" fmla="*/ 40 h 58"/>
                </a:gdLst>
                <a:ahLst/>
                <a:cxnLst>
                  <a:cxn ang="0">
                    <a:pos x="T0" y="T1"/>
                  </a:cxn>
                  <a:cxn ang="0">
                    <a:pos x="T2" y="T3"/>
                  </a:cxn>
                  <a:cxn ang="0">
                    <a:pos x="T4" y="T5"/>
                  </a:cxn>
                  <a:cxn ang="0">
                    <a:pos x="T6" y="T7"/>
                  </a:cxn>
                  <a:cxn ang="0">
                    <a:pos x="T8" y="T9"/>
                  </a:cxn>
                  <a:cxn ang="0">
                    <a:pos x="T10" y="T11"/>
                  </a:cxn>
                  <a:cxn ang="0">
                    <a:pos x="T12" y="T13"/>
                  </a:cxn>
                </a:cxnLst>
                <a:rect l="0" t="0" r="r" b="b"/>
                <a:pathLst>
                  <a:path w="58" h="58">
                    <a:moveTo>
                      <a:pt x="6" y="40"/>
                    </a:moveTo>
                    <a:cubicBezTo>
                      <a:pt x="15" y="49"/>
                      <a:pt x="30" y="48"/>
                      <a:pt x="39" y="39"/>
                    </a:cubicBezTo>
                    <a:cubicBezTo>
                      <a:pt x="49" y="30"/>
                      <a:pt x="49" y="15"/>
                      <a:pt x="40" y="6"/>
                    </a:cubicBezTo>
                    <a:cubicBezTo>
                      <a:pt x="46" y="0"/>
                      <a:pt x="46" y="0"/>
                      <a:pt x="46" y="0"/>
                    </a:cubicBezTo>
                    <a:cubicBezTo>
                      <a:pt x="58" y="13"/>
                      <a:pt x="58" y="33"/>
                      <a:pt x="45" y="45"/>
                    </a:cubicBezTo>
                    <a:cubicBezTo>
                      <a:pt x="33" y="58"/>
                      <a:pt x="13" y="58"/>
                      <a:pt x="0" y="46"/>
                    </a:cubicBezTo>
                    <a:lnTo>
                      <a:pt x="6" y="40"/>
                    </a:lnTo>
                    <a:close/>
                  </a:path>
                </a:pathLst>
              </a:custGeom>
              <a:solidFill>
                <a:schemeClr val="bg1">
                  <a:lumMod val="65000"/>
                </a:schemeClr>
              </a:solidFill>
              <a:ln>
                <a:noFill/>
              </a:ln>
            </p:spPr>
            <p:txBody>
              <a:bodyPr anchor="ctr"/>
              <a:lstStyle/>
              <a:p>
                <a:pPr algn="ctr"/>
                <a:endParaRPr/>
              </a:p>
            </p:txBody>
          </p:sp>
          <p:sp>
            <p:nvSpPr>
              <p:cNvPr id="61" name="Freeform: Shape 18"/>
              <p:cNvSpPr/>
              <p:nvPr/>
            </p:nvSpPr>
            <p:spPr bwMode="auto">
              <a:xfrm>
                <a:off x="3787431" y="2472132"/>
                <a:ext cx="493043" cy="495571"/>
              </a:xfrm>
              <a:custGeom>
                <a:avLst/>
                <a:gdLst>
                  <a:gd name="T0" fmla="*/ 58 w 59"/>
                  <a:gd name="T1" fmla="*/ 12 h 59"/>
                  <a:gd name="T2" fmla="*/ 59 w 59"/>
                  <a:gd name="T3" fmla="*/ 13 h 59"/>
                  <a:gd name="T4" fmla="*/ 53 w 59"/>
                  <a:gd name="T5" fmla="*/ 19 h 59"/>
                  <a:gd name="T6" fmla="*/ 52 w 59"/>
                  <a:gd name="T7" fmla="*/ 18 h 59"/>
                  <a:gd name="T8" fmla="*/ 19 w 59"/>
                  <a:gd name="T9" fmla="*/ 18 h 59"/>
                  <a:gd name="T10" fmla="*/ 19 w 59"/>
                  <a:gd name="T11" fmla="*/ 52 h 59"/>
                  <a:gd name="T12" fmla="*/ 19 w 59"/>
                  <a:gd name="T13" fmla="*/ 52 h 59"/>
                  <a:gd name="T14" fmla="*/ 19 w 59"/>
                  <a:gd name="T15" fmla="*/ 53 h 59"/>
                  <a:gd name="T16" fmla="*/ 13 w 59"/>
                  <a:gd name="T17" fmla="*/ 59 h 59"/>
                  <a:gd name="T18" fmla="*/ 13 w 59"/>
                  <a:gd name="T19" fmla="*/ 58 h 59"/>
                  <a:gd name="T20" fmla="*/ 13 w 59"/>
                  <a:gd name="T21" fmla="*/ 12 h 59"/>
                  <a:gd name="T22" fmla="*/ 58 w 59"/>
                  <a:gd name="T23" fmla="*/ 1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9">
                    <a:moveTo>
                      <a:pt x="58" y="12"/>
                    </a:moveTo>
                    <a:cubicBezTo>
                      <a:pt x="59" y="13"/>
                      <a:pt x="59" y="13"/>
                      <a:pt x="59" y="13"/>
                    </a:cubicBezTo>
                    <a:cubicBezTo>
                      <a:pt x="53" y="19"/>
                      <a:pt x="53" y="19"/>
                      <a:pt x="53" y="19"/>
                    </a:cubicBezTo>
                    <a:cubicBezTo>
                      <a:pt x="52" y="18"/>
                      <a:pt x="52" y="18"/>
                      <a:pt x="52" y="18"/>
                    </a:cubicBezTo>
                    <a:cubicBezTo>
                      <a:pt x="43" y="9"/>
                      <a:pt x="28" y="9"/>
                      <a:pt x="19" y="18"/>
                    </a:cubicBezTo>
                    <a:cubicBezTo>
                      <a:pt x="9" y="28"/>
                      <a:pt x="9" y="43"/>
                      <a:pt x="19" y="52"/>
                    </a:cubicBezTo>
                    <a:cubicBezTo>
                      <a:pt x="19" y="52"/>
                      <a:pt x="19" y="52"/>
                      <a:pt x="19" y="52"/>
                    </a:cubicBezTo>
                    <a:cubicBezTo>
                      <a:pt x="19" y="53"/>
                      <a:pt x="19" y="53"/>
                      <a:pt x="19" y="53"/>
                    </a:cubicBezTo>
                    <a:cubicBezTo>
                      <a:pt x="13" y="59"/>
                      <a:pt x="13" y="59"/>
                      <a:pt x="13" y="59"/>
                    </a:cubicBezTo>
                    <a:cubicBezTo>
                      <a:pt x="13" y="58"/>
                      <a:pt x="13" y="58"/>
                      <a:pt x="13" y="58"/>
                    </a:cubicBezTo>
                    <a:cubicBezTo>
                      <a:pt x="0" y="46"/>
                      <a:pt x="0" y="25"/>
                      <a:pt x="13" y="12"/>
                    </a:cubicBezTo>
                    <a:cubicBezTo>
                      <a:pt x="25" y="0"/>
                      <a:pt x="46" y="0"/>
                      <a:pt x="58" y="12"/>
                    </a:cubicBezTo>
                    <a:close/>
                  </a:path>
                </a:pathLst>
              </a:custGeom>
              <a:solidFill>
                <a:schemeClr val="bg1">
                  <a:lumMod val="85000"/>
                </a:schemeClr>
              </a:solidFill>
              <a:ln>
                <a:noFill/>
              </a:ln>
            </p:spPr>
            <p:txBody>
              <a:bodyPr anchor="ctr"/>
              <a:lstStyle/>
              <a:p>
                <a:pPr algn="ctr"/>
                <a:endParaRPr/>
              </a:p>
            </p:txBody>
          </p:sp>
          <p:sp>
            <p:nvSpPr>
              <p:cNvPr id="62" name="Freeform: Shape 19"/>
              <p:cNvSpPr/>
              <p:nvPr/>
            </p:nvSpPr>
            <p:spPr bwMode="auto">
              <a:xfrm>
                <a:off x="3879696" y="2563689"/>
                <a:ext cx="341671" cy="344429"/>
              </a:xfrm>
              <a:custGeom>
                <a:avLst/>
                <a:gdLst>
                  <a:gd name="T0" fmla="*/ 24 w 41"/>
                  <a:gd name="T1" fmla="*/ 0 h 41"/>
                  <a:gd name="T2" fmla="*/ 0 w 41"/>
                  <a:gd name="T3" fmla="*/ 24 h 41"/>
                  <a:gd name="T4" fmla="*/ 0 w 41"/>
                  <a:gd name="T5" fmla="*/ 25 h 41"/>
                  <a:gd name="T6" fmla="*/ 1 w 41"/>
                  <a:gd name="T7" fmla="*/ 25 h 41"/>
                  <a:gd name="T8" fmla="*/ 1 w 41"/>
                  <a:gd name="T9" fmla="*/ 25 h 41"/>
                  <a:gd name="T10" fmla="*/ 8 w 41"/>
                  <a:gd name="T11" fmla="*/ 41 h 41"/>
                  <a:gd name="T12" fmla="*/ 41 w 41"/>
                  <a:gd name="T13" fmla="*/ 7 h 41"/>
                  <a:gd name="T14" fmla="*/ 24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4" y="0"/>
                    </a:moveTo>
                    <a:cubicBezTo>
                      <a:pt x="11" y="0"/>
                      <a:pt x="0" y="11"/>
                      <a:pt x="0" y="24"/>
                    </a:cubicBezTo>
                    <a:cubicBezTo>
                      <a:pt x="0" y="24"/>
                      <a:pt x="0" y="25"/>
                      <a:pt x="0" y="25"/>
                    </a:cubicBezTo>
                    <a:cubicBezTo>
                      <a:pt x="1" y="25"/>
                      <a:pt x="1" y="25"/>
                      <a:pt x="1" y="25"/>
                    </a:cubicBezTo>
                    <a:cubicBezTo>
                      <a:pt x="1" y="25"/>
                      <a:pt x="1" y="25"/>
                      <a:pt x="1" y="25"/>
                    </a:cubicBezTo>
                    <a:cubicBezTo>
                      <a:pt x="1" y="31"/>
                      <a:pt x="3" y="37"/>
                      <a:pt x="8" y="41"/>
                    </a:cubicBezTo>
                    <a:cubicBezTo>
                      <a:pt x="41" y="7"/>
                      <a:pt x="41" y="7"/>
                      <a:pt x="41" y="7"/>
                    </a:cubicBezTo>
                    <a:cubicBezTo>
                      <a:pt x="37" y="3"/>
                      <a:pt x="31" y="0"/>
                      <a:pt x="2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Freeform: Shape 20"/>
              <p:cNvSpPr/>
              <p:nvPr/>
            </p:nvSpPr>
            <p:spPr bwMode="auto">
              <a:xfrm>
                <a:off x="3946012" y="2623274"/>
                <a:ext cx="334462" cy="344429"/>
              </a:xfrm>
              <a:custGeom>
                <a:avLst/>
                <a:gdLst>
                  <a:gd name="T0" fmla="*/ 16 w 40"/>
                  <a:gd name="T1" fmla="*/ 41 h 41"/>
                  <a:gd name="T2" fmla="*/ 40 w 40"/>
                  <a:gd name="T3" fmla="*/ 18 h 41"/>
                  <a:gd name="T4" fmla="*/ 40 w 40"/>
                  <a:gd name="T5" fmla="*/ 18 h 41"/>
                  <a:gd name="T6" fmla="*/ 40 w 40"/>
                  <a:gd name="T7" fmla="*/ 17 h 41"/>
                  <a:gd name="T8" fmla="*/ 33 w 40"/>
                  <a:gd name="T9" fmla="*/ 0 h 41"/>
                  <a:gd name="T10" fmla="*/ 0 w 40"/>
                  <a:gd name="T11" fmla="*/ 34 h 41"/>
                  <a:gd name="T12" fmla="*/ 16 w 4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0" h="41">
                    <a:moveTo>
                      <a:pt x="16" y="41"/>
                    </a:moveTo>
                    <a:cubicBezTo>
                      <a:pt x="29" y="41"/>
                      <a:pt x="40" y="31"/>
                      <a:pt x="40" y="18"/>
                    </a:cubicBezTo>
                    <a:cubicBezTo>
                      <a:pt x="40" y="18"/>
                      <a:pt x="40" y="18"/>
                      <a:pt x="40" y="18"/>
                    </a:cubicBezTo>
                    <a:cubicBezTo>
                      <a:pt x="40" y="17"/>
                      <a:pt x="40" y="17"/>
                      <a:pt x="40" y="17"/>
                    </a:cubicBezTo>
                    <a:cubicBezTo>
                      <a:pt x="40" y="11"/>
                      <a:pt x="38" y="5"/>
                      <a:pt x="33" y="0"/>
                    </a:cubicBezTo>
                    <a:cubicBezTo>
                      <a:pt x="0" y="34"/>
                      <a:pt x="0" y="34"/>
                      <a:pt x="0" y="34"/>
                    </a:cubicBezTo>
                    <a:cubicBezTo>
                      <a:pt x="4" y="39"/>
                      <a:pt x="10" y="41"/>
                      <a:pt x="16" y="41"/>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6" name="Group 21"/>
            <p:cNvGrpSpPr/>
            <p:nvPr/>
          </p:nvGrpSpPr>
          <p:grpSpPr>
            <a:xfrm>
              <a:off x="5271357" y="3242308"/>
              <a:ext cx="1260000" cy="1260000"/>
              <a:chOff x="6096000" y="2165488"/>
              <a:chExt cx="1260000" cy="1260000"/>
            </a:xfrm>
          </p:grpSpPr>
          <p:sp>
            <p:nvSpPr>
              <p:cNvPr id="49" name="Oval 22"/>
              <p:cNvSpPr/>
              <p:nvPr/>
            </p:nvSpPr>
            <p:spPr bwMode="auto">
              <a:xfrm>
                <a:off x="6096000" y="2165488"/>
                <a:ext cx="1260000" cy="1259999"/>
              </a:xfrm>
              <a:prstGeom prst="ellipse">
                <a:avLst/>
              </a:prstGeom>
              <a:solidFill>
                <a:schemeClr val="tx2">
                  <a:lumMod val="20000"/>
                  <a:lumOff val="80000"/>
                </a:schemeClr>
              </a:solidFill>
              <a:ln>
                <a:noFill/>
              </a:ln>
            </p:spPr>
            <p:txBody>
              <a:bodyPr anchor="ctr"/>
              <a:lstStyle/>
              <a:p>
                <a:pPr algn="ctr"/>
                <a:endParaRPr/>
              </a:p>
            </p:txBody>
          </p:sp>
          <p:sp>
            <p:nvSpPr>
              <p:cNvPr id="50" name="Freeform: Shape 23"/>
              <p:cNvSpPr/>
              <p:nvPr/>
            </p:nvSpPr>
            <p:spPr bwMode="auto">
              <a:xfrm>
                <a:off x="6188752" y="2474787"/>
                <a:ext cx="1167248" cy="950701"/>
              </a:xfrm>
              <a:custGeom>
                <a:avLst/>
                <a:gdLst>
                  <a:gd name="T0" fmla="*/ 98 w 139"/>
                  <a:gd name="T1" fmla="*/ 0 h 114"/>
                  <a:gd name="T2" fmla="*/ 67 w 139"/>
                  <a:gd name="T3" fmla="*/ 0 h 114"/>
                  <a:gd name="T4" fmla="*/ 40 w 139"/>
                  <a:gd name="T5" fmla="*/ 17 h 114"/>
                  <a:gd name="T6" fmla="*/ 30 w 139"/>
                  <a:gd name="T7" fmla="*/ 17 h 114"/>
                  <a:gd name="T8" fmla="*/ 0 w 139"/>
                  <a:gd name="T9" fmla="*/ 47 h 114"/>
                  <a:gd name="T10" fmla="*/ 9 w 139"/>
                  <a:gd name="T11" fmla="*/ 70 h 114"/>
                  <a:gd name="T12" fmla="*/ 10 w 139"/>
                  <a:gd name="T13" fmla="*/ 71 h 114"/>
                  <a:gd name="T14" fmla="*/ 11 w 139"/>
                  <a:gd name="T15" fmla="*/ 71 h 114"/>
                  <a:gd name="T16" fmla="*/ 12 w 139"/>
                  <a:gd name="T17" fmla="*/ 72 h 114"/>
                  <a:gd name="T18" fmla="*/ 13 w 139"/>
                  <a:gd name="T19" fmla="*/ 73 h 114"/>
                  <a:gd name="T20" fmla="*/ 14 w 139"/>
                  <a:gd name="T21" fmla="*/ 74 h 114"/>
                  <a:gd name="T22" fmla="*/ 15 w 139"/>
                  <a:gd name="T23" fmla="*/ 75 h 114"/>
                  <a:gd name="T24" fmla="*/ 16 w 139"/>
                  <a:gd name="T25" fmla="*/ 76 h 114"/>
                  <a:gd name="T26" fmla="*/ 16 w 139"/>
                  <a:gd name="T27" fmla="*/ 77 h 114"/>
                  <a:gd name="T28" fmla="*/ 17 w 139"/>
                  <a:gd name="T29" fmla="*/ 78 h 114"/>
                  <a:gd name="T30" fmla="*/ 18 w 139"/>
                  <a:gd name="T31" fmla="*/ 78 h 114"/>
                  <a:gd name="T32" fmla="*/ 19 w 139"/>
                  <a:gd name="T33" fmla="*/ 79 h 114"/>
                  <a:gd name="T34" fmla="*/ 20 w 139"/>
                  <a:gd name="T35" fmla="*/ 80 h 114"/>
                  <a:gd name="T36" fmla="*/ 21 w 139"/>
                  <a:gd name="T37" fmla="*/ 81 h 114"/>
                  <a:gd name="T38" fmla="*/ 22 w 139"/>
                  <a:gd name="T39" fmla="*/ 82 h 114"/>
                  <a:gd name="T40" fmla="*/ 23 w 139"/>
                  <a:gd name="T41" fmla="*/ 83 h 114"/>
                  <a:gd name="T42" fmla="*/ 23 w 139"/>
                  <a:gd name="T43" fmla="*/ 84 h 114"/>
                  <a:gd name="T44" fmla="*/ 24 w 139"/>
                  <a:gd name="T45" fmla="*/ 85 h 114"/>
                  <a:gd name="T46" fmla="*/ 25 w 139"/>
                  <a:gd name="T47" fmla="*/ 85 h 114"/>
                  <a:gd name="T48" fmla="*/ 24 w 139"/>
                  <a:gd name="T49" fmla="*/ 90 h 114"/>
                  <a:gd name="T50" fmla="*/ 46 w 139"/>
                  <a:gd name="T51" fmla="*/ 111 h 114"/>
                  <a:gd name="T52" fmla="*/ 64 w 139"/>
                  <a:gd name="T53" fmla="*/ 114 h 114"/>
                  <a:gd name="T54" fmla="*/ 139 w 139"/>
                  <a:gd name="T55" fmla="*/ 38 h 114"/>
                  <a:gd name="T56" fmla="*/ 139 w 139"/>
                  <a:gd name="T57" fmla="*/ 29 h 114"/>
                  <a:gd name="T58" fmla="*/ 120 w 139"/>
                  <a:gd name="T59" fmla="*/ 10 h 114"/>
                  <a:gd name="T60" fmla="*/ 98 w 139"/>
                  <a:gd name="T6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114">
                    <a:moveTo>
                      <a:pt x="98" y="0"/>
                    </a:moveTo>
                    <a:cubicBezTo>
                      <a:pt x="67" y="0"/>
                      <a:pt x="67" y="0"/>
                      <a:pt x="67" y="0"/>
                    </a:cubicBezTo>
                    <a:cubicBezTo>
                      <a:pt x="56" y="0"/>
                      <a:pt x="45" y="7"/>
                      <a:pt x="40" y="17"/>
                    </a:cubicBezTo>
                    <a:cubicBezTo>
                      <a:pt x="30" y="17"/>
                      <a:pt x="30" y="17"/>
                      <a:pt x="30" y="17"/>
                    </a:cubicBezTo>
                    <a:cubicBezTo>
                      <a:pt x="13" y="17"/>
                      <a:pt x="0" y="31"/>
                      <a:pt x="0" y="47"/>
                    </a:cubicBezTo>
                    <a:cubicBezTo>
                      <a:pt x="0" y="56"/>
                      <a:pt x="3" y="64"/>
                      <a:pt x="9" y="70"/>
                    </a:cubicBezTo>
                    <a:cubicBezTo>
                      <a:pt x="10" y="70"/>
                      <a:pt x="10" y="70"/>
                      <a:pt x="10" y="71"/>
                    </a:cubicBezTo>
                    <a:cubicBezTo>
                      <a:pt x="11" y="71"/>
                      <a:pt x="11" y="71"/>
                      <a:pt x="11" y="71"/>
                    </a:cubicBezTo>
                    <a:cubicBezTo>
                      <a:pt x="11" y="72"/>
                      <a:pt x="12" y="72"/>
                      <a:pt x="12" y="72"/>
                    </a:cubicBezTo>
                    <a:cubicBezTo>
                      <a:pt x="12" y="73"/>
                      <a:pt x="13" y="73"/>
                      <a:pt x="13" y="73"/>
                    </a:cubicBezTo>
                    <a:cubicBezTo>
                      <a:pt x="13" y="73"/>
                      <a:pt x="13" y="74"/>
                      <a:pt x="14" y="74"/>
                    </a:cubicBezTo>
                    <a:cubicBezTo>
                      <a:pt x="14" y="74"/>
                      <a:pt x="14" y="75"/>
                      <a:pt x="15" y="75"/>
                    </a:cubicBezTo>
                    <a:cubicBezTo>
                      <a:pt x="15" y="75"/>
                      <a:pt x="15" y="76"/>
                      <a:pt x="16" y="76"/>
                    </a:cubicBezTo>
                    <a:cubicBezTo>
                      <a:pt x="16" y="76"/>
                      <a:pt x="16" y="76"/>
                      <a:pt x="16" y="77"/>
                    </a:cubicBezTo>
                    <a:cubicBezTo>
                      <a:pt x="17" y="77"/>
                      <a:pt x="17" y="77"/>
                      <a:pt x="17" y="78"/>
                    </a:cubicBezTo>
                    <a:cubicBezTo>
                      <a:pt x="18" y="78"/>
                      <a:pt x="18" y="78"/>
                      <a:pt x="18" y="78"/>
                    </a:cubicBezTo>
                    <a:cubicBezTo>
                      <a:pt x="18" y="79"/>
                      <a:pt x="19" y="79"/>
                      <a:pt x="19" y="79"/>
                    </a:cubicBezTo>
                    <a:cubicBezTo>
                      <a:pt x="19" y="80"/>
                      <a:pt x="20" y="80"/>
                      <a:pt x="20" y="80"/>
                    </a:cubicBezTo>
                    <a:cubicBezTo>
                      <a:pt x="20" y="81"/>
                      <a:pt x="21" y="81"/>
                      <a:pt x="21" y="81"/>
                    </a:cubicBezTo>
                    <a:cubicBezTo>
                      <a:pt x="21" y="81"/>
                      <a:pt x="21" y="82"/>
                      <a:pt x="22" y="82"/>
                    </a:cubicBezTo>
                    <a:cubicBezTo>
                      <a:pt x="22" y="82"/>
                      <a:pt x="22" y="83"/>
                      <a:pt x="23" y="83"/>
                    </a:cubicBezTo>
                    <a:cubicBezTo>
                      <a:pt x="23" y="83"/>
                      <a:pt x="23" y="83"/>
                      <a:pt x="23" y="84"/>
                    </a:cubicBezTo>
                    <a:cubicBezTo>
                      <a:pt x="24" y="84"/>
                      <a:pt x="24" y="84"/>
                      <a:pt x="24" y="85"/>
                    </a:cubicBezTo>
                    <a:cubicBezTo>
                      <a:pt x="25" y="85"/>
                      <a:pt x="25" y="85"/>
                      <a:pt x="25" y="85"/>
                    </a:cubicBezTo>
                    <a:cubicBezTo>
                      <a:pt x="24" y="90"/>
                      <a:pt x="24" y="90"/>
                      <a:pt x="24" y="90"/>
                    </a:cubicBezTo>
                    <a:cubicBezTo>
                      <a:pt x="46" y="111"/>
                      <a:pt x="46" y="111"/>
                      <a:pt x="46" y="111"/>
                    </a:cubicBezTo>
                    <a:cubicBezTo>
                      <a:pt x="52" y="113"/>
                      <a:pt x="58" y="114"/>
                      <a:pt x="64" y="114"/>
                    </a:cubicBezTo>
                    <a:cubicBezTo>
                      <a:pt x="106" y="114"/>
                      <a:pt x="139" y="80"/>
                      <a:pt x="139" y="38"/>
                    </a:cubicBezTo>
                    <a:cubicBezTo>
                      <a:pt x="139" y="35"/>
                      <a:pt x="139" y="32"/>
                      <a:pt x="139" y="29"/>
                    </a:cubicBezTo>
                    <a:cubicBezTo>
                      <a:pt x="120" y="10"/>
                      <a:pt x="120" y="10"/>
                      <a:pt x="120" y="10"/>
                    </a:cubicBezTo>
                    <a:cubicBezTo>
                      <a:pt x="114" y="4"/>
                      <a:pt x="106" y="0"/>
                      <a:pt x="98" y="0"/>
                    </a:cubicBezTo>
                    <a:close/>
                  </a:path>
                </a:pathLst>
              </a:custGeom>
              <a:solidFill>
                <a:schemeClr val="tx2">
                  <a:lumMod val="60000"/>
                  <a:lumOff val="40000"/>
                </a:schemeClr>
              </a:solidFill>
              <a:ln>
                <a:noFill/>
              </a:ln>
            </p:spPr>
            <p:txBody>
              <a:bodyPr anchor="ctr"/>
              <a:lstStyle/>
              <a:p>
                <a:pPr algn="ctr"/>
                <a:endParaRPr/>
              </a:p>
            </p:txBody>
          </p:sp>
          <p:sp>
            <p:nvSpPr>
              <p:cNvPr id="51" name="Freeform: Shape 24"/>
              <p:cNvSpPr/>
              <p:nvPr/>
            </p:nvSpPr>
            <p:spPr bwMode="auto">
              <a:xfrm>
                <a:off x="6498401" y="2474787"/>
                <a:ext cx="764847" cy="608620"/>
              </a:xfrm>
              <a:custGeom>
                <a:avLst/>
                <a:gdLst>
                  <a:gd name="T0" fmla="*/ 30 w 91"/>
                  <a:gd name="T1" fmla="*/ 0 h 73"/>
                  <a:gd name="T2" fmla="*/ 61 w 91"/>
                  <a:gd name="T3" fmla="*/ 0 h 73"/>
                  <a:gd name="T4" fmla="*/ 91 w 91"/>
                  <a:gd name="T5" fmla="*/ 31 h 73"/>
                  <a:gd name="T6" fmla="*/ 64 w 91"/>
                  <a:gd name="T7" fmla="*/ 61 h 73"/>
                  <a:gd name="T8" fmla="*/ 67 w 91"/>
                  <a:gd name="T9" fmla="*/ 73 h 73"/>
                  <a:gd name="T10" fmla="*/ 52 w 91"/>
                  <a:gd name="T11" fmla="*/ 61 h 73"/>
                  <a:gd name="T12" fmla="*/ 30 w 91"/>
                  <a:gd name="T13" fmla="*/ 61 h 73"/>
                  <a:gd name="T14" fmla="*/ 0 w 91"/>
                  <a:gd name="T15" fmla="*/ 31 h 73"/>
                  <a:gd name="T16" fmla="*/ 30 w 91"/>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73">
                    <a:moveTo>
                      <a:pt x="30" y="0"/>
                    </a:moveTo>
                    <a:cubicBezTo>
                      <a:pt x="61" y="0"/>
                      <a:pt x="61" y="0"/>
                      <a:pt x="61" y="0"/>
                    </a:cubicBezTo>
                    <a:cubicBezTo>
                      <a:pt x="78" y="0"/>
                      <a:pt x="91" y="14"/>
                      <a:pt x="91" y="31"/>
                    </a:cubicBezTo>
                    <a:cubicBezTo>
                      <a:pt x="91" y="46"/>
                      <a:pt x="79" y="59"/>
                      <a:pt x="64" y="61"/>
                    </a:cubicBezTo>
                    <a:cubicBezTo>
                      <a:pt x="67" y="73"/>
                      <a:pt x="67" y="73"/>
                      <a:pt x="67" y="73"/>
                    </a:cubicBezTo>
                    <a:cubicBezTo>
                      <a:pt x="52" y="61"/>
                      <a:pt x="52" y="61"/>
                      <a:pt x="52" y="61"/>
                    </a:cubicBezTo>
                    <a:cubicBezTo>
                      <a:pt x="30" y="61"/>
                      <a:pt x="30" y="61"/>
                      <a:pt x="30" y="61"/>
                    </a:cubicBezTo>
                    <a:cubicBezTo>
                      <a:pt x="14" y="61"/>
                      <a:pt x="0" y="47"/>
                      <a:pt x="0" y="31"/>
                    </a:cubicBezTo>
                    <a:cubicBezTo>
                      <a:pt x="0" y="14"/>
                      <a:pt x="14" y="0"/>
                      <a:pt x="30" y="0"/>
                    </a:cubicBezTo>
                    <a:close/>
                  </a:path>
                </a:pathLst>
              </a:custGeom>
              <a:solidFill>
                <a:schemeClr val="accent1"/>
              </a:solidFill>
              <a:ln>
                <a:noFill/>
              </a:ln>
            </p:spPr>
            <p:txBody>
              <a:bodyPr anchor="ctr"/>
              <a:lstStyle/>
              <a:p>
                <a:pPr algn="ctr"/>
                <a:endParaRPr/>
              </a:p>
            </p:txBody>
          </p:sp>
          <p:sp>
            <p:nvSpPr>
              <p:cNvPr id="52" name="Freeform: Shape 25"/>
              <p:cNvSpPr/>
              <p:nvPr/>
            </p:nvSpPr>
            <p:spPr bwMode="auto">
              <a:xfrm>
                <a:off x="6188752" y="2615895"/>
                <a:ext cx="763420" cy="610045"/>
              </a:xfrm>
              <a:custGeom>
                <a:avLst/>
                <a:gdLst>
                  <a:gd name="T0" fmla="*/ 60 w 91"/>
                  <a:gd name="T1" fmla="*/ 0 h 73"/>
                  <a:gd name="T2" fmla="*/ 30 w 91"/>
                  <a:gd name="T3" fmla="*/ 0 h 73"/>
                  <a:gd name="T4" fmla="*/ 0 w 91"/>
                  <a:gd name="T5" fmla="*/ 30 h 73"/>
                  <a:gd name="T6" fmla="*/ 27 w 91"/>
                  <a:gd name="T7" fmla="*/ 61 h 73"/>
                  <a:gd name="T8" fmla="*/ 24 w 91"/>
                  <a:gd name="T9" fmla="*/ 73 h 73"/>
                  <a:gd name="T10" fmla="*/ 38 w 91"/>
                  <a:gd name="T11" fmla="*/ 61 h 73"/>
                  <a:gd name="T12" fmla="*/ 60 w 91"/>
                  <a:gd name="T13" fmla="*/ 61 h 73"/>
                  <a:gd name="T14" fmla="*/ 91 w 91"/>
                  <a:gd name="T15" fmla="*/ 30 h 73"/>
                  <a:gd name="T16" fmla="*/ 60 w 91"/>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73">
                    <a:moveTo>
                      <a:pt x="60" y="0"/>
                    </a:moveTo>
                    <a:cubicBezTo>
                      <a:pt x="30" y="0"/>
                      <a:pt x="30" y="0"/>
                      <a:pt x="30" y="0"/>
                    </a:cubicBezTo>
                    <a:cubicBezTo>
                      <a:pt x="13" y="0"/>
                      <a:pt x="0" y="14"/>
                      <a:pt x="0" y="30"/>
                    </a:cubicBezTo>
                    <a:cubicBezTo>
                      <a:pt x="0" y="46"/>
                      <a:pt x="11" y="59"/>
                      <a:pt x="27" y="61"/>
                    </a:cubicBezTo>
                    <a:cubicBezTo>
                      <a:pt x="24" y="73"/>
                      <a:pt x="24" y="73"/>
                      <a:pt x="24" y="73"/>
                    </a:cubicBezTo>
                    <a:cubicBezTo>
                      <a:pt x="38" y="61"/>
                      <a:pt x="38" y="61"/>
                      <a:pt x="38" y="61"/>
                    </a:cubicBezTo>
                    <a:cubicBezTo>
                      <a:pt x="60" y="61"/>
                      <a:pt x="60" y="61"/>
                      <a:pt x="60" y="61"/>
                    </a:cubicBezTo>
                    <a:cubicBezTo>
                      <a:pt x="77" y="61"/>
                      <a:pt x="91" y="47"/>
                      <a:pt x="91" y="30"/>
                    </a:cubicBezTo>
                    <a:cubicBezTo>
                      <a:pt x="91" y="14"/>
                      <a:pt x="77" y="0"/>
                      <a:pt x="60"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Freeform: Shape 26"/>
              <p:cNvSpPr/>
              <p:nvPr/>
            </p:nvSpPr>
            <p:spPr bwMode="auto">
              <a:xfrm>
                <a:off x="6297201" y="2816868"/>
                <a:ext cx="546523" cy="75543"/>
              </a:xfrm>
              <a:custGeom>
                <a:avLst/>
                <a:gdLst>
                  <a:gd name="T0" fmla="*/ 9 w 65"/>
                  <a:gd name="T1" fmla="*/ 4 h 9"/>
                  <a:gd name="T2" fmla="*/ 4 w 65"/>
                  <a:gd name="T3" fmla="*/ 9 h 9"/>
                  <a:gd name="T4" fmla="*/ 0 w 65"/>
                  <a:gd name="T5" fmla="*/ 4 h 9"/>
                  <a:gd name="T6" fmla="*/ 4 w 65"/>
                  <a:gd name="T7" fmla="*/ 0 h 9"/>
                  <a:gd name="T8" fmla="*/ 9 w 65"/>
                  <a:gd name="T9" fmla="*/ 4 h 9"/>
                  <a:gd name="T10" fmla="*/ 23 w 65"/>
                  <a:gd name="T11" fmla="*/ 0 h 9"/>
                  <a:gd name="T12" fmla="*/ 18 w 65"/>
                  <a:gd name="T13" fmla="*/ 4 h 9"/>
                  <a:gd name="T14" fmla="*/ 23 w 65"/>
                  <a:gd name="T15" fmla="*/ 9 h 9"/>
                  <a:gd name="T16" fmla="*/ 27 w 65"/>
                  <a:gd name="T17" fmla="*/ 4 h 9"/>
                  <a:gd name="T18" fmla="*/ 23 w 65"/>
                  <a:gd name="T19" fmla="*/ 0 h 9"/>
                  <a:gd name="T20" fmla="*/ 41 w 65"/>
                  <a:gd name="T21" fmla="*/ 0 h 9"/>
                  <a:gd name="T22" fmla="*/ 37 w 65"/>
                  <a:gd name="T23" fmla="*/ 4 h 9"/>
                  <a:gd name="T24" fmla="*/ 41 w 65"/>
                  <a:gd name="T25" fmla="*/ 9 h 9"/>
                  <a:gd name="T26" fmla="*/ 46 w 65"/>
                  <a:gd name="T27" fmla="*/ 4 h 9"/>
                  <a:gd name="T28" fmla="*/ 41 w 65"/>
                  <a:gd name="T29" fmla="*/ 0 h 9"/>
                  <a:gd name="T30" fmla="*/ 60 w 65"/>
                  <a:gd name="T31" fmla="*/ 0 h 9"/>
                  <a:gd name="T32" fmla="*/ 55 w 65"/>
                  <a:gd name="T33" fmla="*/ 4 h 9"/>
                  <a:gd name="T34" fmla="*/ 60 w 65"/>
                  <a:gd name="T35" fmla="*/ 9 h 9"/>
                  <a:gd name="T36" fmla="*/ 65 w 65"/>
                  <a:gd name="T37" fmla="*/ 4 h 9"/>
                  <a:gd name="T38" fmla="*/ 60 w 65"/>
                  <a:gd name="T3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9">
                    <a:moveTo>
                      <a:pt x="9" y="4"/>
                    </a:moveTo>
                    <a:cubicBezTo>
                      <a:pt x="9" y="7"/>
                      <a:pt x="7" y="9"/>
                      <a:pt x="4" y="9"/>
                    </a:cubicBezTo>
                    <a:cubicBezTo>
                      <a:pt x="2" y="9"/>
                      <a:pt x="0" y="7"/>
                      <a:pt x="0" y="4"/>
                    </a:cubicBezTo>
                    <a:cubicBezTo>
                      <a:pt x="0" y="2"/>
                      <a:pt x="2" y="0"/>
                      <a:pt x="4" y="0"/>
                    </a:cubicBezTo>
                    <a:cubicBezTo>
                      <a:pt x="7" y="0"/>
                      <a:pt x="9" y="2"/>
                      <a:pt x="9" y="4"/>
                    </a:cubicBezTo>
                    <a:close/>
                    <a:moveTo>
                      <a:pt x="23" y="0"/>
                    </a:moveTo>
                    <a:cubicBezTo>
                      <a:pt x="20" y="0"/>
                      <a:pt x="18" y="2"/>
                      <a:pt x="18" y="4"/>
                    </a:cubicBezTo>
                    <a:cubicBezTo>
                      <a:pt x="18" y="7"/>
                      <a:pt x="20" y="9"/>
                      <a:pt x="23" y="9"/>
                    </a:cubicBezTo>
                    <a:cubicBezTo>
                      <a:pt x="25" y="9"/>
                      <a:pt x="27" y="7"/>
                      <a:pt x="27" y="4"/>
                    </a:cubicBezTo>
                    <a:cubicBezTo>
                      <a:pt x="27" y="2"/>
                      <a:pt x="25" y="0"/>
                      <a:pt x="23" y="0"/>
                    </a:cubicBezTo>
                    <a:close/>
                    <a:moveTo>
                      <a:pt x="41" y="0"/>
                    </a:moveTo>
                    <a:cubicBezTo>
                      <a:pt x="39" y="0"/>
                      <a:pt x="37" y="2"/>
                      <a:pt x="37" y="4"/>
                    </a:cubicBezTo>
                    <a:cubicBezTo>
                      <a:pt x="37" y="7"/>
                      <a:pt x="39" y="9"/>
                      <a:pt x="41" y="9"/>
                    </a:cubicBezTo>
                    <a:cubicBezTo>
                      <a:pt x="44" y="9"/>
                      <a:pt x="46" y="7"/>
                      <a:pt x="46" y="4"/>
                    </a:cubicBezTo>
                    <a:cubicBezTo>
                      <a:pt x="46" y="2"/>
                      <a:pt x="44" y="0"/>
                      <a:pt x="41" y="0"/>
                    </a:cubicBezTo>
                    <a:close/>
                    <a:moveTo>
                      <a:pt x="60" y="0"/>
                    </a:moveTo>
                    <a:cubicBezTo>
                      <a:pt x="58" y="0"/>
                      <a:pt x="55" y="2"/>
                      <a:pt x="55" y="4"/>
                    </a:cubicBezTo>
                    <a:cubicBezTo>
                      <a:pt x="55" y="7"/>
                      <a:pt x="58" y="9"/>
                      <a:pt x="60" y="9"/>
                    </a:cubicBezTo>
                    <a:cubicBezTo>
                      <a:pt x="63" y="9"/>
                      <a:pt x="65" y="7"/>
                      <a:pt x="65" y="4"/>
                    </a:cubicBezTo>
                    <a:cubicBezTo>
                      <a:pt x="65" y="2"/>
                      <a:pt x="63" y="0"/>
                      <a:pt x="60" y="0"/>
                    </a:cubicBezTo>
                    <a:close/>
                  </a:path>
                </a:pathLst>
              </a:custGeom>
              <a:solidFill>
                <a:schemeClr val="accent1"/>
              </a:solidFill>
              <a:ln>
                <a:noFill/>
              </a:ln>
            </p:spPr>
            <p:txBody>
              <a:bodyPr anchor="ctr"/>
              <a:lstStyle/>
              <a:p>
                <a:pPr algn="ctr"/>
                <a:endParaRPr/>
              </a:p>
            </p:txBody>
          </p:sp>
        </p:grpSp>
        <p:grpSp>
          <p:nvGrpSpPr>
            <p:cNvPr id="7" name="Group 27"/>
            <p:cNvGrpSpPr/>
            <p:nvPr/>
          </p:nvGrpSpPr>
          <p:grpSpPr>
            <a:xfrm>
              <a:off x="7661798" y="3242308"/>
              <a:ext cx="1260000" cy="1260000"/>
              <a:chOff x="7665649" y="2246477"/>
              <a:chExt cx="1260000" cy="1260000"/>
            </a:xfrm>
          </p:grpSpPr>
          <p:sp>
            <p:nvSpPr>
              <p:cNvPr id="43" name="Oval 28"/>
              <p:cNvSpPr/>
              <p:nvPr/>
            </p:nvSpPr>
            <p:spPr bwMode="auto">
              <a:xfrm>
                <a:off x="7665649" y="2246477"/>
                <a:ext cx="1260000" cy="1260000"/>
              </a:xfrm>
              <a:prstGeom prst="ellipse">
                <a:avLst/>
              </a:prstGeom>
              <a:solidFill>
                <a:schemeClr val="tx2">
                  <a:lumMod val="20000"/>
                  <a:lumOff val="80000"/>
                </a:schemeClr>
              </a:solidFill>
              <a:ln>
                <a:noFill/>
              </a:ln>
            </p:spPr>
            <p:txBody>
              <a:bodyPr anchor="ctr"/>
              <a:lstStyle/>
              <a:p>
                <a:pPr algn="ctr"/>
                <a:endParaRPr/>
              </a:p>
            </p:txBody>
          </p:sp>
          <p:sp>
            <p:nvSpPr>
              <p:cNvPr id="44" name="Freeform: Shape 29"/>
              <p:cNvSpPr/>
              <p:nvPr/>
            </p:nvSpPr>
            <p:spPr bwMode="auto">
              <a:xfrm>
                <a:off x="7907503" y="2488331"/>
                <a:ext cx="1009887" cy="1009888"/>
              </a:xfrm>
              <a:custGeom>
                <a:avLst/>
                <a:gdLst>
                  <a:gd name="T0" fmla="*/ 121 w 121"/>
                  <a:gd name="T1" fmla="*/ 56 h 121"/>
                  <a:gd name="T2" fmla="*/ 74 w 121"/>
                  <a:gd name="T3" fmla="*/ 8 h 121"/>
                  <a:gd name="T4" fmla="*/ 66 w 121"/>
                  <a:gd name="T5" fmla="*/ 4 h 121"/>
                  <a:gd name="T6" fmla="*/ 64 w 121"/>
                  <a:gd name="T7" fmla="*/ 4 h 121"/>
                  <a:gd name="T8" fmla="*/ 61 w 121"/>
                  <a:gd name="T9" fmla="*/ 9 h 121"/>
                  <a:gd name="T10" fmla="*/ 61 w 121"/>
                  <a:gd name="T11" fmla="*/ 9 h 121"/>
                  <a:gd name="T12" fmla="*/ 52 w 121"/>
                  <a:gd name="T13" fmla="*/ 0 h 121"/>
                  <a:gd name="T14" fmla="*/ 51 w 121"/>
                  <a:gd name="T15" fmla="*/ 0 h 121"/>
                  <a:gd name="T16" fmla="*/ 47 w 121"/>
                  <a:gd name="T17" fmla="*/ 0 h 121"/>
                  <a:gd name="T18" fmla="*/ 42 w 121"/>
                  <a:gd name="T19" fmla="*/ 0 h 121"/>
                  <a:gd name="T20" fmla="*/ 41 w 121"/>
                  <a:gd name="T21" fmla="*/ 1 h 121"/>
                  <a:gd name="T22" fmla="*/ 40 w 121"/>
                  <a:gd name="T23" fmla="*/ 11 h 121"/>
                  <a:gd name="T24" fmla="*/ 37 w 121"/>
                  <a:gd name="T25" fmla="*/ 12 h 121"/>
                  <a:gd name="T26" fmla="*/ 37 w 121"/>
                  <a:gd name="T27" fmla="*/ 12 h 121"/>
                  <a:gd name="T28" fmla="*/ 29 w 121"/>
                  <a:gd name="T29" fmla="*/ 4 h 121"/>
                  <a:gd name="T30" fmla="*/ 27 w 121"/>
                  <a:gd name="T31" fmla="*/ 4 h 121"/>
                  <a:gd name="T32" fmla="*/ 19 w 121"/>
                  <a:gd name="T33" fmla="*/ 8 h 121"/>
                  <a:gd name="T34" fmla="*/ 19 w 121"/>
                  <a:gd name="T35" fmla="*/ 10 h 121"/>
                  <a:gd name="T36" fmla="*/ 23 w 121"/>
                  <a:gd name="T37" fmla="*/ 19 h 121"/>
                  <a:gd name="T38" fmla="*/ 19 w 121"/>
                  <a:gd name="T39" fmla="*/ 23 h 121"/>
                  <a:gd name="T40" fmla="*/ 10 w 121"/>
                  <a:gd name="T41" fmla="*/ 19 h 121"/>
                  <a:gd name="T42" fmla="*/ 8 w 121"/>
                  <a:gd name="T43" fmla="*/ 19 h 121"/>
                  <a:gd name="T44" fmla="*/ 4 w 121"/>
                  <a:gd name="T45" fmla="*/ 27 h 121"/>
                  <a:gd name="T46" fmla="*/ 4 w 121"/>
                  <a:gd name="T47" fmla="*/ 29 h 121"/>
                  <a:gd name="T48" fmla="*/ 11 w 121"/>
                  <a:gd name="T49" fmla="*/ 36 h 121"/>
                  <a:gd name="T50" fmla="*/ 11 w 121"/>
                  <a:gd name="T51" fmla="*/ 36 h 121"/>
                  <a:gd name="T52" fmla="*/ 10 w 121"/>
                  <a:gd name="T53" fmla="*/ 40 h 121"/>
                  <a:gd name="T54" fmla="*/ 1 w 121"/>
                  <a:gd name="T55" fmla="*/ 40 h 121"/>
                  <a:gd name="T56" fmla="*/ 0 w 121"/>
                  <a:gd name="T57" fmla="*/ 42 h 121"/>
                  <a:gd name="T58" fmla="*/ 0 w 121"/>
                  <a:gd name="T59" fmla="*/ 51 h 121"/>
                  <a:gd name="T60" fmla="*/ 0 w 121"/>
                  <a:gd name="T61" fmla="*/ 52 h 121"/>
                  <a:gd name="T62" fmla="*/ 9 w 121"/>
                  <a:gd name="T63" fmla="*/ 61 h 121"/>
                  <a:gd name="T64" fmla="*/ 9 w 121"/>
                  <a:gd name="T65" fmla="*/ 61 h 121"/>
                  <a:gd name="T66" fmla="*/ 4 w 121"/>
                  <a:gd name="T67" fmla="*/ 64 h 121"/>
                  <a:gd name="T68" fmla="*/ 4 w 121"/>
                  <a:gd name="T69" fmla="*/ 66 h 121"/>
                  <a:gd name="T70" fmla="*/ 8 w 121"/>
                  <a:gd name="T71" fmla="*/ 74 h 121"/>
                  <a:gd name="T72" fmla="*/ 56 w 121"/>
                  <a:gd name="T73" fmla="*/ 121 h 121"/>
                  <a:gd name="T74" fmla="*/ 121 w 121"/>
                  <a:gd name="T75"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21">
                    <a:moveTo>
                      <a:pt x="121" y="56"/>
                    </a:moveTo>
                    <a:cubicBezTo>
                      <a:pt x="74" y="8"/>
                      <a:pt x="74" y="8"/>
                      <a:pt x="74" y="8"/>
                    </a:cubicBezTo>
                    <a:cubicBezTo>
                      <a:pt x="66" y="4"/>
                      <a:pt x="66" y="4"/>
                      <a:pt x="66" y="4"/>
                    </a:cubicBezTo>
                    <a:cubicBezTo>
                      <a:pt x="65" y="3"/>
                      <a:pt x="65" y="4"/>
                      <a:pt x="64" y="4"/>
                    </a:cubicBezTo>
                    <a:cubicBezTo>
                      <a:pt x="61" y="9"/>
                      <a:pt x="61" y="9"/>
                      <a:pt x="61" y="9"/>
                    </a:cubicBezTo>
                    <a:cubicBezTo>
                      <a:pt x="61" y="9"/>
                      <a:pt x="61" y="9"/>
                      <a:pt x="61" y="9"/>
                    </a:cubicBezTo>
                    <a:cubicBezTo>
                      <a:pt x="52" y="0"/>
                      <a:pt x="52" y="0"/>
                      <a:pt x="52" y="0"/>
                    </a:cubicBezTo>
                    <a:cubicBezTo>
                      <a:pt x="52" y="0"/>
                      <a:pt x="52" y="0"/>
                      <a:pt x="51" y="0"/>
                    </a:cubicBezTo>
                    <a:cubicBezTo>
                      <a:pt x="47" y="0"/>
                      <a:pt x="47" y="0"/>
                      <a:pt x="47" y="0"/>
                    </a:cubicBezTo>
                    <a:cubicBezTo>
                      <a:pt x="42" y="0"/>
                      <a:pt x="42" y="0"/>
                      <a:pt x="42" y="0"/>
                    </a:cubicBezTo>
                    <a:cubicBezTo>
                      <a:pt x="41" y="0"/>
                      <a:pt x="41" y="0"/>
                      <a:pt x="41" y="1"/>
                    </a:cubicBezTo>
                    <a:cubicBezTo>
                      <a:pt x="40" y="11"/>
                      <a:pt x="40" y="11"/>
                      <a:pt x="40" y="11"/>
                    </a:cubicBezTo>
                    <a:cubicBezTo>
                      <a:pt x="39" y="11"/>
                      <a:pt x="38" y="12"/>
                      <a:pt x="37" y="12"/>
                    </a:cubicBezTo>
                    <a:cubicBezTo>
                      <a:pt x="37" y="12"/>
                      <a:pt x="37" y="12"/>
                      <a:pt x="37" y="12"/>
                    </a:cubicBezTo>
                    <a:cubicBezTo>
                      <a:pt x="29" y="4"/>
                      <a:pt x="29" y="4"/>
                      <a:pt x="29" y="4"/>
                    </a:cubicBezTo>
                    <a:cubicBezTo>
                      <a:pt x="29" y="4"/>
                      <a:pt x="28" y="3"/>
                      <a:pt x="27" y="4"/>
                    </a:cubicBezTo>
                    <a:cubicBezTo>
                      <a:pt x="19" y="8"/>
                      <a:pt x="19" y="8"/>
                      <a:pt x="19" y="8"/>
                    </a:cubicBezTo>
                    <a:cubicBezTo>
                      <a:pt x="19" y="9"/>
                      <a:pt x="18" y="10"/>
                      <a:pt x="19" y="10"/>
                    </a:cubicBezTo>
                    <a:cubicBezTo>
                      <a:pt x="23" y="19"/>
                      <a:pt x="23" y="19"/>
                      <a:pt x="23" y="19"/>
                    </a:cubicBezTo>
                    <a:cubicBezTo>
                      <a:pt x="22" y="20"/>
                      <a:pt x="20" y="22"/>
                      <a:pt x="19" y="23"/>
                    </a:cubicBezTo>
                    <a:cubicBezTo>
                      <a:pt x="10" y="19"/>
                      <a:pt x="10" y="19"/>
                      <a:pt x="10" y="19"/>
                    </a:cubicBezTo>
                    <a:cubicBezTo>
                      <a:pt x="10" y="18"/>
                      <a:pt x="9" y="18"/>
                      <a:pt x="8" y="19"/>
                    </a:cubicBezTo>
                    <a:cubicBezTo>
                      <a:pt x="4" y="27"/>
                      <a:pt x="4" y="27"/>
                      <a:pt x="4" y="27"/>
                    </a:cubicBezTo>
                    <a:cubicBezTo>
                      <a:pt x="4" y="28"/>
                      <a:pt x="4" y="28"/>
                      <a:pt x="4" y="29"/>
                    </a:cubicBezTo>
                    <a:cubicBezTo>
                      <a:pt x="11" y="36"/>
                      <a:pt x="11" y="36"/>
                      <a:pt x="11" y="36"/>
                    </a:cubicBezTo>
                    <a:cubicBezTo>
                      <a:pt x="11" y="36"/>
                      <a:pt x="11" y="36"/>
                      <a:pt x="11" y="36"/>
                    </a:cubicBezTo>
                    <a:cubicBezTo>
                      <a:pt x="11" y="37"/>
                      <a:pt x="10" y="39"/>
                      <a:pt x="10" y="40"/>
                    </a:cubicBezTo>
                    <a:cubicBezTo>
                      <a:pt x="1" y="40"/>
                      <a:pt x="1" y="40"/>
                      <a:pt x="1" y="40"/>
                    </a:cubicBezTo>
                    <a:cubicBezTo>
                      <a:pt x="1" y="40"/>
                      <a:pt x="0" y="41"/>
                      <a:pt x="0" y="42"/>
                    </a:cubicBezTo>
                    <a:cubicBezTo>
                      <a:pt x="0" y="51"/>
                      <a:pt x="0" y="51"/>
                      <a:pt x="0" y="51"/>
                    </a:cubicBezTo>
                    <a:cubicBezTo>
                      <a:pt x="0" y="51"/>
                      <a:pt x="0" y="52"/>
                      <a:pt x="0" y="52"/>
                    </a:cubicBezTo>
                    <a:cubicBezTo>
                      <a:pt x="9" y="61"/>
                      <a:pt x="9" y="61"/>
                      <a:pt x="9" y="61"/>
                    </a:cubicBezTo>
                    <a:cubicBezTo>
                      <a:pt x="9" y="61"/>
                      <a:pt x="9" y="61"/>
                      <a:pt x="9" y="61"/>
                    </a:cubicBezTo>
                    <a:cubicBezTo>
                      <a:pt x="4" y="64"/>
                      <a:pt x="4" y="64"/>
                      <a:pt x="4" y="64"/>
                    </a:cubicBezTo>
                    <a:cubicBezTo>
                      <a:pt x="4" y="64"/>
                      <a:pt x="3" y="65"/>
                      <a:pt x="4" y="66"/>
                    </a:cubicBezTo>
                    <a:cubicBezTo>
                      <a:pt x="8" y="74"/>
                      <a:pt x="8" y="74"/>
                      <a:pt x="8" y="74"/>
                    </a:cubicBezTo>
                    <a:cubicBezTo>
                      <a:pt x="56" y="121"/>
                      <a:pt x="56" y="121"/>
                      <a:pt x="56" y="121"/>
                    </a:cubicBezTo>
                    <a:cubicBezTo>
                      <a:pt x="90" y="117"/>
                      <a:pt x="117" y="90"/>
                      <a:pt x="121" y="56"/>
                    </a:cubicBezTo>
                    <a:close/>
                  </a:path>
                </a:pathLst>
              </a:custGeom>
              <a:solidFill>
                <a:schemeClr val="tx2">
                  <a:lumMod val="60000"/>
                  <a:lumOff val="40000"/>
                </a:schemeClr>
              </a:solidFill>
              <a:ln>
                <a:noFill/>
              </a:ln>
            </p:spPr>
            <p:txBody>
              <a:bodyPr anchor="ctr"/>
              <a:lstStyle/>
              <a:p>
                <a:pPr algn="ctr"/>
                <a:endParaRPr/>
              </a:p>
            </p:txBody>
          </p:sp>
          <p:sp>
            <p:nvSpPr>
              <p:cNvPr id="45" name="Freeform: Shape 30"/>
              <p:cNvSpPr/>
              <p:nvPr/>
            </p:nvSpPr>
            <p:spPr bwMode="auto">
              <a:xfrm>
                <a:off x="8299188" y="2488331"/>
                <a:ext cx="384607" cy="776293"/>
              </a:xfrm>
              <a:custGeom>
                <a:avLst/>
                <a:gdLst>
                  <a:gd name="T0" fmla="*/ 45 w 46"/>
                  <a:gd name="T1" fmla="*/ 40 h 93"/>
                  <a:gd name="T2" fmla="*/ 37 w 46"/>
                  <a:gd name="T3" fmla="*/ 40 h 93"/>
                  <a:gd name="T4" fmla="*/ 35 w 46"/>
                  <a:gd name="T5" fmla="*/ 34 h 93"/>
                  <a:gd name="T6" fmla="*/ 42 w 46"/>
                  <a:gd name="T7" fmla="*/ 29 h 93"/>
                  <a:gd name="T8" fmla="*/ 43 w 46"/>
                  <a:gd name="T9" fmla="*/ 27 h 93"/>
                  <a:gd name="T10" fmla="*/ 38 w 46"/>
                  <a:gd name="T11" fmla="*/ 19 h 93"/>
                  <a:gd name="T12" fmla="*/ 36 w 46"/>
                  <a:gd name="T13" fmla="*/ 19 h 93"/>
                  <a:gd name="T14" fmla="*/ 28 w 46"/>
                  <a:gd name="T15" fmla="*/ 23 h 93"/>
                  <a:gd name="T16" fmla="*/ 23 w 46"/>
                  <a:gd name="T17" fmla="*/ 19 h 93"/>
                  <a:gd name="T18" fmla="*/ 28 w 46"/>
                  <a:gd name="T19" fmla="*/ 10 h 93"/>
                  <a:gd name="T20" fmla="*/ 27 w 46"/>
                  <a:gd name="T21" fmla="*/ 8 h 93"/>
                  <a:gd name="T22" fmla="*/ 19 w 46"/>
                  <a:gd name="T23" fmla="*/ 4 h 93"/>
                  <a:gd name="T24" fmla="*/ 17 w 46"/>
                  <a:gd name="T25" fmla="*/ 4 h 93"/>
                  <a:gd name="T26" fmla="*/ 12 w 46"/>
                  <a:gd name="T27" fmla="*/ 13 h 93"/>
                  <a:gd name="T28" fmla="*/ 6 w 46"/>
                  <a:gd name="T29" fmla="*/ 11 h 93"/>
                  <a:gd name="T30" fmla="*/ 6 w 46"/>
                  <a:gd name="T31" fmla="*/ 1 h 93"/>
                  <a:gd name="T32" fmla="*/ 4 w 46"/>
                  <a:gd name="T33" fmla="*/ 0 h 93"/>
                  <a:gd name="T34" fmla="*/ 0 w 46"/>
                  <a:gd name="T35" fmla="*/ 0 h 93"/>
                  <a:gd name="T36" fmla="*/ 0 w 46"/>
                  <a:gd name="T37" fmla="*/ 21 h 93"/>
                  <a:gd name="T38" fmla="*/ 0 w 46"/>
                  <a:gd name="T39" fmla="*/ 21 h 93"/>
                  <a:gd name="T40" fmla="*/ 28 w 46"/>
                  <a:gd name="T41" fmla="*/ 48 h 93"/>
                  <a:gd name="T42" fmla="*/ 0 w 46"/>
                  <a:gd name="T43" fmla="*/ 76 h 93"/>
                  <a:gd name="T44" fmla="*/ 0 w 46"/>
                  <a:gd name="T45" fmla="*/ 76 h 93"/>
                  <a:gd name="T46" fmla="*/ 0 w 46"/>
                  <a:gd name="T47" fmla="*/ 93 h 93"/>
                  <a:gd name="T48" fmla="*/ 4 w 46"/>
                  <a:gd name="T49" fmla="*/ 93 h 93"/>
                  <a:gd name="T50" fmla="*/ 6 w 46"/>
                  <a:gd name="T51" fmla="*/ 92 h 93"/>
                  <a:gd name="T52" fmla="*/ 6 w 46"/>
                  <a:gd name="T53" fmla="*/ 86 h 93"/>
                  <a:gd name="T54" fmla="*/ 14 w 46"/>
                  <a:gd name="T55" fmla="*/ 84 h 93"/>
                  <a:gd name="T56" fmla="*/ 17 w 46"/>
                  <a:gd name="T57" fmla="*/ 89 h 93"/>
                  <a:gd name="T58" fmla="*/ 19 w 46"/>
                  <a:gd name="T59" fmla="*/ 89 h 93"/>
                  <a:gd name="T60" fmla="*/ 27 w 46"/>
                  <a:gd name="T61" fmla="*/ 85 h 93"/>
                  <a:gd name="T62" fmla="*/ 28 w 46"/>
                  <a:gd name="T63" fmla="*/ 83 h 93"/>
                  <a:gd name="T64" fmla="*/ 25 w 46"/>
                  <a:gd name="T65" fmla="*/ 77 h 93"/>
                  <a:gd name="T66" fmla="*/ 30 w 46"/>
                  <a:gd name="T67" fmla="*/ 71 h 93"/>
                  <a:gd name="T68" fmla="*/ 36 w 46"/>
                  <a:gd name="T69" fmla="*/ 74 h 93"/>
                  <a:gd name="T70" fmla="*/ 38 w 46"/>
                  <a:gd name="T71" fmla="*/ 74 h 93"/>
                  <a:gd name="T72" fmla="*/ 43 w 46"/>
                  <a:gd name="T73" fmla="*/ 66 h 93"/>
                  <a:gd name="T74" fmla="*/ 42 w 46"/>
                  <a:gd name="T75" fmla="*/ 64 h 93"/>
                  <a:gd name="T76" fmla="*/ 36 w 46"/>
                  <a:gd name="T77" fmla="*/ 60 h 93"/>
                  <a:gd name="T78" fmla="*/ 38 w 46"/>
                  <a:gd name="T79" fmla="*/ 53 h 93"/>
                  <a:gd name="T80" fmla="*/ 45 w 46"/>
                  <a:gd name="T81" fmla="*/ 53 h 93"/>
                  <a:gd name="T82" fmla="*/ 46 w 46"/>
                  <a:gd name="T83" fmla="*/ 51 h 93"/>
                  <a:gd name="T84" fmla="*/ 46 w 46"/>
                  <a:gd name="T85" fmla="*/ 42 h 93"/>
                  <a:gd name="T86" fmla="*/ 45 w 46"/>
                  <a:gd name="T8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 h="93">
                    <a:moveTo>
                      <a:pt x="45" y="40"/>
                    </a:moveTo>
                    <a:cubicBezTo>
                      <a:pt x="37" y="40"/>
                      <a:pt x="37" y="40"/>
                      <a:pt x="37" y="40"/>
                    </a:cubicBezTo>
                    <a:cubicBezTo>
                      <a:pt x="36" y="38"/>
                      <a:pt x="36" y="36"/>
                      <a:pt x="35" y="34"/>
                    </a:cubicBezTo>
                    <a:cubicBezTo>
                      <a:pt x="42" y="29"/>
                      <a:pt x="42" y="29"/>
                      <a:pt x="42" y="29"/>
                    </a:cubicBezTo>
                    <a:cubicBezTo>
                      <a:pt x="43" y="29"/>
                      <a:pt x="43" y="28"/>
                      <a:pt x="43" y="27"/>
                    </a:cubicBezTo>
                    <a:cubicBezTo>
                      <a:pt x="38" y="19"/>
                      <a:pt x="38" y="19"/>
                      <a:pt x="38" y="19"/>
                    </a:cubicBezTo>
                    <a:cubicBezTo>
                      <a:pt x="38" y="18"/>
                      <a:pt x="37" y="18"/>
                      <a:pt x="36" y="19"/>
                    </a:cubicBezTo>
                    <a:cubicBezTo>
                      <a:pt x="28" y="23"/>
                      <a:pt x="28" y="23"/>
                      <a:pt x="28" y="23"/>
                    </a:cubicBezTo>
                    <a:cubicBezTo>
                      <a:pt x="26" y="21"/>
                      <a:pt x="25" y="20"/>
                      <a:pt x="23" y="19"/>
                    </a:cubicBezTo>
                    <a:cubicBezTo>
                      <a:pt x="28" y="10"/>
                      <a:pt x="28" y="10"/>
                      <a:pt x="28" y="10"/>
                    </a:cubicBezTo>
                    <a:cubicBezTo>
                      <a:pt x="28" y="10"/>
                      <a:pt x="28" y="9"/>
                      <a:pt x="27" y="8"/>
                    </a:cubicBezTo>
                    <a:cubicBezTo>
                      <a:pt x="19" y="4"/>
                      <a:pt x="19" y="4"/>
                      <a:pt x="19" y="4"/>
                    </a:cubicBezTo>
                    <a:cubicBezTo>
                      <a:pt x="18" y="3"/>
                      <a:pt x="18" y="4"/>
                      <a:pt x="17" y="4"/>
                    </a:cubicBezTo>
                    <a:cubicBezTo>
                      <a:pt x="12" y="13"/>
                      <a:pt x="12" y="13"/>
                      <a:pt x="12" y="13"/>
                    </a:cubicBezTo>
                    <a:cubicBezTo>
                      <a:pt x="10" y="12"/>
                      <a:pt x="8" y="11"/>
                      <a:pt x="6" y="11"/>
                    </a:cubicBezTo>
                    <a:cubicBezTo>
                      <a:pt x="6" y="1"/>
                      <a:pt x="6" y="1"/>
                      <a:pt x="6" y="1"/>
                    </a:cubicBezTo>
                    <a:cubicBezTo>
                      <a:pt x="6" y="0"/>
                      <a:pt x="5" y="0"/>
                      <a:pt x="4" y="0"/>
                    </a:cubicBezTo>
                    <a:cubicBezTo>
                      <a:pt x="0" y="0"/>
                      <a:pt x="0" y="0"/>
                      <a:pt x="0" y="0"/>
                    </a:cubicBezTo>
                    <a:cubicBezTo>
                      <a:pt x="0" y="21"/>
                      <a:pt x="0" y="21"/>
                      <a:pt x="0" y="21"/>
                    </a:cubicBezTo>
                    <a:cubicBezTo>
                      <a:pt x="0" y="21"/>
                      <a:pt x="0" y="21"/>
                      <a:pt x="0" y="21"/>
                    </a:cubicBezTo>
                    <a:cubicBezTo>
                      <a:pt x="15" y="21"/>
                      <a:pt x="28" y="33"/>
                      <a:pt x="28" y="48"/>
                    </a:cubicBezTo>
                    <a:cubicBezTo>
                      <a:pt x="28" y="64"/>
                      <a:pt x="15" y="76"/>
                      <a:pt x="0" y="76"/>
                    </a:cubicBezTo>
                    <a:cubicBezTo>
                      <a:pt x="0" y="76"/>
                      <a:pt x="0" y="76"/>
                      <a:pt x="0" y="76"/>
                    </a:cubicBezTo>
                    <a:cubicBezTo>
                      <a:pt x="0" y="93"/>
                      <a:pt x="0" y="93"/>
                      <a:pt x="0" y="93"/>
                    </a:cubicBezTo>
                    <a:cubicBezTo>
                      <a:pt x="4" y="93"/>
                      <a:pt x="4" y="93"/>
                      <a:pt x="4" y="93"/>
                    </a:cubicBezTo>
                    <a:cubicBezTo>
                      <a:pt x="5" y="93"/>
                      <a:pt x="6" y="93"/>
                      <a:pt x="6" y="92"/>
                    </a:cubicBezTo>
                    <a:cubicBezTo>
                      <a:pt x="6" y="86"/>
                      <a:pt x="6" y="86"/>
                      <a:pt x="6" y="86"/>
                    </a:cubicBezTo>
                    <a:cubicBezTo>
                      <a:pt x="9" y="85"/>
                      <a:pt x="11" y="85"/>
                      <a:pt x="14" y="84"/>
                    </a:cubicBezTo>
                    <a:cubicBezTo>
                      <a:pt x="17" y="89"/>
                      <a:pt x="17" y="89"/>
                      <a:pt x="17" y="89"/>
                    </a:cubicBezTo>
                    <a:cubicBezTo>
                      <a:pt x="18" y="90"/>
                      <a:pt x="18" y="90"/>
                      <a:pt x="19" y="89"/>
                    </a:cubicBezTo>
                    <a:cubicBezTo>
                      <a:pt x="27" y="85"/>
                      <a:pt x="27" y="85"/>
                      <a:pt x="27" y="85"/>
                    </a:cubicBezTo>
                    <a:cubicBezTo>
                      <a:pt x="28" y="84"/>
                      <a:pt x="28" y="83"/>
                      <a:pt x="28" y="83"/>
                    </a:cubicBezTo>
                    <a:cubicBezTo>
                      <a:pt x="25" y="77"/>
                      <a:pt x="25" y="77"/>
                      <a:pt x="25" y="77"/>
                    </a:cubicBezTo>
                    <a:cubicBezTo>
                      <a:pt x="27" y="75"/>
                      <a:pt x="28" y="73"/>
                      <a:pt x="30" y="71"/>
                    </a:cubicBezTo>
                    <a:cubicBezTo>
                      <a:pt x="36" y="74"/>
                      <a:pt x="36" y="74"/>
                      <a:pt x="36" y="74"/>
                    </a:cubicBezTo>
                    <a:cubicBezTo>
                      <a:pt x="37" y="75"/>
                      <a:pt x="38" y="75"/>
                      <a:pt x="38" y="74"/>
                    </a:cubicBezTo>
                    <a:cubicBezTo>
                      <a:pt x="43" y="66"/>
                      <a:pt x="43" y="66"/>
                      <a:pt x="43" y="66"/>
                    </a:cubicBezTo>
                    <a:cubicBezTo>
                      <a:pt x="43" y="65"/>
                      <a:pt x="43" y="64"/>
                      <a:pt x="42" y="64"/>
                    </a:cubicBezTo>
                    <a:cubicBezTo>
                      <a:pt x="36" y="60"/>
                      <a:pt x="36" y="60"/>
                      <a:pt x="36" y="60"/>
                    </a:cubicBezTo>
                    <a:cubicBezTo>
                      <a:pt x="37" y="58"/>
                      <a:pt x="37" y="55"/>
                      <a:pt x="38" y="53"/>
                    </a:cubicBezTo>
                    <a:cubicBezTo>
                      <a:pt x="45" y="53"/>
                      <a:pt x="45" y="53"/>
                      <a:pt x="45" y="53"/>
                    </a:cubicBezTo>
                    <a:cubicBezTo>
                      <a:pt x="46" y="53"/>
                      <a:pt x="46" y="52"/>
                      <a:pt x="46" y="51"/>
                    </a:cubicBezTo>
                    <a:cubicBezTo>
                      <a:pt x="46" y="42"/>
                      <a:pt x="46" y="42"/>
                      <a:pt x="46" y="42"/>
                    </a:cubicBezTo>
                    <a:cubicBezTo>
                      <a:pt x="46" y="41"/>
                      <a:pt x="46" y="40"/>
                      <a:pt x="45" y="40"/>
                    </a:cubicBezTo>
                    <a:close/>
                  </a:path>
                </a:pathLst>
              </a:custGeom>
              <a:solidFill>
                <a:schemeClr val="accent1">
                  <a:lumMod val="75000"/>
                </a:schemeClr>
              </a:solidFill>
              <a:ln>
                <a:noFill/>
              </a:ln>
            </p:spPr>
            <p:txBody>
              <a:bodyPr anchor="ctr"/>
              <a:lstStyle/>
              <a:p>
                <a:pPr algn="ctr"/>
                <a:endParaRPr/>
              </a:p>
            </p:txBody>
          </p:sp>
          <p:sp>
            <p:nvSpPr>
              <p:cNvPr id="46" name="Freeform: Shape 31"/>
              <p:cNvSpPr/>
              <p:nvPr/>
            </p:nvSpPr>
            <p:spPr bwMode="auto">
              <a:xfrm>
                <a:off x="7907503" y="2488331"/>
                <a:ext cx="391685" cy="776293"/>
              </a:xfrm>
              <a:custGeom>
                <a:avLst/>
                <a:gdLst>
                  <a:gd name="T0" fmla="*/ 20 w 47"/>
                  <a:gd name="T1" fmla="*/ 48 h 93"/>
                  <a:gd name="T2" fmla="*/ 47 w 47"/>
                  <a:gd name="T3" fmla="*/ 21 h 93"/>
                  <a:gd name="T4" fmla="*/ 47 w 47"/>
                  <a:gd name="T5" fmla="*/ 0 h 93"/>
                  <a:gd name="T6" fmla="*/ 42 w 47"/>
                  <a:gd name="T7" fmla="*/ 0 h 93"/>
                  <a:gd name="T8" fmla="*/ 41 w 47"/>
                  <a:gd name="T9" fmla="*/ 1 h 93"/>
                  <a:gd name="T10" fmla="*/ 40 w 47"/>
                  <a:gd name="T11" fmla="*/ 11 h 93"/>
                  <a:gd name="T12" fmla="*/ 35 w 47"/>
                  <a:gd name="T13" fmla="*/ 13 h 93"/>
                  <a:gd name="T14" fmla="*/ 29 w 47"/>
                  <a:gd name="T15" fmla="*/ 4 h 93"/>
                  <a:gd name="T16" fmla="*/ 27 w 47"/>
                  <a:gd name="T17" fmla="*/ 4 h 93"/>
                  <a:gd name="T18" fmla="*/ 19 w 47"/>
                  <a:gd name="T19" fmla="*/ 8 h 93"/>
                  <a:gd name="T20" fmla="*/ 19 w 47"/>
                  <a:gd name="T21" fmla="*/ 10 h 93"/>
                  <a:gd name="T22" fmla="*/ 23 w 47"/>
                  <a:gd name="T23" fmla="*/ 19 h 93"/>
                  <a:gd name="T24" fmla="*/ 19 w 47"/>
                  <a:gd name="T25" fmla="*/ 23 h 93"/>
                  <a:gd name="T26" fmla="*/ 10 w 47"/>
                  <a:gd name="T27" fmla="*/ 19 h 93"/>
                  <a:gd name="T28" fmla="*/ 8 w 47"/>
                  <a:gd name="T29" fmla="*/ 19 h 93"/>
                  <a:gd name="T30" fmla="*/ 4 w 47"/>
                  <a:gd name="T31" fmla="*/ 27 h 93"/>
                  <a:gd name="T32" fmla="*/ 4 w 47"/>
                  <a:gd name="T33" fmla="*/ 29 h 93"/>
                  <a:gd name="T34" fmla="*/ 12 w 47"/>
                  <a:gd name="T35" fmla="*/ 34 h 93"/>
                  <a:gd name="T36" fmla="*/ 10 w 47"/>
                  <a:gd name="T37" fmla="*/ 40 h 93"/>
                  <a:gd name="T38" fmla="*/ 1 w 47"/>
                  <a:gd name="T39" fmla="*/ 40 h 93"/>
                  <a:gd name="T40" fmla="*/ 0 w 47"/>
                  <a:gd name="T41" fmla="*/ 42 h 93"/>
                  <a:gd name="T42" fmla="*/ 0 w 47"/>
                  <a:gd name="T43" fmla="*/ 51 h 93"/>
                  <a:gd name="T44" fmla="*/ 1 w 47"/>
                  <a:gd name="T45" fmla="*/ 53 h 93"/>
                  <a:gd name="T46" fmla="*/ 9 w 47"/>
                  <a:gd name="T47" fmla="*/ 53 h 93"/>
                  <a:gd name="T48" fmla="*/ 11 w 47"/>
                  <a:gd name="T49" fmla="*/ 60 h 93"/>
                  <a:gd name="T50" fmla="*/ 4 w 47"/>
                  <a:gd name="T51" fmla="*/ 64 h 93"/>
                  <a:gd name="T52" fmla="*/ 4 w 47"/>
                  <a:gd name="T53" fmla="*/ 66 h 93"/>
                  <a:gd name="T54" fmla="*/ 8 w 47"/>
                  <a:gd name="T55" fmla="*/ 74 h 93"/>
                  <a:gd name="T56" fmla="*/ 10 w 47"/>
                  <a:gd name="T57" fmla="*/ 74 h 93"/>
                  <a:gd name="T58" fmla="*/ 17 w 47"/>
                  <a:gd name="T59" fmla="*/ 71 h 93"/>
                  <a:gd name="T60" fmla="*/ 22 w 47"/>
                  <a:gd name="T61" fmla="*/ 77 h 93"/>
                  <a:gd name="T62" fmla="*/ 19 w 47"/>
                  <a:gd name="T63" fmla="*/ 83 h 93"/>
                  <a:gd name="T64" fmla="*/ 19 w 47"/>
                  <a:gd name="T65" fmla="*/ 85 h 93"/>
                  <a:gd name="T66" fmla="*/ 27 w 47"/>
                  <a:gd name="T67" fmla="*/ 89 h 93"/>
                  <a:gd name="T68" fmla="*/ 29 w 47"/>
                  <a:gd name="T69" fmla="*/ 89 h 93"/>
                  <a:gd name="T70" fmla="*/ 33 w 47"/>
                  <a:gd name="T71" fmla="*/ 83 h 93"/>
                  <a:gd name="T72" fmla="*/ 40 w 47"/>
                  <a:gd name="T73" fmla="*/ 86 h 93"/>
                  <a:gd name="T74" fmla="*/ 41 w 47"/>
                  <a:gd name="T75" fmla="*/ 92 h 93"/>
                  <a:gd name="T76" fmla="*/ 42 w 47"/>
                  <a:gd name="T77" fmla="*/ 93 h 93"/>
                  <a:gd name="T78" fmla="*/ 47 w 47"/>
                  <a:gd name="T79" fmla="*/ 93 h 93"/>
                  <a:gd name="T80" fmla="*/ 47 w 47"/>
                  <a:gd name="T81" fmla="*/ 76 h 93"/>
                  <a:gd name="T82" fmla="*/ 20 w 47"/>
                  <a:gd name="T83" fmla="*/ 4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93">
                    <a:moveTo>
                      <a:pt x="20" y="48"/>
                    </a:moveTo>
                    <a:cubicBezTo>
                      <a:pt x="20" y="33"/>
                      <a:pt x="32" y="21"/>
                      <a:pt x="47" y="21"/>
                    </a:cubicBezTo>
                    <a:cubicBezTo>
                      <a:pt x="47" y="0"/>
                      <a:pt x="47" y="0"/>
                      <a:pt x="47" y="0"/>
                    </a:cubicBezTo>
                    <a:cubicBezTo>
                      <a:pt x="42" y="0"/>
                      <a:pt x="42" y="0"/>
                      <a:pt x="42" y="0"/>
                    </a:cubicBezTo>
                    <a:cubicBezTo>
                      <a:pt x="41" y="0"/>
                      <a:pt x="41" y="0"/>
                      <a:pt x="41" y="1"/>
                    </a:cubicBezTo>
                    <a:cubicBezTo>
                      <a:pt x="40" y="11"/>
                      <a:pt x="40" y="11"/>
                      <a:pt x="40" y="11"/>
                    </a:cubicBezTo>
                    <a:cubicBezTo>
                      <a:pt x="38" y="12"/>
                      <a:pt x="36" y="12"/>
                      <a:pt x="35" y="13"/>
                    </a:cubicBezTo>
                    <a:cubicBezTo>
                      <a:pt x="29" y="4"/>
                      <a:pt x="29" y="4"/>
                      <a:pt x="29" y="4"/>
                    </a:cubicBezTo>
                    <a:cubicBezTo>
                      <a:pt x="29" y="4"/>
                      <a:pt x="28" y="3"/>
                      <a:pt x="27" y="4"/>
                    </a:cubicBezTo>
                    <a:cubicBezTo>
                      <a:pt x="19" y="8"/>
                      <a:pt x="19" y="8"/>
                      <a:pt x="19" y="8"/>
                    </a:cubicBezTo>
                    <a:cubicBezTo>
                      <a:pt x="19" y="9"/>
                      <a:pt x="18" y="10"/>
                      <a:pt x="19" y="10"/>
                    </a:cubicBezTo>
                    <a:cubicBezTo>
                      <a:pt x="23" y="19"/>
                      <a:pt x="23" y="19"/>
                      <a:pt x="23" y="19"/>
                    </a:cubicBezTo>
                    <a:cubicBezTo>
                      <a:pt x="22" y="20"/>
                      <a:pt x="20" y="22"/>
                      <a:pt x="19" y="23"/>
                    </a:cubicBezTo>
                    <a:cubicBezTo>
                      <a:pt x="10" y="19"/>
                      <a:pt x="10" y="19"/>
                      <a:pt x="10" y="19"/>
                    </a:cubicBezTo>
                    <a:cubicBezTo>
                      <a:pt x="10" y="18"/>
                      <a:pt x="9" y="18"/>
                      <a:pt x="8" y="19"/>
                    </a:cubicBezTo>
                    <a:cubicBezTo>
                      <a:pt x="4" y="27"/>
                      <a:pt x="4" y="27"/>
                      <a:pt x="4" y="27"/>
                    </a:cubicBezTo>
                    <a:cubicBezTo>
                      <a:pt x="3" y="28"/>
                      <a:pt x="4" y="29"/>
                      <a:pt x="4" y="29"/>
                    </a:cubicBezTo>
                    <a:cubicBezTo>
                      <a:pt x="12" y="34"/>
                      <a:pt x="12" y="34"/>
                      <a:pt x="12" y="34"/>
                    </a:cubicBezTo>
                    <a:cubicBezTo>
                      <a:pt x="11" y="36"/>
                      <a:pt x="11" y="38"/>
                      <a:pt x="10" y="40"/>
                    </a:cubicBezTo>
                    <a:cubicBezTo>
                      <a:pt x="1" y="40"/>
                      <a:pt x="1" y="40"/>
                      <a:pt x="1" y="40"/>
                    </a:cubicBezTo>
                    <a:cubicBezTo>
                      <a:pt x="1" y="40"/>
                      <a:pt x="0" y="41"/>
                      <a:pt x="0" y="42"/>
                    </a:cubicBezTo>
                    <a:cubicBezTo>
                      <a:pt x="0" y="51"/>
                      <a:pt x="0" y="51"/>
                      <a:pt x="0" y="51"/>
                    </a:cubicBezTo>
                    <a:cubicBezTo>
                      <a:pt x="0" y="52"/>
                      <a:pt x="1" y="53"/>
                      <a:pt x="1" y="53"/>
                    </a:cubicBezTo>
                    <a:cubicBezTo>
                      <a:pt x="9" y="53"/>
                      <a:pt x="9" y="53"/>
                      <a:pt x="9" y="53"/>
                    </a:cubicBezTo>
                    <a:cubicBezTo>
                      <a:pt x="10" y="55"/>
                      <a:pt x="10" y="58"/>
                      <a:pt x="11" y="60"/>
                    </a:cubicBezTo>
                    <a:cubicBezTo>
                      <a:pt x="4" y="64"/>
                      <a:pt x="4" y="64"/>
                      <a:pt x="4" y="64"/>
                    </a:cubicBezTo>
                    <a:cubicBezTo>
                      <a:pt x="4" y="64"/>
                      <a:pt x="3" y="65"/>
                      <a:pt x="4" y="66"/>
                    </a:cubicBezTo>
                    <a:cubicBezTo>
                      <a:pt x="8" y="74"/>
                      <a:pt x="8" y="74"/>
                      <a:pt x="8" y="74"/>
                    </a:cubicBezTo>
                    <a:cubicBezTo>
                      <a:pt x="9" y="75"/>
                      <a:pt x="10" y="75"/>
                      <a:pt x="10" y="74"/>
                    </a:cubicBezTo>
                    <a:cubicBezTo>
                      <a:pt x="17" y="71"/>
                      <a:pt x="17" y="71"/>
                      <a:pt x="17" y="71"/>
                    </a:cubicBezTo>
                    <a:cubicBezTo>
                      <a:pt x="18" y="73"/>
                      <a:pt x="20" y="75"/>
                      <a:pt x="22" y="77"/>
                    </a:cubicBezTo>
                    <a:cubicBezTo>
                      <a:pt x="19" y="83"/>
                      <a:pt x="19" y="83"/>
                      <a:pt x="19" y="83"/>
                    </a:cubicBezTo>
                    <a:cubicBezTo>
                      <a:pt x="18" y="83"/>
                      <a:pt x="19" y="84"/>
                      <a:pt x="19" y="85"/>
                    </a:cubicBezTo>
                    <a:cubicBezTo>
                      <a:pt x="27" y="89"/>
                      <a:pt x="27" y="89"/>
                      <a:pt x="27" y="89"/>
                    </a:cubicBezTo>
                    <a:cubicBezTo>
                      <a:pt x="28" y="90"/>
                      <a:pt x="29" y="90"/>
                      <a:pt x="29" y="89"/>
                    </a:cubicBezTo>
                    <a:cubicBezTo>
                      <a:pt x="33" y="83"/>
                      <a:pt x="33" y="83"/>
                      <a:pt x="33" y="83"/>
                    </a:cubicBezTo>
                    <a:cubicBezTo>
                      <a:pt x="35" y="84"/>
                      <a:pt x="38" y="85"/>
                      <a:pt x="40" y="86"/>
                    </a:cubicBezTo>
                    <a:cubicBezTo>
                      <a:pt x="41" y="92"/>
                      <a:pt x="41" y="92"/>
                      <a:pt x="41" y="92"/>
                    </a:cubicBezTo>
                    <a:cubicBezTo>
                      <a:pt x="41" y="93"/>
                      <a:pt x="41" y="93"/>
                      <a:pt x="42" y="93"/>
                    </a:cubicBezTo>
                    <a:cubicBezTo>
                      <a:pt x="47" y="93"/>
                      <a:pt x="47" y="93"/>
                      <a:pt x="47" y="93"/>
                    </a:cubicBezTo>
                    <a:cubicBezTo>
                      <a:pt x="47" y="76"/>
                      <a:pt x="47" y="76"/>
                      <a:pt x="47" y="76"/>
                    </a:cubicBezTo>
                    <a:cubicBezTo>
                      <a:pt x="32" y="76"/>
                      <a:pt x="20" y="64"/>
                      <a:pt x="20" y="48"/>
                    </a:cubicBezTo>
                    <a:close/>
                  </a:path>
                </a:pathLst>
              </a:custGeom>
              <a:solidFill>
                <a:schemeClr val="accent1"/>
              </a:solidFill>
              <a:ln>
                <a:noFill/>
              </a:ln>
            </p:spPr>
            <p:txBody>
              <a:bodyPr anchor="ctr"/>
              <a:lstStyle/>
              <a:p>
                <a:pPr algn="ctr"/>
                <a:endParaRPr/>
              </a:p>
            </p:txBody>
          </p:sp>
          <p:sp>
            <p:nvSpPr>
              <p:cNvPr id="47" name="Oval 32"/>
              <p:cNvSpPr/>
              <p:nvPr/>
            </p:nvSpPr>
            <p:spPr bwMode="auto">
              <a:xfrm>
                <a:off x="8165874" y="2754960"/>
                <a:ext cx="266629" cy="276068"/>
              </a:xfrm>
              <a:prstGeom prst="ellipse">
                <a:avLst/>
              </a:prstGeom>
              <a:solidFill>
                <a:schemeClr val="accent1">
                  <a:lumMod val="75000"/>
                </a:schemeClr>
              </a:solidFill>
              <a:ln>
                <a:noFill/>
              </a:ln>
            </p:spPr>
            <p:txBody>
              <a:bodyPr anchor="ctr"/>
              <a:lstStyle/>
              <a:p>
                <a:pPr algn="ctr"/>
                <a:endParaRPr/>
              </a:p>
            </p:txBody>
          </p:sp>
          <p:sp>
            <p:nvSpPr>
              <p:cNvPr id="48" name="Oval 33"/>
              <p:cNvSpPr/>
              <p:nvPr/>
            </p:nvSpPr>
            <p:spPr bwMode="auto">
              <a:xfrm>
                <a:off x="8241379" y="2838723"/>
                <a:ext cx="116798" cy="108539"/>
              </a:xfrm>
              <a:prstGeom prst="ellipse">
                <a:avLst/>
              </a:prstGeom>
              <a:solidFill>
                <a:schemeClr val="accent1"/>
              </a:solidFill>
              <a:ln>
                <a:noFill/>
              </a:ln>
            </p:spPr>
            <p:txBody>
              <a:bodyPr anchor="ctr"/>
              <a:lstStyle/>
              <a:p>
                <a:pPr algn="ctr"/>
                <a:endParaRPr/>
              </a:p>
            </p:txBody>
          </p:sp>
        </p:grpSp>
        <p:grpSp>
          <p:nvGrpSpPr>
            <p:cNvPr id="8" name="Group 34"/>
            <p:cNvGrpSpPr/>
            <p:nvPr/>
          </p:nvGrpSpPr>
          <p:grpSpPr>
            <a:xfrm>
              <a:off x="10042892" y="3242308"/>
              <a:ext cx="1260000" cy="1260000"/>
              <a:chOff x="9147040" y="2290917"/>
              <a:chExt cx="1260000" cy="1260000"/>
            </a:xfrm>
          </p:grpSpPr>
          <p:sp>
            <p:nvSpPr>
              <p:cNvPr id="23" name="Oval 35"/>
              <p:cNvSpPr/>
              <p:nvPr/>
            </p:nvSpPr>
            <p:spPr bwMode="auto">
              <a:xfrm>
                <a:off x="9147040" y="2290917"/>
                <a:ext cx="1260000" cy="1260000"/>
              </a:xfrm>
              <a:prstGeom prst="ellipse">
                <a:avLst/>
              </a:prstGeom>
              <a:solidFill>
                <a:schemeClr val="tx2">
                  <a:lumMod val="20000"/>
                  <a:lumOff val="80000"/>
                </a:schemeClr>
              </a:solidFill>
              <a:ln>
                <a:noFill/>
              </a:ln>
            </p:spPr>
            <p:txBody>
              <a:bodyPr anchor="ctr"/>
              <a:lstStyle/>
              <a:p>
                <a:pPr algn="ctr"/>
                <a:endParaRPr/>
              </a:p>
            </p:txBody>
          </p:sp>
          <p:sp>
            <p:nvSpPr>
              <p:cNvPr id="24" name="Freeform: Shape 36"/>
              <p:cNvSpPr/>
              <p:nvPr/>
            </p:nvSpPr>
            <p:spPr bwMode="auto">
              <a:xfrm>
                <a:off x="9428169" y="2556804"/>
                <a:ext cx="973790" cy="994113"/>
              </a:xfrm>
              <a:custGeom>
                <a:avLst/>
                <a:gdLst>
                  <a:gd name="T0" fmla="*/ 201 w 201"/>
                  <a:gd name="T1" fmla="*/ 80 h 205"/>
                  <a:gd name="T2" fmla="*/ 72 w 201"/>
                  <a:gd name="T3" fmla="*/ 205 h 205"/>
                  <a:gd name="T4" fmla="*/ 53 w 201"/>
                  <a:gd name="T5" fmla="*/ 204 h 205"/>
                  <a:gd name="T6" fmla="*/ 3 w 201"/>
                  <a:gd name="T7" fmla="*/ 153 h 205"/>
                  <a:gd name="T8" fmla="*/ 0 w 201"/>
                  <a:gd name="T9" fmla="*/ 147 h 205"/>
                  <a:gd name="T10" fmla="*/ 0 w 201"/>
                  <a:gd name="T11" fmla="*/ 9 h 205"/>
                  <a:gd name="T12" fmla="*/ 9 w 201"/>
                  <a:gd name="T13" fmla="*/ 0 h 205"/>
                  <a:gd name="T14" fmla="*/ 110 w 201"/>
                  <a:gd name="T15" fmla="*/ 0 h 205"/>
                  <a:gd name="T16" fmla="*/ 114 w 201"/>
                  <a:gd name="T17" fmla="*/ 0 h 205"/>
                  <a:gd name="T18" fmla="*/ 120 w 201"/>
                  <a:gd name="T19" fmla="*/ 3 h 205"/>
                  <a:gd name="T20" fmla="*/ 144 w 201"/>
                  <a:gd name="T21" fmla="*/ 27 h 205"/>
                  <a:gd name="T22" fmla="*/ 144 w 201"/>
                  <a:gd name="T23" fmla="*/ 27 h 205"/>
                  <a:gd name="T24" fmla="*/ 148 w 201"/>
                  <a:gd name="T25" fmla="*/ 26 h 205"/>
                  <a:gd name="T26" fmla="*/ 201 w 201"/>
                  <a:gd name="T27" fmla="*/ 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05">
                    <a:moveTo>
                      <a:pt x="201" y="80"/>
                    </a:moveTo>
                    <a:cubicBezTo>
                      <a:pt x="199" y="150"/>
                      <a:pt x="142" y="205"/>
                      <a:pt x="72" y="205"/>
                    </a:cubicBezTo>
                    <a:cubicBezTo>
                      <a:pt x="65" y="205"/>
                      <a:pt x="59" y="204"/>
                      <a:pt x="53" y="204"/>
                    </a:cubicBezTo>
                    <a:cubicBezTo>
                      <a:pt x="53" y="203"/>
                      <a:pt x="4" y="154"/>
                      <a:pt x="3" y="153"/>
                    </a:cubicBezTo>
                    <a:cubicBezTo>
                      <a:pt x="1" y="152"/>
                      <a:pt x="0" y="149"/>
                      <a:pt x="0" y="147"/>
                    </a:cubicBezTo>
                    <a:cubicBezTo>
                      <a:pt x="0" y="9"/>
                      <a:pt x="0" y="9"/>
                      <a:pt x="0" y="9"/>
                    </a:cubicBezTo>
                    <a:cubicBezTo>
                      <a:pt x="0" y="4"/>
                      <a:pt x="4" y="0"/>
                      <a:pt x="9" y="0"/>
                    </a:cubicBezTo>
                    <a:cubicBezTo>
                      <a:pt x="110" y="0"/>
                      <a:pt x="110" y="0"/>
                      <a:pt x="110" y="0"/>
                    </a:cubicBezTo>
                    <a:cubicBezTo>
                      <a:pt x="114" y="0"/>
                      <a:pt x="114" y="0"/>
                      <a:pt x="114" y="0"/>
                    </a:cubicBezTo>
                    <a:cubicBezTo>
                      <a:pt x="116" y="0"/>
                      <a:pt x="118" y="1"/>
                      <a:pt x="120" y="3"/>
                    </a:cubicBezTo>
                    <a:cubicBezTo>
                      <a:pt x="121" y="4"/>
                      <a:pt x="143" y="27"/>
                      <a:pt x="144" y="27"/>
                    </a:cubicBezTo>
                    <a:cubicBezTo>
                      <a:pt x="144" y="27"/>
                      <a:pt x="144" y="27"/>
                      <a:pt x="144" y="27"/>
                    </a:cubicBezTo>
                    <a:cubicBezTo>
                      <a:pt x="148" y="26"/>
                      <a:pt x="148" y="26"/>
                      <a:pt x="148" y="26"/>
                    </a:cubicBezTo>
                    <a:lnTo>
                      <a:pt x="201" y="80"/>
                    </a:lnTo>
                    <a:close/>
                  </a:path>
                </a:pathLst>
              </a:custGeom>
              <a:solidFill>
                <a:schemeClr val="tx2">
                  <a:lumMod val="60000"/>
                  <a:lumOff val="40000"/>
                </a:schemeClr>
              </a:solidFill>
              <a:ln>
                <a:noFill/>
              </a:ln>
            </p:spPr>
            <p:txBody>
              <a:bodyPr anchor="ctr"/>
              <a:lstStyle/>
              <a:p>
                <a:pPr algn="ctr"/>
                <a:endParaRPr/>
              </a:p>
            </p:txBody>
          </p:sp>
          <p:sp>
            <p:nvSpPr>
              <p:cNvPr id="25" name="Freeform: Shape 37"/>
              <p:cNvSpPr/>
              <p:nvPr/>
            </p:nvSpPr>
            <p:spPr bwMode="auto">
              <a:xfrm>
                <a:off x="9961637" y="2556804"/>
                <a:ext cx="57581" cy="757017"/>
              </a:xfrm>
              <a:custGeom>
                <a:avLst/>
                <a:gdLst>
                  <a:gd name="T0" fmla="*/ 4 w 12"/>
                  <a:gd name="T1" fmla="*/ 0 h 156"/>
                  <a:gd name="T2" fmla="*/ 0 w 12"/>
                  <a:gd name="T3" fmla="*/ 0 h 156"/>
                  <a:gd name="T4" fmla="*/ 9 w 12"/>
                  <a:gd name="T5" fmla="*/ 9 h 156"/>
                  <a:gd name="T6" fmla="*/ 9 w 12"/>
                  <a:gd name="T7" fmla="*/ 147 h 156"/>
                  <a:gd name="T8" fmla="*/ 0 w 12"/>
                  <a:gd name="T9" fmla="*/ 156 h 156"/>
                  <a:gd name="T10" fmla="*/ 4 w 12"/>
                  <a:gd name="T11" fmla="*/ 156 h 156"/>
                  <a:gd name="T12" fmla="*/ 12 w 12"/>
                  <a:gd name="T13" fmla="*/ 147 h 156"/>
                  <a:gd name="T14" fmla="*/ 12 w 12"/>
                  <a:gd name="T15" fmla="*/ 9 h 156"/>
                  <a:gd name="T16" fmla="*/ 4 w 12"/>
                  <a:gd name="T1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6">
                    <a:moveTo>
                      <a:pt x="4" y="0"/>
                    </a:moveTo>
                    <a:cubicBezTo>
                      <a:pt x="0" y="0"/>
                      <a:pt x="0" y="0"/>
                      <a:pt x="0" y="0"/>
                    </a:cubicBezTo>
                    <a:cubicBezTo>
                      <a:pt x="5" y="0"/>
                      <a:pt x="9" y="4"/>
                      <a:pt x="9" y="9"/>
                    </a:cubicBezTo>
                    <a:cubicBezTo>
                      <a:pt x="9" y="147"/>
                      <a:pt x="9" y="147"/>
                      <a:pt x="9" y="147"/>
                    </a:cubicBezTo>
                    <a:cubicBezTo>
                      <a:pt x="9" y="152"/>
                      <a:pt x="5" y="156"/>
                      <a:pt x="0" y="156"/>
                    </a:cubicBezTo>
                    <a:cubicBezTo>
                      <a:pt x="4" y="156"/>
                      <a:pt x="4" y="156"/>
                      <a:pt x="4" y="156"/>
                    </a:cubicBezTo>
                    <a:cubicBezTo>
                      <a:pt x="8" y="156"/>
                      <a:pt x="12" y="152"/>
                      <a:pt x="12" y="147"/>
                    </a:cubicBezTo>
                    <a:cubicBezTo>
                      <a:pt x="12" y="9"/>
                      <a:pt x="12" y="9"/>
                      <a:pt x="12" y="9"/>
                    </a:cubicBezTo>
                    <a:cubicBezTo>
                      <a:pt x="12" y="4"/>
                      <a:pt x="8" y="0"/>
                      <a:pt x="4" y="0"/>
                    </a:cubicBezTo>
                    <a:close/>
                  </a:path>
                </a:pathLst>
              </a:custGeom>
              <a:solidFill>
                <a:schemeClr val="accent1">
                  <a:lumMod val="75000"/>
                </a:schemeClr>
              </a:solidFill>
              <a:ln>
                <a:noFill/>
              </a:ln>
            </p:spPr>
            <p:txBody>
              <a:bodyPr anchor="ctr"/>
              <a:lstStyle/>
              <a:p>
                <a:pPr algn="ctr"/>
                <a:endParaRPr/>
              </a:p>
            </p:txBody>
          </p:sp>
          <p:sp>
            <p:nvSpPr>
              <p:cNvPr id="26" name="Freeform: Shape 38"/>
              <p:cNvSpPr/>
              <p:nvPr/>
            </p:nvSpPr>
            <p:spPr bwMode="auto">
              <a:xfrm>
                <a:off x="9428169" y="2556804"/>
                <a:ext cx="575806" cy="757017"/>
              </a:xfrm>
              <a:custGeom>
                <a:avLst/>
                <a:gdLst>
                  <a:gd name="T0" fmla="*/ 119 w 119"/>
                  <a:gd name="T1" fmla="*/ 147 h 156"/>
                  <a:gd name="T2" fmla="*/ 119 w 119"/>
                  <a:gd name="T3" fmla="*/ 9 h 156"/>
                  <a:gd name="T4" fmla="*/ 110 w 119"/>
                  <a:gd name="T5" fmla="*/ 0 h 156"/>
                  <a:gd name="T6" fmla="*/ 9 w 119"/>
                  <a:gd name="T7" fmla="*/ 0 h 156"/>
                  <a:gd name="T8" fmla="*/ 0 w 119"/>
                  <a:gd name="T9" fmla="*/ 9 h 156"/>
                  <a:gd name="T10" fmla="*/ 0 w 119"/>
                  <a:gd name="T11" fmla="*/ 147 h 156"/>
                  <a:gd name="T12" fmla="*/ 9 w 119"/>
                  <a:gd name="T13" fmla="*/ 156 h 156"/>
                  <a:gd name="T14" fmla="*/ 110 w 119"/>
                  <a:gd name="T15" fmla="*/ 156 h 156"/>
                  <a:gd name="T16" fmla="*/ 119 w 119"/>
                  <a:gd name="T17"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6">
                    <a:moveTo>
                      <a:pt x="119" y="147"/>
                    </a:moveTo>
                    <a:cubicBezTo>
                      <a:pt x="119" y="9"/>
                      <a:pt x="119" y="9"/>
                      <a:pt x="119" y="9"/>
                    </a:cubicBezTo>
                    <a:cubicBezTo>
                      <a:pt x="119" y="4"/>
                      <a:pt x="115" y="0"/>
                      <a:pt x="110" y="0"/>
                    </a:cubicBezTo>
                    <a:cubicBezTo>
                      <a:pt x="9" y="0"/>
                      <a:pt x="9" y="0"/>
                      <a:pt x="9" y="0"/>
                    </a:cubicBezTo>
                    <a:cubicBezTo>
                      <a:pt x="4" y="0"/>
                      <a:pt x="0" y="4"/>
                      <a:pt x="0" y="9"/>
                    </a:cubicBezTo>
                    <a:cubicBezTo>
                      <a:pt x="0" y="147"/>
                      <a:pt x="0" y="147"/>
                      <a:pt x="0" y="147"/>
                    </a:cubicBezTo>
                    <a:cubicBezTo>
                      <a:pt x="0" y="152"/>
                      <a:pt x="4" y="156"/>
                      <a:pt x="9" y="156"/>
                    </a:cubicBezTo>
                    <a:cubicBezTo>
                      <a:pt x="110" y="156"/>
                      <a:pt x="110" y="156"/>
                      <a:pt x="110" y="156"/>
                    </a:cubicBezTo>
                    <a:cubicBezTo>
                      <a:pt x="115" y="156"/>
                      <a:pt x="119" y="152"/>
                      <a:pt x="119" y="147"/>
                    </a:cubicBezTo>
                    <a:close/>
                  </a:path>
                </a:pathLst>
              </a:custGeom>
              <a:solidFill>
                <a:schemeClr val="accent1"/>
              </a:solidFill>
              <a:ln>
                <a:noFill/>
              </a:ln>
            </p:spPr>
            <p:txBody>
              <a:bodyPr anchor="ctr"/>
              <a:lstStyle/>
              <a:p>
                <a:pPr algn="ctr"/>
                <a:endParaRPr/>
              </a:p>
            </p:txBody>
          </p:sp>
          <p:sp>
            <p:nvSpPr>
              <p:cNvPr id="27" name="Freeform: Shape 39"/>
              <p:cNvSpPr/>
              <p:nvPr/>
            </p:nvSpPr>
            <p:spPr bwMode="auto">
              <a:xfrm>
                <a:off x="9722846" y="2649949"/>
                <a:ext cx="228628" cy="570726"/>
              </a:xfrm>
              <a:custGeom>
                <a:avLst/>
                <a:gdLst>
                  <a:gd name="T0" fmla="*/ 132 w 135"/>
                  <a:gd name="T1" fmla="*/ 266 h 337"/>
                  <a:gd name="T2" fmla="*/ 135 w 135"/>
                  <a:gd name="T3" fmla="*/ 269 h 337"/>
                  <a:gd name="T4" fmla="*/ 135 w 135"/>
                  <a:gd name="T5" fmla="*/ 0 h 337"/>
                  <a:gd name="T6" fmla="*/ 0 w 135"/>
                  <a:gd name="T7" fmla="*/ 0 h 337"/>
                  <a:gd name="T8" fmla="*/ 0 w 135"/>
                  <a:gd name="T9" fmla="*/ 337 h 337"/>
                  <a:gd name="T10" fmla="*/ 61 w 135"/>
                  <a:gd name="T11" fmla="*/ 337 h 337"/>
                  <a:gd name="T12" fmla="*/ 132 w 135"/>
                  <a:gd name="T13" fmla="*/ 266 h 337"/>
                </a:gdLst>
                <a:ahLst/>
                <a:cxnLst>
                  <a:cxn ang="0">
                    <a:pos x="T0" y="T1"/>
                  </a:cxn>
                  <a:cxn ang="0">
                    <a:pos x="T2" y="T3"/>
                  </a:cxn>
                  <a:cxn ang="0">
                    <a:pos x="T4" y="T5"/>
                  </a:cxn>
                  <a:cxn ang="0">
                    <a:pos x="T6" y="T7"/>
                  </a:cxn>
                  <a:cxn ang="0">
                    <a:pos x="T8" y="T9"/>
                  </a:cxn>
                  <a:cxn ang="0">
                    <a:pos x="T10" y="T11"/>
                  </a:cxn>
                  <a:cxn ang="0">
                    <a:pos x="T12" y="T13"/>
                  </a:cxn>
                </a:cxnLst>
                <a:rect l="0" t="0" r="r" b="b"/>
                <a:pathLst>
                  <a:path w="135" h="337">
                    <a:moveTo>
                      <a:pt x="132" y="266"/>
                    </a:moveTo>
                    <a:lnTo>
                      <a:pt x="135" y="269"/>
                    </a:lnTo>
                    <a:lnTo>
                      <a:pt x="135" y="0"/>
                    </a:lnTo>
                    <a:lnTo>
                      <a:pt x="0" y="0"/>
                    </a:lnTo>
                    <a:lnTo>
                      <a:pt x="0" y="337"/>
                    </a:lnTo>
                    <a:lnTo>
                      <a:pt x="61" y="337"/>
                    </a:lnTo>
                    <a:lnTo>
                      <a:pt x="132" y="2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 name="Rectangle 40"/>
              <p:cNvSpPr/>
              <p:nvPr/>
            </p:nvSpPr>
            <p:spPr bwMode="auto">
              <a:xfrm>
                <a:off x="9500992" y="2649949"/>
                <a:ext cx="221854" cy="570726"/>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Freeform: Shape 41"/>
              <p:cNvSpPr/>
              <p:nvPr/>
            </p:nvSpPr>
            <p:spPr bwMode="auto">
              <a:xfrm>
                <a:off x="9534863" y="2722771"/>
                <a:ext cx="86370" cy="425081"/>
              </a:xfrm>
              <a:custGeom>
                <a:avLst/>
                <a:gdLst>
                  <a:gd name="T0" fmla="*/ 5 w 18"/>
                  <a:gd name="T1" fmla="*/ 0 h 88"/>
                  <a:gd name="T2" fmla="*/ 0 w 18"/>
                  <a:gd name="T3" fmla="*/ 13 h 88"/>
                  <a:gd name="T4" fmla="*/ 13 w 18"/>
                  <a:gd name="T5" fmla="*/ 17 h 88"/>
                  <a:gd name="T6" fmla="*/ 18 w 18"/>
                  <a:gd name="T7" fmla="*/ 5 h 88"/>
                  <a:gd name="T8" fmla="*/ 15 w 18"/>
                  <a:gd name="T9" fmla="*/ 13 h 88"/>
                  <a:gd name="T10" fmla="*/ 5 w 18"/>
                  <a:gd name="T11" fmla="*/ 15 h 88"/>
                  <a:gd name="T12" fmla="*/ 3 w 18"/>
                  <a:gd name="T13" fmla="*/ 5 h 88"/>
                  <a:gd name="T14" fmla="*/ 13 w 18"/>
                  <a:gd name="T15" fmla="*/ 3 h 88"/>
                  <a:gd name="T16" fmla="*/ 15 w 18"/>
                  <a:gd name="T17" fmla="*/ 13 h 88"/>
                  <a:gd name="T18" fmla="*/ 5 w 18"/>
                  <a:gd name="T19" fmla="*/ 23 h 88"/>
                  <a:gd name="T20" fmla="*/ 0 w 18"/>
                  <a:gd name="T21" fmla="*/ 36 h 88"/>
                  <a:gd name="T22" fmla="*/ 13 w 18"/>
                  <a:gd name="T23" fmla="*/ 41 h 88"/>
                  <a:gd name="T24" fmla="*/ 18 w 18"/>
                  <a:gd name="T25" fmla="*/ 28 h 88"/>
                  <a:gd name="T26" fmla="*/ 15 w 18"/>
                  <a:gd name="T27" fmla="*/ 36 h 88"/>
                  <a:gd name="T28" fmla="*/ 5 w 18"/>
                  <a:gd name="T29" fmla="*/ 38 h 88"/>
                  <a:gd name="T30" fmla="*/ 3 w 18"/>
                  <a:gd name="T31" fmla="*/ 28 h 88"/>
                  <a:gd name="T32" fmla="*/ 13 w 18"/>
                  <a:gd name="T33" fmla="*/ 26 h 88"/>
                  <a:gd name="T34" fmla="*/ 15 w 18"/>
                  <a:gd name="T35" fmla="*/ 36 h 88"/>
                  <a:gd name="T36" fmla="*/ 5 w 18"/>
                  <a:gd name="T37" fmla="*/ 47 h 88"/>
                  <a:gd name="T38" fmla="*/ 0 w 18"/>
                  <a:gd name="T39" fmla="*/ 60 h 88"/>
                  <a:gd name="T40" fmla="*/ 13 w 18"/>
                  <a:gd name="T41" fmla="*/ 65 h 88"/>
                  <a:gd name="T42" fmla="*/ 18 w 18"/>
                  <a:gd name="T43" fmla="*/ 52 h 88"/>
                  <a:gd name="T44" fmla="*/ 15 w 18"/>
                  <a:gd name="T45" fmla="*/ 60 h 88"/>
                  <a:gd name="T46" fmla="*/ 5 w 18"/>
                  <a:gd name="T47" fmla="*/ 62 h 88"/>
                  <a:gd name="T48" fmla="*/ 3 w 18"/>
                  <a:gd name="T49" fmla="*/ 52 h 88"/>
                  <a:gd name="T50" fmla="*/ 13 w 18"/>
                  <a:gd name="T51" fmla="*/ 50 h 88"/>
                  <a:gd name="T52" fmla="*/ 15 w 18"/>
                  <a:gd name="T53" fmla="*/ 60 h 88"/>
                  <a:gd name="T54" fmla="*/ 5 w 18"/>
                  <a:gd name="T55" fmla="*/ 70 h 88"/>
                  <a:gd name="T56" fmla="*/ 0 w 18"/>
                  <a:gd name="T57" fmla="*/ 83 h 88"/>
                  <a:gd name="T58" fmla="*/ 13 w 18"/>
                  <a:gd name="T59" fmla="*/ 88 h 88"/>
                  <a:gd name="T60" fmla="*/ 18 w 18"/>
                  <a:gd name="T61" fmla="*/ 75 h 88"/>
                  <a:gd name="T62" fmla="*/ 15 w 18"/>
                  <a:gd name="T63" fmla="*/ 83 h 88"/>
                  <a:gd name="T64" fmla="*/ 5 w 18"/>
                  <a:gd name="T65" fmla="*/ 85 h 88"/>
                  <a:gd name="T66" fmla="*/ 3 w 18"/>
                  <a:gd name="T67" fmla="*/ 75 h 88"/>
                  <a:gd name="T68" fmla="*/ 13 w 18"/>
                  <a:gd name="T69" fmla="*/ 73 h 88"/>
                  <a:gd name="T70" fmla="*/ 15 w 18"/>
                  <a:gd name="T71" fmla="*/ 8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 h="88">
                    <a:moveTo>
                      <a:pt x="13" y="0"/>
                    </a:moveTo>
                    <a:cubicBezTo>
                      <a:pt x="5" y="0"/>
                      <a:pt x="5" y="0"/>
                      <a:pt x="5" y="0"/>
                    </a:cubicBezTo>
                    <a:cubicBezTo>
                      <a:pt x="2" y="0"/>
                      <a:pt x="0" y="2"/>
                      <a:pt x="0" y="5"/>
                    </a:cubicBezTo>
                    <a:cubicBezTo>
                      <a:pt x="0" y="13"/>
                      <a:pt x="0" y="13"/>
                      <a:pt x="0" y="13"/>
                    </a:cubicBezTo>
                    <a:cubicBezTo>
                      <a:pt x="0" y="15"/>
                      <a:pt x="2" y="17"/>
                      <a:pt x="5" y="17"/>
                    </a:cubicBezTo>
                    <a:cubicBezTo>
                      <a:pt x="13" y="17"/>
                      <a:pt x="13" y="17"/>
                      <a:pt x="13" y="17"/>
                    </a:cubicBezTo>
                    <a:cubicBezTo>
                      <a:pt x="15" y="17"/>
                      <a:pt x="18" y="15"/>
                      <a:pt x="18" y="13"/>
                    </a:cubicBezTo>
                    <a:cubicBezTo>
                      <a:pt x="18" y="5"/>
                      <a:pt x="18" y="5"/>
                      <a:pt x="18" y="5"/>
                    </a:cubicBezTo>
                    <a:cubicBezTo>
                      <a:pt x="18" y="2"/>
                      <a:pt x="15" y="0"/>
                      <a:pt x="13" y="0"/>
                    </a:cubicBezTo>
                    <a:close/>
                    <a:moveTo>
                      <a:pt x="15" y="13"/>
                    </a:moveTo>
                    <a:cubicBezTo>
                      <a:pt x="15" y="14"/>
                      <a:pt x="14" y="15"/>
                      <a:pt x="13" y="15"/>
                    </a:cubicBezTo>
                    <a:cubicBezTo>
                      <a:pt x="5" y="15"/>
                      <a:pt x="5" y="15"/>
                      <a:pt x="5" y="15"/>
                    </a:cubicBezTo>
                    <a:cubicBezTo>
                      <a:pt x="4" y="15"/>
                      <a:pt x="3" y="14"/>
                      <a:pt x="3" y="13"/>
                    </a:cubicBezTo>
                    <a:cubicBezTo>
                      <a:pt x="3" y="5"/>
                      <a:pt x="3" y="5"/>
                      <a:pt x="3" y="5"/>
                    </a:cubicBezTo>
                    <a:cubicBezTo>
                      <a:pt x="3" y="4"/>
                      <a:pt x="4" y="3"/>
                      <a:pt x="5" y="3"/>
                    </a:cubicBezTo>
                    <a:cubicBezTo>
                      <a:pt x="13" y="3"/>
                      <a:pt x="13" y="3"/>
                      <a:pt x="13" y="3"/>
                    </a:cubicBezTo>
                    <a:cubicBezTo>
                      <a:pt x="14" y="3"/>
                      <a:pt x="15" y="4"/>
                      <a:pt x="15" y="5"/>
                    </a:cubicBezTo>
                    <a:lnTo>
                      <a:pt x="15" y="13"/>
                    </a:lnTo>
                    <a:close/>
                    <a:moveTo>
                      <a:pt x="13" y="23"/>
                    </a:moveTo>
                    <a:cubicBezTo>
                      <a:pt x="5" y="23"/>
                      <a:pt x="5" y="23"/>
                      <a:pt x="5" y="23"/>
                    </a:cubicBezTo>
                    <a:cubicBezTo>
                      <a:pt x="2" y="23"/>
                      <a:pt x="0" y="25"/>
                      <a:pt x="0" y="28"/>
                    </a:cubicBezTo>
                    <a:cubicBezTo>
                      <a:pt x="0" y="36"/>
                      <a:pt x="0" y="36"/>
                      <a:pt x="0" y="36"/>
                    </a:cubicBezTo>
                    <a:cubicBezTo>
                      <a:pt x="0" y="39"/>
                      <a:pt x="2" y="41"/>
                      <a:pt x="5" y="41"/>
                    </a:cubicBezTo>
                    <a:cubicBezTo>
                      <a:pt x="13" y="41"/>
                      <a:pt x="13" y="41"/>
                      <a:pt x="13" y="41"/>
                    </a:cubicBezTo>
                    <a:cubicBezTo>
                      <a:pt x="15" y="41"/>
                      <a:pt x="18" y="39"/>
                      <a:pt x="18" y="36"/>
                    </a:cubicBezTo>
                    <a:cubicBezTo>
                      <a:pt x="18" y="28"/>
                      <a:pt x="18" y="28"/>
                      <a:pt x="18" y="28"/>
                    </a:cubicBezTo>
                    <a:cubicBezTo>
                      <a:pt x="18" y="25"/>
                      <a:pt x="15" y="23"/>
                      <a:pt x="13" y="23"/>
                    </a:cubicBezTo>
                    <a:close/>
                    <a:moveTo>
                      <a:pt x="15" y="36"/>
                    </a:moveTo>
                    <a:cubicBezTo>
                      <a:pt x="15" y="37"/>
                      <a:pt x="14" y="38"/>
                      <a:pt x="13" y="38"/>
                    </a:cubicBezTo>
                    <a:cubicBezTo>
                      <a:pt x="5" y="38"/>
                      <a:pt x="5" y="38"/>
                      <a:pt x="5" y="38"/>
                    </a:cubicBezTo>
                    <a:cubicBezTo>
                      <a:pt x="4" y="38"/>
                      <a:pt x="3" y="37"/>
                      <a:pt x="3" y="36"/>
                    </a:cubicBezTo>
                    <a:cubicBezTo>
                      <a:pt x="3" y="28"/>
                      <a:pt x="3" y="28"/>
                      <a:pt x="3" y="28"/>
                    </a:cubicBezTo>
                    <a:cubicBezTo>
                      <a:pt x="3" y="27"/>
                      <a:pt x="4" y="26"/>
                      <a:pt x="5" y="26"/>
                    </a:cubicBezTo>
                    <a:cubicBezTo>
                      <a:pt x="13" y="26"/>
                      <a:pt x="13" y="26"/>
                      <a:pt x="13" y="26"/>
                    </a:cubicBezTo>
                    <a:cubicBezTo>
                      <a:pt x="14" y="26"/>
                      <a:pt x="15" y="27"/>
                      <a:pt x="15" y="28"/>
                    </a:cubicBezTo>
                    <a:lnTo>
                      <a:pt x="15" y="36"/>
                    </a:lnTo>
                    <a:close/>
                    <a:moveTo>
                      <a:pt x="13" y="47"/>
                    </a:moveTo>
                    <a:cubicBezTo>
                      <a:pt x="5" y="47"/>
                      <a:pt x="5" y="47"/>
                      <a:pt x="5" y="47"/>
                    </a:cubicBezTo>
                    <a:cubicBezTo>
                      <a:pt x="2" y="47"/>
                      <a:pt x="0" y="49"/>
                      <a:pt x="0" y="52"/>
                    </a:cubicBezTo>
                    <a:cubicBezTo>
                      <a:pt x="0" y="60"/>
                      <a:pt x="0" y="60"/>
                      <a:pt x="0" y="60"/>
                    </a:cubicBezTo>
                    <a:cubicBezTo>
                      <a:pt x="0" y="62"/>
                      <a:pt x="2" y="65"/>
                      <a:pt x="5" y="65"/>
                    </a:cubicBezTo>
                    <a:cubicBezTo>
                      <a:pt x="13" y="65"/>
                      <a:pt x="13" y="65"/>
                      <a:pt x="13" y="65"/>
                    </a:cubicBezTo>
                    <a:cubicBezTo>
                      <a:pt x="15" y="65"/>
                      <a:pt x="18" y="62"/>
                      <a:pt x="18" y="60"/>
                    </a:cubicBezTo>
                    <a:cubicBezTo>
                      <a:pt x="18" y="52"/>
                      <a:pt x="18" y="52"/>
                      <a:pt x="18" y="52"/>
                    </a:cubicBezTo>
                    <a:cubicBezTo>
                      <a:pt x="18" y="49"/>
                      <a:pt x="15" y="47"/>
                      <a:pt x="13" y="47"/>
                    </a:cubicBezTo>
                    <a:close/>
                    <a:moveTo>
                      <a:pt x="15" y="60"/>
                    </a:moveTo>
                    <a:cubicBezTo>
                      <a:pt x="15" y="61"/>
                      <a:pt x="14" y="62"/>
                      <a:pt x="13" y="62"/>
                    </a:cubicBezTo>
                    <a:cubicBezTo>
                      <a:pt x="5" y="62"/>
                      <a:pt x="5" y="62"/>
                      <a:pt x="5" y="62"/>
                    </a:cubicBezTo>
                    <a:cubicBezTo>
                      <a:pt x="4" y="62"/>
                      <a:pt x="3" y="61"/>
                      <a:pt x="3" y="60"/>
                    </a:cubicBezTo>
                    <a:cubicBezTo>
                      <a:pt x="3" y="52"/>
                      <a:pt x="3" y="52"/>
                      <a:pt x="3" y="52"/>
                    </a:cubicBezTo>
                    <a:cubicBezTo>
                      <a:pt x="3" y="51"/>
                      <a:pt x="4" y="50"/>
                      <a:pt x="5" y="50"/>
                    </a:cubicBezTo>
                    <a:cubicBezTo>
                      <a:pt x="13" y="50"/>
                      <a:pt x="13" y="50"/>
                      <a:pt x="13" y="50"/>
                    </a:cubicBezTo>
                    <a:cubicBezTo>
                      <a:pt x="14" y="50"/>
                      <a:pt x="15" y="51"/>
                      <a:pt x="15" y="52"/>
                    </a:cubicBezTo>
                    <a:lnTo>
                      <a:pt x="15" y="60"/>
                    </a:lnTo>
                    <a:close/>
                    <a:moveTo>
                      <a:pt x="13" y="70"/>
                    </a:moveTo>
                    <a:cubicBezTo>
                      <a:pt x="5" y="70"/>
                      <a:pt x="5" y="70"/>
                      <a:pt x="5" y="70"/>
                    </a:cubicBezTo>
                    <a:cubicBezTo>
                      <a:pt x="2" y="70"/>
                      <a:pt x="0" y="73"/>
                      <a:pt x="0" y="75"/>
                    </a:cubicBezTo>
                    <a:cubicBezTo>
                      <a:pt x="0" y="83"/>
                      <a:pt x="0" y="83"/>
                      <a:pt x="0" y="83"/>
                    </a:cubicBezTo>
                    <a:cubicBezTo>
                      <a:pt x="0" y="86"/>
                      <a:pt x="2" y="88"/>
                      <a:pt x="5" y="88"/>
                    </a:cubicBezTo>
                    <a:cubicBezTo>
                      <a:pt x="13" y="88"/>
                      <a:pt x="13" y="88"/>
                      <a:pt x="13" y="88"/>
                    </a:cubicBezTo>
                    <a:cubicBezTo>
                      <a:pt x="15" y="88"/>
                      <a:pt x="18" y="86"/>
                      <a:pt x="18" y="83"/>
                    </a:cubicBezTo>
                    <a:cubicBezTo>
                      <a:pt x="18" y="75"/>
                      <a:pt x="18" y="75"/>
                      <a:pt x="18" y="75"/>
                    </a:cubicBezTo>
                    <a:cubicBezTo>
                      <a:pt x="18" y="73"/>
                      <a:pt x="15" y="70"/>
                      <a:pt x="13" y="70"/>
                    </a:cubicBezTo>
                    <a:close/>
                    <a:moveTo>
                      <a:pt x="15" y="83"/>
                    </a:moveTo>
                    <a:cubicBezTo>
                      <a:pt x="15" y="84"/>
                      <a:pt x="14" y="85"/>
                      <a:pt x="13" y="85"/>
                    </a:cubicBezTo>
                    <a:cubicBezTo>
                      <a:pt x="5" y="85"/>
                      <a:pt x="5" y="85"/>
                      <a:pt x="5" y="85"/>
                    </a:cubicBezTo>
                    <a:cubicBezTo>
                      <a:pt x="4" y="85"/>
                      <a:pt x="3" y="84"/>
                      <a:pt x="3" y="83"/>
                    </a:cubicBezTo>
                    <a:cubicBezTo>
                      <a:pt x="3" y="75"/>
                      <a:pt x="3" y="75"/>
                      <a:pt x="3" y="75"/>
                    </a:cubicBezTo>
                    <a:cubicBezTo>
                      <a:pt x="3" y="74"/>
                      <a:pt x="4" y="73"/>
                      <a:pt x="5" y="73"/>
                    </a:cubicBezTo>
                    <a:cubicBezTo>
                      <a:pt x="13" y="73"/>
                      <a:pt x="13" y="73"/>
                      <a:pt x="13" y="73"/>
                    </a:cubicBezTo>
                    <a:cubicBezTo>
                      <a:pt x="14" y="73"/>
                      <a:pt x="15" y="74"/>
                      <a:pt x="15" y="75"/>
                    </a:cubicBezTo>
                    <a:lnTo>
                      <a:pt x="15" y="83"/>
                    </a:lnTo>
                    <a:close/>
                  </a:path>
                </a:pathLst>
              </a:custGeom>
              <a:solidFill>
                <a:schemeClr val="accent1"/>
              </a:solidFill>
              <a:ln>
                <a:noFill/>
              </a:ln>
            </p:spPr>
            <p:txBody>
              <a:bodyPr anchor="ctr"/>
              <a:lstStyle/>
              <a:p>
                <a:pPr algn="ctr"/>
                <a:endParaRPr/>
              </a:p>
            </p:txBody>
          </p:sp>
          <p:sp>
            <p:nvSpPr>
              <p:cNvPr id="30" name="Freeform: Shape 42"/>
              <p:cNvSpPr/>
              <p:nvPr/>
            </p:nvSpPr>
            <p:spPr bwMode="auto">
              <a:xfrm>
                <a:off x="9651717" y="2795594"/>
                <a:ext cx="247258" cy="348871"/>
              </a:xfrm>
              <a:custGeom>
                <a:avLst/>
                <a:gdLst>
                  <a:gd name="T0" fmla="*/ 146 w 146"/>
                  <a:gd name="T1" fmla="*/ 0 h 206"/>
                  <a:gd name="T2" fmla="*/ 146 w 146"/>
                  <a:gd name="T3" fmla="*/ 5 h 206"/>
                  <a:gd name="T4" fmla="*/ 0 w 146"/>
                  <a:gd name="T5" fmla="*/ 5 h 206"/>
                  <a:gd name="T6" fmla="*/ 0 w 146"/>
                  <a:gd name="T7" fmla="*/ 0 h 206"/>
                  <a:gd name="T8" fmla="*/ 146 w 146"/>
                  <a:gd name="T9" fmla="*/ 0 h 206"/>
                  <a:gd name="T10" fmla="*/ 0 w 146"/>
                  <a:gd name="T11" fmla="*/ 71 h 206"/>
                  <a:gd name="T12" fmla="*/ 146 w 146"/>
                  <a:gd name="T13" fmla="*/ 71 h 206"/>
                  <a:gd name="T14" fmla="*/ 146 w 146"/>
                  <a:gd name="T15" fmla="*/ 68 h 206"/>
                  <a:gd name="T16" fmla="*/ 0 w 146"/>
                  <a:gd name="T17" fmla="*/ 68 h 206"/>
                  <a:gd name="T18" fmla="*/ 0 w 146"/>
                  <a:gd name="T19" fmla="*/ 71 h 206"/>
                  <a:gd name="T20" fmla="*/ 0 w 146"/>
                  <a:gd name="T21" fmla="*/ 140 h 206"/>
                  <a:gd name="T22" fmla="*/ 146 w 146"/>
                  <a:gd name="T23" fmla="*/ 140 h 206"/>
                  <a:gd name="T24" fmla="*/ 146 w 146"/>
                  <a:gd name="T25" fmla="*/ 134 h 206"/>
                  <a:gd name="T26" fmla="*/ 0 w 146"/>
                  <a:gd name="T27" fmla="*/ 134 h 206"/>
                  <a:gd name="T28" fmla="*/ 0 w 146"/>
                  <a:gd name="T29" fmla="*/ 140 h 206"/>
                  <a:gd name="T30" fmla="*/ 0 w 146"/>
                  <a:gd name="T31" fmla="*/ 206 h 206"/>
                  <a:gd name="T32" fmla="*/ 146 w 146"/>
                  <a:gd name="T33" fmla="*/ 206 h 206"/>
                  <a:gd name="T34" fmla="*/ 146 w 146"/>
                  <a:gd name="T35" fmla="*/ 203 h 206"/>
                  <a:gd name="T36" fmla="*/ 0 w 146"/>
                  <a:gd name="T37" fmla="*/ 203 h 206"/>
                  <a:gd name="T38" fmla="*/ 0 w 146"/>
                  <a:gd name="T3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 h="206">
                    <a:moveTo>
                      <a:pt x="146" y="0"/>
                    </a:moveTo>
                    <a:lnTo>
                      <a:pt x="146" y="5"/>
                    </a:lnTo>
                    <a:lnTo>
                      <a:pt x="0" y="5"/>
                    </a:lnTo>
                    <a:lnTo>
                      <a:pt x="0" y="0"/>
                    </a:lnTo>
                    <a:lnTo>
                      <a:pt x="146" y="0"/>
                    </a:lnTo>
                    <a:close/>
                    <a:moveTo>
                      <a:pt x="0" y="71"/>
                    </a:moveTo>
                    <a:lnTo>
                      <a:pt x="146" y="71"/>
                    </a:lnTo>
                    <a:lnTo>
                      <a:pt x="146" y="68"/>
                    </a:lnTo>
                    <a:lnTo>
                      <a:pt x="0" y="68"/>
                    </a:lnTo>
                    <a:lnTo>
                      <a:pt x="0" y="71"/>
                    </a:lnTo>
                    <a:close/>
                    <a:moveTo>
                      <a:pt x="0" y="140"/>
                    </a:moveTo>
                    <a:lnTo>
                      <a:pt x="146" y="140"/>
                    </a:lnTo>
                    <a:lnTo>
                      <a:pt x="146" y="134"/>
                    </a:lnTo>
                    <a:lnTo>
                      <a:pt x="0" y="134"/>
                    </a:lnTo>
                    <a:lnTo>
                      <a:pt x="0" y="140"/>
                    </a:lnTo>
                    <a:close/>
                    <a:moveTo>
                      <a:pt x="0" y="206"/>
                    </a:moveTo>
                    <a:lnTo>
                      <a:pt x="146" y="206"/>
                    </a:lnTo>
                    <a:lnTo>
                      <a:pt x="146" y="203"/>
                    </a:lnTo>
                    <a:lnTo>
                      <a:pt x="0" y="203"/>
                    </a:lnTo>
                    <a:lnTo>
                      <a:pt x="0" y="206"/>
                    </a:lnTo>
                    <a:close/>
                  </a:path>
                </a:pathLst>
              </a:custGeom>
              <a:solidFill>
                <a:srgbClr val="93959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Freeform: Shape 43"/>
              <p:cNvSpPr/>
              <p:nvPr/>
            </p:nvSpPr>
            <p:spPr bwMode="auto">
              <a:xfrm>
                <a:off x="9826153" y="3100433"/>
                <a:ext cx="120241" cy="120242"/>
              </a:xfrm>
              <a:custGeom>
                <a:avLst/>
                <a:gdLst>
                  <a:gd name="T0" fmla="*/ 71 w 71"/>
                  <a:gd name="T1" fmla="*/ 0 h 71"/>
                  <a:gd name="T2" fmla="*/ 0 w 71"/>
                  <a:gd name="T3" fmla="*/ 0 h 71"/>
                  <a:gd name="T4" fmla="*/ 0 w 71"/>
                  <a:gd name="T5" fmla="*/ 71 h 71"/>
                  <a:gd name="T6" fmla="*/ 71 w 71"/>
                  <a:gd name="T7" fmla="*/ 0 h 71"/>
                </a:gdLst>
                <a:ahLst/>
                <a:cxnLst>
                  <a:cxn ang="0">
                    <a:pos x="T0" y="T1"/>
                  </a:cxn>
                  <a:cxn ang="0">
                    <a:pos x="T2" y="T3"/>
                  </a:cxn>
                  <a:cxn ang="0">
                    <a:pos x="T4" y="T5"/>
                  </a:cxn>
                  <a:cxn ang="0">
                    <a:pos x="T6" y="T7"/>
                  </a:cxn>
                </a:cxnLst>
                <a:rect l="0" t="0" r="r" b="b"/>
                <a:pathLst>
                  <a:path w="71" h="71">
                    <a:moveTo>
                      <a:pt x="71" y="0"/>
                    </a:moveTo>
                    <a:lnTo>
                      <a:pt x="0" y="0"/>
                    </a:lnTo>
                    <a:lnTo>
                      <a:pt x="0" y="71"/>
                    </a:lnTo>
                    <a:lnTo>
                      <a:pt x="71"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32" name="Group 44"/>
              <p:cNvGrpSpPr/>
              <p:nvPr/>
            </p:nvGrpSpPr>
            <p:grpSpPr>
              <a:xfrm>
                <a:off x="9771960" y="2683820"/>
                <a:ext cx="442016" cy="440323"/>
                <a:chOff x="9771960" y="2683820"/>
                <a:chExt cx="442016" cy="440323"/>
              </a:xfrm>
            </p:grpSpPr>
            <p:sp>
              <p:nvSpPr>
                <p:cNvPr id="33" name="Freeform: Shape 45"/>
                <p:cNvSpPr/>
                <p:nvPr/>
              </p:nvSpPr>
              <p:spPr bwMode="auto">
                <a:xfrm>
                  <a:off x="9777040" y="3017449"/>
                  <a:ext cx="62661" cy="82984"/>
                </a:xfrm>
                <a:custGeom>
                  <a:avLst/>
                  <a:gdLst>
                    <a:gd name="T0" fmla="*/ 10 w 13"/>
                    <a:gd name="T1" fmla="*/ 3 h 17"/>
                    <a:gd name="T2" fmla="*/ 3 w 13"/>
                    <a:gd name="T3" fmla="*/ 2 h 17"/>
                    <a:gd name="T4" fmla="*/ 0 w 13"/>
                    <a:gd name="T5" fmla="*/ 14 h 17"/>
                    <a:gd name="T6" fmla="*/ 4 w 13"/>
                    <a:gd name="T7" fmla="*/ 17 h 17"/>
                    <a:gd name="T8" fmla="*/ 11 w 13"/>
                    <a:gd name="T9" fmla="*/ 10 h 17"/>
                    <a:gd name="T10" fmla="*/ 10 w 13"/>
                    <a:gd name="T11" fmla="*/ 3 h 17"/>
                  </a:gdLst>
                  <a:ahLst/>
                  <a:cxnLst>
                    <a:cxn ang="0">
                      <a:pos x="T0" y="T1"/>
                    </a:cxn>
                    <a:cxn ang="0">
                      <a:pos x="T2" y="T3"/>
                    </a:cxn>
                    <a:cxn ang="0">
                      <a:pos x="T4" y="T5"/>
                    </a:cxn>
                    <a:cxn ang="0">
                      <a:pos x="T6" y="T7"/>
                    </a:cxn>
                    <a:cxn ang="0">
                      <a:pos x="T8" y="T9"/>
                    </a:cxn>
                    <a:cxn ang="0">
                      <a:pos x="T10" y="T11"/>
                    </a:cxn>
                  </a:cxnLst>
                  <a:rect l="0" t="0" r="r" b="b"/>
                  <a:pathLst>
                    <a:path w="13" h="17">
                      <a:moveTo>
                        <a:pt x="10" y="3"/>
                      </a:moveTo>
                      <a:cubicBezTo>
                        <a:pt x="7" y="1"/>
                        <a:pt x="4" y="0"/>
                        <a:pt x="3" y="2"/>
                      </a:cubicBezTo>
                      <a:cubicBezTo>
                        <a:pt x="0" y="14"/>
                        <a:pt x="0" y="14"/>
                        <a:pt x="0" y="14"/>
                      </a:cubicBezTo>
                      <a:cubicBezTo>
                        <a:pt x="4" y="17"/>
                        <a:pt x="4" y="17"/>
                        <a:pt x="4" y="17"/>
                      </a:cubicBezTo>
                      <a:cubicBezTo>
                        <a:pt x="11" y="10"/>
                        <a:pt x="11" y="10"/>
                        <a:pt x="11" y="10"/>
                      </a:cubicBezTo>
                      <a:cubicBezTo>
                        <a:pt x="13" y="8"/>
                        <a:pt x="12" y="5"/>
                        <a:pt x="10" y="3"/>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Freeform: Shape 46"/>
                <p:cNvSpPr/>
                <p:nvPr/>
              </p:nvSpPr>
              <p:spPr bwMode="auto">
                <a:xfrm>
                  <a:off x="9795670" y="3056401"/>
                  <a:ext cx="82983" cy="62662"/>
                </a:xfrm>
                <a:custGeom>
                  <a:avLst/>
                  <a:gdLst>
                    <a:gd name="T0" fmla="*/ 14 w 17"/>
                    <a:gd name="T1" fmla="*/ 3 h 13"/>
                    <a:gd name="T2" fmla="*/ 7 w 17"/>
                    <a:gd name="T3" fmla="*/ 2 h 13"/>
                    <a:gd name="T4" fmla="*/ 0 w 17"/>
                    <a:gd name="T5" fmla="*/ 9 h 13"/>
                    <a:gd name="T6" fmla="*/ 3 w 17"/>
                    <a:gd name="T7" fmla="*/ 13 h 13"/>
                    <a:gd name="T8" fmla="*/ 15 w 17"/>
                    <a:gd name="T9" fmla="*/ 10 h 13"/>
                    <a:gd name="T10" fmla="*/ 14 w 17"/>
                    <a:gd name="T11" fmla="*/ 3 h 13"/>
                  </a:gdLst>
                  <a:ahLst/>
                  <a:cxnLst>
                    <a:cxn ang="0">
                      <a:pos x="T0" y="T1"/>
                    </a:cxn>
                    <a:cxn ang="0">
                      <a:pos x="T2" y="T3"/>
                    </a:cxn>
                    <a:cxn ang="0">
                      <a:pos x="T4" y="T5"/>
                    </a:cxn>
                    <a:cxn ang="0">
                      <a:pos x="T6" y="T7"/>
                    </a:cxn>
                    <a:cxn ang="0">
                      <a:pos x="T8" y="T9"/>
                    </a:cxn>
                    <a:cxn ang="0">
                      <a:pos x="T10" y="T11"/>
                    </a:cxn>
                  </a:cxnLst>
                  <a:rect l="0" t="0" r="r" b="b"/>
                  <a:pathLst>
                    <a:path w="17" h="13">
                      <a:moveTo>
                        <a:pt x="14" y="3"/>
                      </a:moveTo>
                      <a:cubicBezTo>
                        <a:pt x="12" y="1"/>
                        <a:pt x="9" y="0"/>
                        <a:pt x="7" y="2"/>
                      </a:cubicBezTo>
                      <a:cubicBezTo>
                        <a:pt x="0" y="9"/>
                        <a:pt x="0" y="9"/>
                        <a:pt x="0" y="9"/>
                      </a:cubicBezTo>
                      <a:cubicBezTo>
                        <a:pt x="3" y="13"/>
                        <a:pt x="3" y="13"/>
                        <a:pt x="3" y="13"/>
                      </a:cubicBezTo>
                      <a:cubicBezTo>
                        <a:pt x="15" y="10"/>
                        <a:pt x="15" y="10"/>
                        <a:pt x="15" y="10"/>
                      </a:cubicBezTo>
                      <a:cubicBezTo>
                        <a:pt x="17" y="9"/>
                        <a:pt x="16" y="6"/>
                        <a:pt x="14" y="3"/>
                      </a:cubicBez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Freeform: Shape 47"/>
                <p:cNvSpPr/>
                <p:nvPr/>
              </p:nvSpPr>
              <p:spPr bwMode="auto">
                <a:xfrm>
                  <a:off x="9771960" y="3085191"/>
                  <a:ext cx="23710" cy="38952"/>
                </a:xfrm>
                <a:custGeom>
                  <a:avLst/>
                  <a:gdLst>
                    <a:gd name="T0" fmla="*/ 3 w 14"/>
                    <a:gd name="T1" fmla="*/ 0 h 23"/>
                    <a:gd name="T2" fmla="*/ 0 w 14"/>
                    <a:gd name="T3" fmla="*/ 23 h 23"/>
                    <a:gd name="T4" fmla="*/ 14 w 14"/>
                    <a:gd name="T5" fmla="*/ 9 h 23"/>
                    <a:gd name="T6" fmla="*/ 3 w 14"/>
                    <a:gd name="T7" fmla="*/ 0 h 23"/>
                  </a:gdLst>
                  <a:ahLst/>
                  <a:cxnLst>
                    <a:cxn ang="0">
                      <a:pos x="T0" y="T1"/>
                    </a:cxn>
                    <a:cxn ang="0">
                      <a:pos x="T2" y="T3"/>
                    </a:cxn>
                    <a:cxn ang="0">
                      <a:pos x="T4" y="T5"/>
                    </a:cxn>
                    <a:cxn ang="0">
                      <a:pos x="T6" y="T7"/>
                    </a:cxn>
                  </a:cxnLst>
                  <a:rect l="0" t="0" r="r" b="b"/>
                  <a:pathLst>
                    <a:path w="14" h="23">
                      <a:moveTo>
                        <a:pt x="3" y="0"/>
                      </a:moveTo>
                      <a:lnTo>
                        <a:pt x="0" y="23"/>
                      </a:lnTo>
                      <a:lnTo>
                        <a:pt x="14" y="9"/>
                      </a:lnTo>
                      <a:lnTo>
                        <a:pt x="3"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Freeform: Shape 48"/>
                <p:cNvSpPr/>
                <p:nvPr/>
              </p:nvSpPr>
              <p:spPr bwMode="auto">
                <a:xfrm>
                  <a:off x="9771960" y="3100433"/>
                  <a:ext cx="38951" cy="23710"/>
                </a:xfrm>
                <a:custGeom>
                  <a:avLst/>
                  <a:gdLst>
                    <a:gd name="T0" fmla="*/ 14 w 23"/>
                    <a:gd name="T1" fmla="*/ 0 h 14"/>
                    <a:gd name="T2" fmla="*/ 0 w 23"/>
                    <a:gd name="T3" fmla="*/ 14 h 14"/>
                    <a:gd name="T4" fmla="*/ 23 w 23"/>
                    <a:gd name="T5" fmla="*/ 11 h 14"/>
                    <a:gd name="T6" fmla="*/ 14 w 23"/>
                    <a:gd name="T7" fmla="*/ 0 h 14"/>
                  </a:gdLst>
                  <a:ahLst/>
                  <a:cxnLst>
                    <a:cxn ang="0">
                      <a:pos x="T0" y="T1"/>
                    </a:cxn>
                    <a:cxn ang="0">
                      <a:pos x="T2" y="T3"/>
                    </a:cxn>
                    <a:cxn ang="0">
                      <a:pos x="T4" y="T5"/>
                    </a:cxn>
                    <a:cxn ang="0">
                      <a:pos x="T6" y="T7"/>
                    </a:cxn>
                  </a:cxnLst>
                  <a:rect l="0" t="0" r="r" b="b"/>
                  <a:pathLst>
                    <a:path w="23" h="14">
                      <a:moveTo>
                        <a:pt x="14" y="0"/>
                      </a:moveTo>
                      <a:lnTo>
                        <a:pt x="0" y="14"/>
                      </a:lnTo>
                      <a:lnTo>
                        <a:pt x="23" y="11"/>
                      </a:lnTo>
                      <a:lnTo>
                        <a:pt x="14" y="0"/>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Freeform: Shape 49"/>
                <p:cNvSpPr/>
                <p:nvPr/>
              </p:nvSpPr>
              <p:spPr bwMode="auto">
                <a:xfrm>
                  <a:off x="9792282" y="2780352"/>
                  <a:ext cx="281129" cy="286210"/>
                </a:xfrm>
                <a:custGeom>
                  <a:avLst/>
                  <a:gdLst>
                    <a:gd name="T0" fmla="*/ 50 w 58"/>
                    <a:gd name="T1" fmla="*/ 0 h 59"/>
                    <a:gd name="T2" fmla="*/ 0 w 58"/>
                    <a:gd name="T3" fmla="*/ 51 h 59"/>
                    <a:gd name="T4" fmla="*/ 7 w 58"/>
                    <a:gd name="T5" fmla="*/ 52 h 59"/>
                    <a:gd name="T6" fmla="*/ 8 w 58"/>
                    <a:gd name="T7" fmla="*/ 59 h 59"/>
                    <a:gd name="T8" fmla="*/ 58 w 58"/>
                    <a:gd name="T9" fmla="*/ 9 h 59"/>
                    <a:gd name="T10" fmla="*/ 50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50" y="0"/>
                      </a:moveTo>
                      <a:cubicBezTo>
                        <a:pt x="0" y="51"/>
                        <a:pt x="0" y="51"/>
                        <a:pt x="0" y="51"/>
                      </a:cubicBezTo>
                      <a:cubicBezTo>
                        <a:pt x="1" y="49"/>
                        <a:pt x="4" y="50"/>
                        <a:pt x="7" y="52"/>
                      </a:cubicBezTo>
                      <a:cubicBezTo>
                        <a:pt x="9" y="54"/>
                        <a:pt x="10" y="57"/>
                        <a:pt x="8" y="59"/>
                      </a:cubicBezTo>
                      <a:cubicBezTo>
                        <a:pt x="58" y="9"/>
                        <a:pt x="58" y="9"/>
                        <a:pt x="58" y="9"/>
                      </a:cubicBezTo>
                      <a:lnTo>
                        <a:pt x="50" y="0"/>
                      </a:lnTo>
                      <a:close/>
                    </a:path>
                  </a:pathLst>
                </a:custGeom>
                <a:solidFill>
                  <a:srgbClr val="FBB04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Freeform: Shape 50"/>
                <p:cNvSpPr/>
                <p:nvPr/>
              </p:nvSpPr>
              <p:spPr bwMode="auto">
                <a:xfrm>
                  <a:off x="9829541" y="2824384"/>
                  <a:ext cx="286209" cy="281129"/>
                </a:xfrm>
                <a:custGeom>
                  <a:avLst/>
                  <a:gdLst>
                    <a:gd name="T0" fmla="*/ 50 w 59"/>
                    <a:gd name="T1" fmla="*/ 0 h 58"/>
                    <a:gd name="T2" fmla="*/ 0 w 59"/>
                    <a:gd name="T3" fmla="*/ 50 h 58"/>
                    <a:gd name="T4" fmla="*/ 7 w 59"/>
                    <a:gd name="T5" fmla="*/ 51 h 58"/>
                    <a:gd name="T6" fmla="*/ 8 w 59"/>
                    <a:gd name="T7" fmla="*/ 58 h 58"/>
                    <a:gd name="T8" fmla="*/ 59 w 59"/>
                    <a:gd name="T9" fmla="*/ 8 h 58"/>
                    <a:gd name="T10" fmla="*/ 50 w 59"/>
                    <a:gd name="T11" fmla="*/ 0 h 58"/>
                  </a:gdLst>
                  <a:ahLst/>
                  <a:cxnLst>
                    <a:cxn ang="0">
                      <a:pos x="T0" y="T1"/>
                    </a:cxn>
                    <a:cxn ang="0">
                      <a:pos x="T2" y="T3"/>
                    </a:cxn>
                    <a:cxn ang="0">
                      <a:pos x="T4" y="T5"/>
                    </a:cxn>
                    <a:cxn ang="0">
                      <a:pos x="T6" y="T7"/>
                    </a:cxn>
                    <a:cxn ang="0">
                      <a:pos x="T8" y="T9"/>
                    </a:cxn>
                    <a:cxn ang="0">
                      <a:pos x="T10" y="T11"/>
                    </a:cxn>
                  </a:cxnLst>
                  <a:rect l="0" t="0" r="r" b="b"/>
                  <a:pathLst>
                    <a:path w="59" h="58">
                      <a:moveTo>
                        <a:pt x="50" y="0"/>
                      </a:moveTo>
                      <a:cubicBezTo>
                        <a:pt x="0" y="50"/>
                        <a:pt x="0" y="50"/>
                        <a:pt x="0" y="50"/>
                      </a:cubicBezTo>
                      <a:cubicBezTo>
                        <a:pt x="2" y="48"/>
                        <a:pt x="5" y="49"/>
                        <a:pt x="7" y="51"/>
                      </a:cubicBezTo>
                      <a:cubicBezTo>
                        <a:pt x="9" y="54"/>
                        <a:pt x="10" y="57"/>
                        <a:pt x="8" y="58"/>
                      </a:cubicBezTo>
                      <a:cubicBezTo>
                        <a:pt x="59" y="8"/>
                        <a:pt x="59" y="8"/>
                        <a:pt x="59" y="8"/>
                      </a:cubicBezTo>
                      <a:lnTo>
                        <a:pt x="50" y="0"/>
                      </a:lnTo>
                      <a:close/>
                    </a:path>
                  </a:pathLst>
                </a:custGeom>
                <a:solidFill>
                  <a:srgbClr val="F15A2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Freeform: Shape 51"/>
                <p:cNvSpPr/>
                <p:nvPr/>
              </p:nvSpPr>
              <p:spPr bwMode="auto">
                <a:xfrm>
                  <a:off x="10042928" y="2683820"/>
                  <a:ext cx="137177" cy="125323"/>
                </a:xfrm>
                <a:custGeom>
                  <a:avLst/>
                  <a:gdLst>
                    <a:gd name="T0" fmla="*/ 81 w 81"/>
                    <a:gd name="T1" fmla="*/ 20 h 74"/>
                    <a:gd name="T2" fmla="*/ 60 w 81"/>
                    <a:gd name="T3" fmla="*/ 0 h 74"/>
                    <a:gd name="T4" fmla="*/ 49 w 81"/>
                    <a:gd name="T5" fmla="*/ 3 h 74"/>
                    <a:gd name="T6" fmla="*/ 0 w 81"/>
                    <a:gd name="T7" fmla="*/ 51 h 74"/>
                    <a:gd name="T8" fmla="*/ 26 w 81"/>
                    <a:gd name="T9" fmla="*/ 74 h 74"/>
                    <a:gd name="T10" fmla="*/ 81 w 81"/>
                    <a:gd name="T11" fmla="*/ 20 h 74"/>
                  </a:gdLst>
                  <a:ahLst/>
                  <a:cxnLst>
                    <a:cxn ang="0">
                      <a:pos x="T0" y="T1"/>
                    </a:cxn>
                    <a:cxn ang="0">
                      <a:pos x="T2" y="T3"/>
                    </a:cxn>
                    <a:cxn ang="0">
                      <a:pos x="T4" y="T5"/>
                    </a:cxn>
                    <a:cxn ang="0">
                      <a:pos x="T6" y="T7"/>
                    </a:cxn>
                    <a:cxn ang="0">
                      <a:pos x="T8" y="T9"/>
                    </a:cxn>
                    <a:cxn ang="0">
                      <a:pos x="T10" y="T11"/>
                    </a:cxn>
                  </a:cxnLst>
                  <a:rect l="0" t="0" r="r" b="b"/>
                  <a:pathLst>
                    <a:path w="81" h="74">
                      <a:moveTo>
                        <a:pt x="81" y="20"/>
                      </a:moveTo>
                      <a:lnTo>
                        <a:pt x="60" y="0"/>
                      </a:lnTo>
                      <a:lnTo>
                        <a:pt x="49" y="3"/>
                      </a:lnTo>
                      <a:lnTo>
                        <a:pt x="0" y="51"/>
                      </a:lnTo>
                      <a:lnTo>
                        <a:pt x="26" y="74"/>
                      </a:lnTo>
                      <a:lnTo>
                        <a:pt x="81" y="20"/>
                      </a:lnTo>
                      <a:close/>
                    </a:path>
                  </a:pathLst>
                </a:custGeom>
                <a:solidFill>
                  <a:schemeClr val="accent1"/>
                </a:solidFill>
                <a:ln>
                  <a:noFill/>
                </a:ln>
              </p:spPr>
              <p:txBody>
                <a:bodyPr anchor="ctr"/>
                <a:lstStyle/>
                <a:p>
                  <a:pPr algn="ctr"/>
                  <a:endParaRPr/>
                </a:p>
              </p:txBody>
            </p:sp>
            <p:sp>
              <p:nvSpPr>
                <p:cNvPr id="40" name="Freeform: Shape 52"/>
                <p:cNvSpPr/>
                <p:nvPr/>
              </p:nvSpPr>
              <p:spPr bwMode="auto">
                <a:xfrm>
                  <a:off x="10086960" y="2717691"/>
                  <a:ext cx="127016" cy="135484"/>
                </a:xfrm>
                <a:custGeom>
                  <a:avLst/>
                  <a:gdLst>
                    <a:gd name="T0" fmla="*/ 23 w 75"/>
                    <a:gd name="T1" fmla="*/ 80 h 80"/>
                    <a:gd name="T2" fmla="*/ 72 w 75"/>
                    <a:gd name="T3" fmla="*/ 31 h 80"/>
                    <a:gd name="T4" fmla="*/ 75 w 75"/>
                    <a:gd name="T5" fmla="*/ 20 h 80"/>
                    <a:gd name="T6" fmla="*/ 55 w 75"/>
                    <a:gd name="T7" fmla="*/ 0 h 80"/>
                    <a:gd name="T8" fmla="*/ 0 w 75"/>
                    <a:gd name="T9" fmla="*/ 54 h 80"/>
                    <a:gd name="T10" fmla="*/ 23 w 75"/>
                    <a:gd name="T11" fmla="*/ 80 h 80"/>
                  </a:gdLst>
                  <a:ahLst/>
                  <a:cxnLst>
                    <a:cxn ang="0">
                      <a:pos x="T0" y="T1"/>
                    </a:cxn>
                    <a:cxn ang="0">
                      <a:pos x="T2" y="T3"/>
                    </a:cxn>
                    <a:cxn ang="0">
                      <a:pos x="T4" y="T5"/>
                    </a:cxn>
                    <a:cxn ang="0">
                      <a:pos x="T6" y="T7"/>
                    </a:cxn>
                    <a:cxn ang="0">
                      <a:pos x="T8" y="T9"/>
                    </a:cxn>
                    <a:cxn ang="0">
                      <a:pos x="T10" y="T11"/>
                    </a:cxn>
                  </a:cxnLst>
                  <a:rect l="0" t="0" r="r" b="b"/>
                  <a:pathLst>
                    <a:path w="75" h="80">
                      <a:moveTo>
                        <a:pt x="23" y="80"/>
                      </a:moveTo>
                      <a:lnTo>
                        <a:pt x="72" y="31"/>
                      </a:lnTo>
                      <a:lnTo>
                        <a:pt x="75" y="20"/>
                      </a:lnTo>
                      <a:lnTo>
                        <a:pt x="55" y="0"/>
                      </a:lnTo>
                      <a:lnTo>
                        <a:pt x="0" y="54"/>
                      </a:lnTo>
                      <a:lnTo>
                        <a:pt x="23" y="80"/>
                      </a:lnTo>
                      <a:close/>
                    </a:path>
                  </a:pathLst>
                </a:custGeom>
                <a:solidFill>
                  <a:schemeClr val="accent1">
                    <a:lumMod val="75000"/>
                  </a:schemeClr>
                </a:solidFill>
                <a:ln>
                  <a:noFill/>
                </a:ln>
              </p:spPr>
              <p:txBody>
                <a:bodyPr anchor="ctr"/>
                <a:lstStyle/>
                <a:p>
                  <a:pPr algn="ctr"/>
                  <a:endParaRPr/>
                </a:p>
              </p:txBody>
            </p:sp>
            <p:sp>
              <p:nvSpPr>
                <p:cNvPr id="41" name="Freeform: Shape 53"/>
                <p:cNvSpPr/>
                <p:nvPr/>
              </p:nvSpPr>
              <p:spPr bwMode="auto">
                <a:xfrm>
                  <a:off x="10034459" y="2770191"/>
                  <a:ext cx="52499" cy="54194"/>
                </a:xfrm>
                <a:custGeom>
                  <a:avLst/>
                  <a:gdLst>
                    <a:gd name="T0" fmla="*/ 31 w 31"/>
                    <a:gd name="T1" fmla="*/ 23 h 32"/>
                    <a:gd name="T2" fmla="*/ 5 w 31"/>
                    <a:gd name="T3" fmla="*/ 0 h 32"/>
                    <a:gd name="T4" fmla="*/ 0 w 31"/>
                    <a:gd name="T5" fmla="*/ 6 h 32"/>
                    <a:gd name="T6" fmla="*/ 23 w 31"/>
                    <a:gd name="T7" fmla="*/ 32 h 32"/>
                    <a:gd name="T8" fmla="*/ 31 w 31"/>
                    <a:gd name="T9" fmla="*/ 23 h 32"/>
                  </a:gdLst>
                  <a:ahLst/>
                  <a:cxnLst>
                    <a:cxn ang="0">
                      <a:pos x="T0" y="T1"/>
                    </a:cxn>
                    <a:cxn ang="0">
                      <a:pos x="T2" y="T3"/>
                    </a:cxn>
                    <a:cxn ang="0">
                      <a:pos x="T4" y="T5"/>
                    </a:cxn>
                    <a:cxn ang="0">
                      <a:pos x="T6" y="T7"/>
                    </a:cxn>
                    <a:cxn ang="0">
                      <a:pos x="T8" y="T9"/>
                    </a:cxn>
                  </a:cxnLst>
                  <a:rect l="0" t="0" r="r" b="b"/>
                  <a:pathLst>
                    <a:path w="31" h="32">
                      <a:moveTo>
                        <a:pt x="31" y="23"/>
                      </a:moveTo>
                      <a:lnTo>
                        <a:pt x="5" y="0"/>
                      </a:lnTo>
                      <a:lnTo>
                        <a:pt x="0" y="6"/>
                      </a:lnTo>
                      <a:lnTo>
                        <a:pt x="23" y="32"/>
                      </a:lnTo>
                      <a:lnTo>
                        <a:pt x="31" y="23"/>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Freeform: Shape 54"/>
                <p:cNvSpPr/>
                <p:nvPr/>
              </p:nvSpPr>
              <p:spPr bwMode="auto">
                <a:xfrm>
                  <a:off x="10073412" y="2809143"/>
                  <a:ext cx="52499" cy="54194"/>
                </a:xfrm>
                <a:custGeom>
                  <a:avLst/>
                  <a:gdLst>
                    <a:gd name="T0" fmla="*/ 0 w 31"/>
                    <a:gd name="T1" fmla="*/ 9 h 32"/>
                    <a:gd name="T2" fmla="*/ 25 w 31"/>
                    <a:gd name="T3" fmla="*/ 32 h 32"/>
                    <a:gd name="T4" fmla="*/ 31 w 31"/>
                    <a:gd name="T5" fmla="*/ 26 h 32"/>
                    <a:gd name="T6" fmla="*/ 8 w 31"/>
                    <a:gd name="T7" fmla="*/ 0 h 32"/>
                    <a:gd name="T8" fmla="*/ 0 w 31"/>
                    <a:gd name="T9" fmla="*/ 9 h 32"/>
                  </a:gdLst>
                  <a:ahLst/>
                  <a:cxnLst>
                    <a:cxn ang="0">
                      <a:pos x="T0" y="T1"/>
                    </a:cxn>
                    <a:cxn ang="0">
                      <a:pos x="T2" y="T3"/>
                    </a:cxn>
                    <a:cxn ang="0">
                      <a:pos x="T4" y="T5"/>
                    </a:cxn>
                    <a:cxn ang="0">
                      <a:pos x="T6" y="T7"/>
                    </a:cxn>
                    <a:cxn ang="0">
                      <a:pos x="T8" y="T9"/>
                    </a:cxn>
                  </a:cxnLst>
                  <a:rect l="0" t="0" r="r" b="b"/>
                  <a:pathLst>
                    <a:path w="31" h="32">
                      <a:moveTo>
                        <a:pt x="0" y="9"/>
                      </a:moveTo>
                      <a:lnTo>
                        <a:pt x="25" y="32"/>
                      </a:lnTo>
                      <a:lnTo>
                        <a:pt x="31" y="26"/>
                      </a:lnTo>
                      <a:lnTo>
                        <a:pt x="8" y="0"/>
                      </a:lnTo>
                      <a:lnTo>
                        <a:pt x="0" y="9"/>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cxnSp>
          <p:nvCxnSpPr>
            <p:cNvPr id="19" name="Straight Arrow Connector 65"/>
            <p:cNvCxnSpPr/>
            <p:nvPr/>
          </p:nvCxnSpPr>
          <p:spPr>
            <a:xfrm>
              <a:off x="1929160" y="3872308"/>
              <a:ext cx="759937" cy="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66"/>
            <p:cNvCxnSpPr/>
            <p:nvPr/>
          </p:nvCxnSpPr>
          <p:spPr>
            <a:xfrm>
              <a:off x="4300653" y="3872308"/>
              <a:ext cx="759937" cy="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67"/>
            <p:cNvCxnSpPr/>
            <p:nvPr/>
          </p:nvCxnSpPr>
          <p:spPr>
            <a:xfrm>
              <a:off x="6753921" y="3872308"/>
              <a:ext cx="759937" cy="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68"/>
            <p:cNvCxnSpPr/>
            <p:nvPr/>
          </p:nvCxnSpPr>
          <p:spPr>
            <a:xfrm>
              <a:off x="9125414" y="3872308"/>
              <a:ext cx="759937" cy="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TextBox 28"/>
          <p:cNvSpPr txBox="1"/>
          <p:nvPr/>
        </p:nvSpPr>
        <p:spPr>
          <a:xfrm>
            <a:off x="843836" y="1699964"/>
            <a:ext cx="2864068" cy="555834"/>
          </a:xfrm>
          <a:prstGeom prst="rect">
            <a:avLst/>
          </a:prstGeom>
          <a:noFill/>
        </p:spPr>
        <p:txBody>
          <a:bodyPr wrap="square" lIns="72000" tIns="0" rIns="72000" bIns="0" anchor="ctr" anchorCtr="0">
            <a:noAutofit/>
          </a:bodyPr>
          <a:lstStyle/>
          <a:p>
            <a:pPr algn="r" defTabSz="913765">
              <a:lnSpc>
                <a:spcPct val="120000"/>
              </a:lnSpc>
              <a:defRPr/>
            </a:pPr>
            <a:r>
              <a:rPr lang="zh-CN" altLang="en-US" sz="1400" dirty="0">
                <a:latin typeface="+mj-ea"/>
                <a:ea typeface="+mj-ea"/>
              </a:rPr>
              <a:t>产品与权利要求进行对比</a:t>
            </a:r>
          </a:p>
        </p:txBody>
      </p:sp>
      <p:sp>
        <p:nvSpPr>
          <p:cNvPr id="74" name="TextBox 24"/>
          <p:cNvSpPr txBox="1"/>
          <p:nvPr/>
        </p:nvSpPr>
        <p:spPr>
          <a:xfrm>
            <a:off x="3767390" y="3435846"/>
            <a:ext cx="2316778" cy="555834"/>
          </a:xfrm>
          <a:prstGeom prst="rect">
            <a:avLst/>
          </a:prstGeom>
          <a:noFill/>
        </p:spPr>
        <p:txBody>
          <a:bodyPr wrap="square" lIns="72000" tIns="0" rIns="72000" bIns="0" anchor="ctr" anchorCtr="0">
            <a:normAutofit/>
          </a:bodyPr>
          <a:lstStyle/>
          <a:p>
            <a:pPr defTabSz="913765">
              <a:lnSpc>
                <a:spcPct val="120000"/>
              </a:lnSpc>
              <a:defRPr/>
            </a:pPr>
            <a:r>
              <a:rPr lang="zh-CN" altLang="en-US" sz="1400" dirty="0">
                <a:latin typeface="+mj-ea"/>
                <a:ea typeface="+mj-ea"/>
              </a:rPr>
              <a:t>确定专利稳定性</a:t>
            </a:r>
          </a:p>
        </p:txBody>
      </p:sp>
      <p:sp>
        <p:nvSpPr>
          <p:cNvPr id="77" name="标题 1"/>
          <p:cNvSpPr>
            <a:spLocks noGrp="1"/>
          </p:cNvSpPr>
          <p:nvPr>
            <p:ph type="title"/>
          </p:nvPr>
        </p:nvSpPr>
        <p:spPr>
          <a:xfrm>
            <a:off x="628650" y="95944"/>
            <a:ext cx="7886700" cy="993775"/>
          </a:xfrm>
        </p:spPr>
        <p:txBody>
          <a:bodyPr/>
          <a:lstStyle/>
          <a:p>
            <a:r>
              <a:rPr lang="zh-CN" altLang="en-US" sz="2400" kern="1200" dirty="0">
                <a:latin typeface="+mj-ea"/>
                <a:cs typeface="+mn-cs"/>
              </a:rPr>
              <a:t>被</a:t>
            </a:r>
            <a:r>
              <a:rPr lang="zh-CN" altLang="en-US" sz="2400" kern="1200" dirty="0" smtClean="0">
                <a:latin typeface="+mj-ea"/>
                <a:cs typeface="+mn-cs"/>
              </a:rPr>
              <a:t>告</a:t>
            </a:r>
            <a:r>
              <a:rPr lang="zh-CN" altLang="en-US" sz="2400" kern="1200" dirty="0">
                <a:latin typeface="+mj-ea"/>
                <a:cs typeface="+mn-cs"/>
              </a:rPr>
              <a:t/>
            </a:r>
            <a:br>
              <a:rPr lang="zh-CN" altLang="en-US" sz="2400" kern="1200" dirty="0">
                <a:latin typeface="+mj-ea"/>
                <a:cs typeface="+mn-cs"/>
              </a:rPr>
            </a:br>
            <a:endParaRPr lang="zh-CN" altLang="en-US" sz="2400" kern="1200" dirty="0">
              <a:latin typeface="+mj-ea"/>
              <a:cs typeface="+mn-cs"/>
            </a:endParaRPr>
          </a:p>
        </p:txBody>
      </p:sp>
      <p:sp>
        <p:nvSpPr>
          <p:cNvPr id="78" name="TextBox 22"/>
          <p:cNvSpPr txBox="1"/>
          <p:nvPr/>
        </p:nvSpPr>
        <p:spPr>
          <a:xfrm>
            <a:off x="-836255" y="3507854"/>
            <a:ext cx="2239903" cy="537392"/>
          </a:xfrm>
          <a:prstGeom prst="rect">
            <a:avLst/>
          </a:prstGeom>
          <a:noFill/>
        </p:spPr>
        <p:txBody>
          <a:bodyPr wrap="square" lIns="72000" tIns="0" rIns="72000" bIns="0" anchor="ctr" anchorCtr="0">
            <a:normAutofit/>
          </a:bodyPr>
          <a:lstStyle/>
          <a:p>
            <a:pPr algn="r" defTabSz="913765">
              <a:lnSpc>
                <a:spcPct val="120000"/>
              </a:lnSpc>
              <a:defRPr/>
            </a:pPr>
            <a:r>
              <a:rPr lang="zh-CN" altLang="en-US" sz="1400" dirty="0">
                <a:latin typeface="+mj-ea"/>
                <a:ea typeface="+mj-ea"/>
              </a:rPr>
              <a:t>收到律师函</a:t>
            </a:r>
          </a:p>
        </p:txBody>
      </p:sp>
      <p:sp>
        <p:nvSpPr>
          <p:cNvPr id="79" name="TextBox 26"/>
          <p:cNvSpPr txBox="1"/>
          <p:nvPr/>
        </p:nvSpPr>
        <p:spPr>
          <a:xfrm>
            <a:off x="5716473" y="1699964"/>
            <a:ext cx="2239903" cy="537392"/>
          </a:xfrm>
          <a:prstGeom prst="rect">
            <a:avLst/>
          </a:prstGeom>
          <a:noFill/>
        </p:spPr>
        <p:txBody>
          <a:bodyPr wrap="square" lIns="72000" tIns="0" rIns="72000" bIns="0" anchor="ctr" anchorCtr="0">
            <a:normAutofit/>
          </a:bodyPr>
          <a:lstStyle/>
          <a:p>
            <a:pPr defTabSz="913765">
              <a:lnSpc>
                <a:spcPct val="120000"/>
              </a:lnSpc>
              <a:defRPr/>
            </a:pPr>
            <a:r>
              <a:rPr lang="zh-CN" altLang="en-US" sz="1400" dirty="0">
                <a:latin typeface="+mj-ea"/>
                <a:ea typeface="+mj-ea"/>
              </a:rPr>
              <a:t>提起无效</a:t>
            </a:r>
          </a:p>
        </p:txBody>
      </p:sp>
      <p:sp>
        <p:nvSpPr>
          <p:cNvPr id="80" name="TextBox 20"/>
          <p:cNvSpPr txBox="1"/>
          <p:nvPr/>
        </p:nvSpPr>
        <p:spPr>
          <a:xfrm>
            <a:off x="7804705" y="3474518"/>
            <a:ext cx="2239903" cy="537392"/>
          </a:xfrm>
          <a:prstGeom prst="rect">
            <a:avLst/>
          </a:prstGeom>
          <a:noFill/>
        </p:spPr>
        <p:txBody>
          <a:bodyPr wrap="square" lIns="72000" tIns="0" rIns="72000" bIns="0" anchor="ctr" anchorCtr="0">
            <a:normAutofit/>
          </a:bodyPr>
          <a:lstStyle/>
          <a:p>
            <a:pPr defTabSz="913765">
              <a:lnSpc>
                <a:spcPct val="120000"/>
              </a:lnSpc>
              <a:defRPr/>
            </a:pPr>
            <a:r>
              <a:rPr lang="zh-CN" altLang="en-US" sz="1400" dirty="0">
                <a:latin typeface="+mj-ea"/>
                <a:ea typeface="+mj-ea"/>
              </a:rPr>
              <a:t>许可</a:t>
            </a:r>
          </a:p>
        </p:txBody>
      </p:sp>
      <p:sp>
        <p:nvSpPr>
          <p:cNvPr id="72" name="矩形 71"/>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55"/>
          <p:cNvSpPr txBox="1">
            <a:spLocks noChangeArrowheads="1"/>
          </p:cNvSpPr>
          <p:nvPr/>
        </p:nvSpPr>
        <p:spPr bwMode="auto">
          <a:xfrm>
            <a:off x="668875" y="122390"/>
            <a:ext cx="3878614" cy="46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i="0" dirty="0" smtClean="0">
                <a:latin typeface="+mj-ea"/>
                <a:ea typeface="+mj-ea"/>
              </a:rPr>
              <a:t>专利覆盖到的技术</a:t>
            </a:r>
            <a:endParaRPr lang="en-US" altLang="zh-CN" sz="2400" i="0" dirty="0">
              <a:latin typeface="+mj-ea"/>
              <a:ea typeface="+mj-ea"/>
            </a:endParaRPr>
          </a:p>
        </p:txBody>
      </p:sp>
      <p:sp>
        <p:nvSpPr>
          <p:cNvPr id="39" name="Text Box 4"/>
          <p:cNvSpPr txBox="1">
            <a:spLocks noChangeArrowheads="1"/>
          </p:cNvSpPr>
          <p:nvPr/>
        </p:nvSpPr>
        <p:spPr bwMode="auto">
          <a:xfrm>
            <a:off x="3755158" y="829129"/>
            <a:ext cx="1610072" cy="307777"/>
          </a:xfrm>
          <a:prstGeom prst="rect">
            <a:avLst/>
          </a:prstGeom>
          <a:solidFill>
            <a:srgbClr val="0070C0"/>
          </a:soli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lang="zh-CN" altLang="en-US" sz="1400" dirty="0" smtClean="0">
                <a:solidFill>
                  <a:srgbClr val="FFFFFF"/>
                </a:solidFill>
                <a:latin typeface="微软雅黑" panose="020B0503020204020204" pitchFamily="34" charset="-122"/>
                <a:ea typeface="微软雅黑" panose="020B0503020204020204" pitchFamily="34" charset="-122"/>
              </a:rPr>
              <a:t>专利覆盖到的技术</a:t>
            </a:r>
            <a:endParaRPr lang="en-US" sz="1400" dirty="0" smtClean="0">
              <a:solidFill>
                <a:srgbClr val="FFFFFF"/>
              </a:solidFill>
              <a:latin typeface="微软雅黑" panose="020B0503020204020204" pitchFamily="34" charset="-122"/>
              <a:ea typeface="微软雅黑" panose="020B0503020204020204" pitchFamily="34" charset="-122"/>
            </a:endParaRPr>
          </a:p>
        </p:txBody>
      </p:sp>
      <p:sp>
        <p:nvSpPr>
          <p:cNvPr id="45" name="Text Box 10"/>
          <p:cNvSpPr txBox="1">
            <a:spLocks noChangeArrowheads="1"/>
          </p:cNvSpPr>
          <p:nvPr/>
        </p:nvSpPr>
        <p:spPr bwMode="auto">
          <a:xfrm>
            <a:off x="1288863" y="2250947"/>
            <a:ext cx="1082096" cy="307777"/>
          </a:xfrm>
          <a:prstGeom prst="rect">
            <a:avLst/>
          </a:prstGeom>
          <a:solidFill>
            <a:srgbClr val="0070C0"/>
          </a:soli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lang="en-US" altLang="zh-CN" sz="1400" dirty="0">
                <a:solidFill>
                  <a:srgbClr val="FFFFFF"/>
                </a:solidFill>
                <a:latin typeface="微软雅黑" panose="020B0503020204020204" pitchFamily="34" charset="-122"/>
                <a:ea typeface="微软雅黑" panose="020B0503020204020204" pitchFamily="34" charset="-122"/>
              </a:rPr>
              <a:t>2G</a:t>
            </a:r>
            <a:r>
              <a:rPr lang="zh-CN" altLang="en-US" sz="1400" dirty="0">
                <a:solidFill>
                  <a:srgbClr val="FFFFFF"/>
                </a:solidFill>
                <a:latin typeface="微软雅黑" panose="020B0503020204020204" pitchFamily="34" charset="-122"/>
                <a:ea typeface="微软雅黑" panose="020B0503020204020204" pitchFamily="34" charset="-122"/>
              </a:rPr>
              <a:t>技术</a:t>
            </a:r>
            <a:endParaRPr lang="en-US" sz="1400" dirty="0">
              <a:solidFill>
                <a:srgbClr val="FFFFFF"/>
              </a:solidFill>
              <a:latin typeface="微软雅黑" panose="020B0503020204020204" pitchFamily="34" charset="-122"/>
              <a:ea typeface="微软雅黑" panose="020B0503020204020204" pitchFamily="34" charset="-122"/>
            </a:endParaRPr>
          </a:p>
        </p:txBody>
      </p:sp>
      <p:sp>
        <p:nvSpPr>
          <p:cNvPr id="48" name="Text Box 13"/>
          <p:cNvSpPr txBox="1">
            <a:spLocks noChangeArrowheads="1"/>
          </p:cNvSpPr>
          <p:nvPr/>
        </p:nvSpPr>
        <p:spPr bwMode="auto">
          <a:xfrm>
            <a:off x="6724018" y="2250947"/>
            <a:ext cx="1082096" cy="307777"/>
          </a:xfrm>
          <a:prstGeom prst="rect">
            <a:avLst/>
          </a:prstGeom>
          <a:solidFill>
            <a:srgbClr val="0070C0"/>
          </a:soli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lang="zh-CN" altLang="en-US" sz="1400" dirty="0" smtClean="0">
                <a:solidFill>
                  <a:srgbClr val="FFFFFF"/>
                </a:solidFill>
                <a:latin typeface="微软雅黑" panose="020B0503020204020204" pitchFamily="34" charset="-122"/>
                <a:ea typeface="微软雅黑" panose="020B0503020204020204" pitchFamily="34" charset="-122"/>
              </a:rPr>
              <a:t>设备设计</a:t>
            </a:r>
            <a:endParaRPr lang="en-US" sz="1400" dirty="0" smtClean="0">
              <a:solidFill>
                <a:srgbClr val="FFFFFF"/>
              </a:solidFill>
              <a:latin typeface="微软雅黑" panose="020B0503020204020204" pitchFamily="34" charset="-122"/>
              <a:ea typeface="微软雅黑" panose="020B0503020204020204" pitchFamily="34" charset="-122"/>
            </a:endParaRPr>
          </a:p>
        </p:txBody>
      </p:sp>
      <p:sp>
        <p:nvSpPr>
          <p:cNvPr id="51" name="Text Box 16"/>
          <p:cNvSpPr txBox="1">
            <a:spLocks noChangeArrowheads="1"/>
          </p:cNvSpPr>
          <p:nvPr/>
        </p:nvSpPr>
        <p:spPr bwMode="auto">
          <a:xfrm>
            <a:off x="4006441" y="2250947"/>
            <a:ext cx="1082096" cy="307777"/>
          </a:xfrm>
          <a:prstGeom prst="rect">
            <a:avLst/>
          </a:prstGeom>
          <a:solidFill>
            <a:srgbClr val="C00000"/>
          </a:soli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lang="en-US" altLang="zh-CN" sz="1400" dirty="0" smtClean="0">
                <a:solidFill>
                  <a:srgbClr val="FFFFFF"/>
                </a:solidFill>
                <a:latin typeface="+mn-ea"/>
                <a:ea typeface="+mn-ea"/>
              </a:rPr>
              <a:t>4G</a:t>
            </a:r>
            <a:r>
              <a:rPr lang="zh-CN" altLang="en-US" sz="1400" dirty="0">
                <a:solidFill>
                  <a:srgbClr val="FFFFFF"/>
                </a:solidFill>
                <a:latin typeface="+mn-ea"/>
                <a:ea typeface="+mn-ea"/>
              </a:rPr>
              <a:t>技术</a:t>
            </a:r>
            <a:endParaRPr lang="en-US" altLang="zh-CN" sz="1400" dirty="0">
              <a:solidFill>
                <a:srgbClr val="FFFFFF"/>
              </a:solidFill>
              <a:latin typeface="+mn-ea"/>
              <a:ea typeface="+mn-ea"/>
            </a:endParaRPr>
          </a:p>
        </p:txBody>
      </p:sp>
      <p:cxnSp>
        <p:nvCxnSpPr>
          <p:cNvPr id="53" name="AutoShape 18"/>
          <p:cNvCxnSpPr>
            <a:cxnSpLocks noChangeShapeType="1"/>
          </p:cNvCxnSpPr>
          <p:nvPr/>
        </p:nvCxnSpPr>
        <p:spPr bwMode="auto">
          <a:xfrm>
            <a:off x="4548709" y="1164580"/>
            <a:ext cx="5688" cy="41740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54" name="AutoShape 19"/>
          <p:cNvCxnSpPr>
            <a:cxnSpLocks noChangeShapeType="1"/>
          </p:cNvCxnSpPr>
          <p:nvPr/>
        </p:nvCxnSpPr>
        <p:spPr bwMode="auto">
          <a:xfrm rot="5400000">
            <a:off x="3004548" y="13045"/>
            <a:ext cx="369525" cy="2718799"/>
          </a:xfrm>
          <a:prstGeom prst="bentConnector3">
            <a:avLst>
              <a:gd name="adj1" fmla="val 50000"/>
            </a:avLst>
          </a:prstGeom>
          <a:noFill/>
          <a:ln w="9525">
            <a:solidFill>
              <a:srgbClr val="000000"/>
            </a:solidFill>
            <a:miter lim="800000"/>
            <a:tailEnd type="triangle" w="med" len="med"/>
          </a:ln>
          <a:extLst>
            <a:ext uri="{909E8E84-426E-40DD-AFC4-6F175D3DCCD1}">
              <a14:hiddenFill xmlns:a14="http://schemas.microsoft.com/office/drawing/2010/main">
                <a:noFill/>
              </a14:hiddenFill>
            </a:ext>
          </a:extLst>
        </p:spPr>
      </p:cxnSp>
      <p:cxnSp>
        <p:nvCxnSpPr>
          <p:cNvPr id="56" name="AutoShape 19"/>
          <p:cNvCxnSpPr>
            <a:cxnSpLocks noChangeShapeType="1"/>
          </p:cNvCxnSpPr>
          <p:nvPr/>
        </p:nvCxnSpPr>
        <p:spPr bwMode="auto">
          <a:xfrm rot="16200000" flipH="1">
            <a:off x="5701869" y="15542"/>
            <a:ext cx="418971" cy="2718799"/>
          </a:xfrm>
          <a:prstGeom prst="bentConnector3">
            <a:avLst>
              <a:gd name="adj1" fmla="val 50000"/>
            </a:avLst>
          </a:prstGeom>
          <a:noFill/>
          <a:ln w="9525">
            <a:solidFill>
              <a:srgbClr val="000000"/>
            </a:solidFill>
            <a:miter lim="800000"/>
            <a:tailEnd type="triangle" w="med" len="med"/>
          </a:ln>
          <a:extLst>
            <a:ext uri="{909E8E84-426E-40DD-AFC4-6F175D3DCCD1}">
              <a14:hiddenFill xmlns:a14="http://schemas.microsoft.com/office/drawing/2010/main">
                <a:noFill/>
              </a14:hiddenFill>
            </a:ext>
          </a:extLst>
        </p:spPr>
      </p:cxnSp>
      <p:sp>
        <p:nvSpPr>
          <p:cNvPr id="25" name="Text Box 16"/>
          <p:cNvSpPr txBox="1">
            <a:spLocks noChangeArrowheads="1"/>
          </p:cNvSpPr>
          <p:nvPr/>
        </p:nvSpPr>
        <p:spPr bwMode="auto">
          <a:xfrm>
            <a:off x="2647652" y="2250947"/>
            <a:ext cx="1082096" cy="307777"/>
          </a:xfrm>
          <a:prstGeom prst="rect">
            <a:avLst/>
          </a:prstGeom>
          <a:solidFill>
            <a:srgbClr val="92D050"/>
          </a:soli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lang="en-US" altLang="zh-CN" sz="1400" dirty="0" smtClean="0">
                <a:solidFill>
                  <a:srgbClr val="FFFFFF"/>
                </a:solidFill>
                <a:latin typeface="微软雅黑" panose="020B0503020204020204" pitchFamily="34" charset="-122"/>
                <a:ea typeface="微软雅黑" panose="020B0503020204020204" pitchFamily="34" charset="-122"/>
              </a:rPr>
              <a:t>3G</a:t>
            </a:r>
            <a:r>
              <a:rPr lang="zh-CN" altLang="en-US" sz="1400" dirty="0" smtClean="0">
                <a:solidFill>
                  <a:srgbClr val="FFFFFF"/>
                </a:solidFill>
                <a:latin typeface="微软雅黑" panose="020B0503020204020204" pitchFamily="34" charset="-122"/>
                <a:ea typeface="微软雅黑" panose="020B0503020204020204" pitchFamily="34" charset="-122"/>
              </a:rPr>
              <a:t>技术</a:t>
            </a:r>
            <a:endParaRPr lang="en-US" altLang="zh-CN" sz="1400" dirty="0">
              <a:solidFill>
                <a:srgbClr val="FFFFFF"/>
              </a:solidFill>
              <a:latin typeface="微软雅黑" panose="020B0503020204020204" pitchFamily="34" charset="-122"/>
              <a:ea typeface="微软雅黑" panose="020B0503020204020204" pitchFamily="34" charset="-122"/>
            </a:endParaRPr>
          </a:p>
        </p:txBody>
      </p:sp>
      <p:cxnSp>
        <p:nvCxnSpPr>
          <p:cNvPr id="27" name="AutoShape 18"/>
          <p:cNvCxnSpPr>
            <a:cxnSpLocks noChangeShapeType="1"/>
          </p:cNvCxnSpPr>
          <p:nvPr/>
        </p:nvCxnSpPr>
        <p:spPr bwMode="auto">
          <a:xfrm>
            <a:off x="3259754" y="1389950"/>
            <a:ext cx="0" cy="21999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sp>
        <p:nvSpPr>
          <p:cNvPr id="28" name="Text Box 16"/>
          <p:cNvSpPr txBox="1">
            <a:spLocks noChangeArrowheads="1"/>
          </p:cNvSpPr>
          <p:nvPr/>
        </p:nvSpPr>
        <p:spPr bwMode="auto">
          <a:xfrm>
            <a:off x="5365230" y="2250947"/>
            <a:ext cx="1082096" cy="307777"/>
          </a:xfrm>
          <a:prstGeom prst="rect">
            <a:avLst/>
          </a:prstGeom>
          <a:solidFill>
            <a:srgbClr val="00B0F0"/>
          </a:soli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50000"/>
              </a:spcBef>
            </a:pPr>
            <a:r>
              <a:rPr lang="en-US" altLang="zh-CN" sz="1400" dirty="0" smtClean="0">
                <a:solidFill>
                  <a:srgbClr val="FFFFFF"/>
                </a:solidFill>
                <a:latin typeface="微软雅黑" panose="020B0503020204020204" pitchFamily="34" charset="-122"/>
                <a:ea typeface="微软雅黑" panose="020B0503020204020204" pitchFamily="34" charset="-122"/>
              </a:rPr>
              <a:t>5G</a:t>
            </a:r>
            <a:r>
              <a:rPr lang="zh-CN" altLang="en-US" sz="1400" dirty="0">
                <a:solidFill>
                  <a:srgbClr val="FFFFFF"/>
                </a:solidFill>
                <a:latin typeface="微软雅黑" panose="020B0503020204020204" pitchFamily="34" charset="-122"/>
                <a:ea typeface="微软雅黑" panose="020B0503020204020204" pitchFamily="34" charset="-122"/>
              </a:rPr>
              <a:t>技术</a:t>
            </a:r>
            <a:endParaRPr lang="en-US" altLang="zh-CN" sz="1400" dirty="0">
              <a:solidFill>
                <a:srgbClr val="FFFFFF"/>
              </a:solidFill>
              <a:latin typeface="微软雅黑" panose="020B0503020204020204" pitchFamily="34" charset="-122"/>
              <a:ea typeface="微软雅黑" panose="020B0503020204020204" pitchFamily="34" charset="-122"/>
            </a:endParaRPr>
          </a:p>
        </p:txBody>
      </p:sp>
      <p:cxnSp>
        <p:nvCxnSpPr>
          <p:cNvPr id="34" name="AutoShape 18"/>
          <p:cNvCxnSpPr>
            <a:cxnSpLocks noChangeShapeType="1"/>
          </p:cNvCxnSpPr>
          <p:nvPr/>
        </p:nvCxnSpPr>
        <p:spPr bwMode="auto">
          <a:xfrm>
            <a:off x="5922503" y="1372444"/>
            <a:ext cx="0" cy="21999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sp>
        <p:nvSpPr>
          <p:cNvPr id="9" name="椭圆 8"/>
          <p:cNvSpPr/>
          <p:nvPr/>
        </p:nvSpPr>
        <p:spPr bwMode="auto">
          <a:xfrm>
            <a:off x="1505875" y="1581980"/>
            <a:ext cx="648072" cy="55772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椭圆 39"/>
          <p:cNvSpPr/>
          <p:nvPr/>
        </p:nvSpPr>
        <p:spPr bwMode="auto">
          <a:xfrm>
            <a:off x="2864664" y="1581980"/>
            <a:ext cx="648072" cy="557722"/>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7" name="椭圆 56"/>
          <p:cNvSpPr/>
          <p:nvPr/>
        </p:nvSpPr>
        <p:spPr bwMode="auto">
          <a:xfrm>
            <a:off x="4223453" y="1581980"/>
            <a:ext cx="648072" cy="557722"/>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8" name="椭圆 57"/>
          <p:cNvSpPr/>
          <p:nvPr/>
        </p:nvSpPr>
        <p:spPr bwMode="auto">
          <a:xfrm>
            <a:off x="5598467" y="1592434"/>
            <a:ext cx="648072" cy="557722"/>
          </a:xfrm>
          <a:prstGeom prst="ellips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9" name="椭圆 58"/>
          <p:cNvSpPr/>
          <p:nvPr/>
        </p:nvSpPr>
        <p:spPr bwMode="auto">
          <a:xfrm>
            <a:off x="6941030" y="1581980"/>
            <a:ext cx="648072" cy="55772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文本框 7"/>
          <p:cNvSpPr txBox="1">
            <a:spLocks noChangeArrowheads="1"/>
          </p:cNvSpPr>
          <p:nvPr/>
        </p:nvSpPr>
        <p:spPr bwMode="auto">
          <a:xfrm>
            <a:off x="3961840" y="4216032"/>
            <a:ext cx="1330240" cy="731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r>
              <a:rPr lang="zh-CN" altLang="en-US" sz="1050" b="0" dirty="0" smtClean="0">
                <a:solidFill>
                  <a:schemeClr val="tx1">
                    <a:lumMod val="85000"/>
                    <a:lumOff val="15000"/>
                  </a:schemeClr>
                </a:solidFill>
                <a:latin typeface="微软雅黑" panose="020B0503020204020204" pitchFamily="34" charset="-122"/>
              </a:rPr>
              <a:t>约</a:t>
            </a:r>
            <a:r>
              <a:rPr lang="en-US" altLang="zh-CN" sz="1050" b="0" dirty="0" smtClean="0">
                <a:solidFill>
                  <a:schemeClr val="tx1">
                    <a:lumMod val="85000"/>
                    <a:lumOff val="15000"/>
                  </a:schemeClr>
                </a:solidFill>
                <a:latin typeface="微软雅黑" panose="020B0503020204020204" pitchFamily="34" charset="-122"/>
              </a:rPr>
              <a:t>33%</a:t>
            </a:r>
            <a:r>
              <a:rPr lang="zh-CN" altLang="en-US" sz="1050" b="0" dirty="0" smtClean="0">
                <a:solidFill>
                  <a:schemeClr val="tx1">
                    <a:lumMod val="85000"/>
                    <a:lumOff val="15000"/>
                  </a:schemeClr>
                </a:solidFill>
                <a:latin typeface="微软雅黑" panose="020B0503020204020204" pitchFamily="34" charset="-122"/>
              </a:rPr>
              <a:t>的专利是</a:t>
            </a:r>
            <a:r>
              <a:rPr lang="en-US" altLang="zh-CN" sz="1050" b="0" dirty="0" smtClean="0">
                <a:solidFill>
                  <a:schemeClr val="tx1">
                    <a:lumMod val="85000"/>
                    <a:lumOff val="15000"/>
                  </a:schemeClr>
                </a:solidFill>
                <a:latin typeface="微软雅黑" panose="020B0503020204020204" pitchFamily="34" charset="-122"/>
              </a:rPr>
              <a:t>GSM</a:t>
            </a:r>
            <a:r>
              <a:rPr lang="zh-CN" altLang="en-US" sz="1050" b="0" dirty="0" smtClean="0">
                <a:solidFill>
                  <a:schemeClr val="tx1">
                    <a:lumMod val="85000"/>
                    <a:lumOff val="15000"/>
                  </a:schemeClr>
                </a:solidFill>
                <a:latin typeface="微软雅黑" panose="020B0503020204020204" pitchFamily="34" charset="-122"/>
              </a:rPr>
              <a:t>标准必要专利</a:t>
            </a:r>
            <a:endParaRPr lang="zh-CN" altLang="en-US" sz="1050" b="0" dirty="0">
              <a:solidFill>
                <a:schemeClr val="tx1">
                  <a:lumMod val="85000"/>
                  <a:lumOff val="15000"/>
                </a:schemeClr>
              </a:solidFill>
              <a:latin typeface="微软雅黑" panose="020B0503020204020204" pitchFamily="34" charset="-122"/>
            </a:endParaRPr>
          </a:p>
        </p:txBody>
      </p:sp>
      <p:sp>
        <p:nvSpPr>
          <p:cNvPr id="77" name="文本框 7"/>
          <p:cNvSpPr txBox="1">
            <a:spLocks noChangeArrowheads="1"/>
          </p:cNvSpPr>
          <p:nvPr/>
        </p:nvSpPr>
        <p:spPr bwMode="auto">
          <a:xfrm>
            <a:off x="7279659" y="4151498"/>
            <a:ext cx="1330240" cy="731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r>
              <a:rPr lang="zh-CN" altLang="en-US" sz="1050" b="0" dirty="0" smtClean="0">
                <a:solidFill>
                  <a:schemeClr val="tx1">
                    <a:lumMod val="85000"/>
                    <a:lumOff val="15000"/>
                  </a:schemeClr>
                </a:solidFill>
                <a:latin typeface="微软雅黑" panose="020B0503020204020204" pitchFamily="34" charset="-122"/>
              </a:rPr>
              <a:t>约</a:t>
            </a:r>
            <a:r>
              <a:rPr lang="en-US" altLang="zh-CN" sz="1050" b="0" dirty="0" smtClean="0">
                <a:solidFill>
                  <a:schemeClr val="tx1">
                    <a:lumMod val="85000"/>
                    <a:lumOff val="15000"/>
                  </a:schemeClr>
                </a:solidFill>
                <a:latin typeface="微软雅黑" panose="020B0503020204020204" pitchFamily="34" charset="-122"/>
              </a:rPr>
              <a:t>19%</a:t>
            </a:r>
            <a:r>
              <a:rPr lang="zh-CN" altLang="en-US" sz="1050" b="0" dirty="0" smtClean="0">
                <a:solidFill>
                  <a:schemeClr val="tx1">
                    <a:lumMod val="85000"/>
                    <a:lumOff val="15000"/>
                  </a:schemeClr>
                </a:solidFill>
                <a:latin typeface="微软雅黑" panose="020B0503020204020204" pitchFamily="34" charset="-122"/>
              </a:rPr>
              <a:t>的专利是</a:t>
            </a:r>
            <a:r>
              <a:rPr lang="en-US" altLang="zh-CN" sz="1050" b="0" dirty="0" smtClean="0">
                <a:solidFill>
                  <a:schemeClr val="tx1">
                    <a:lumMod val="85000"/>
                    <a:lumOff val="15000"/>
                  </a:schemeClr>
                </a:solidFill>
                <a:latin typeface="微软雅黑" panose="020B0503020204020204" pitchFamily="34" charset="-122"/>
              </a:rPr>
              <a:t>LTE</a:t>
            </a:r>
            <a:r>
              <a:rPr lang="zh-CN" altLang="en-US" sz="1050" b="0" dirty="0" smtClean="0">
                <a:solidFill>
                  <a:schemeClr val="tx1">
                    <a:lumMod val="85000"/>
                    <a:lumOff val="15000"/>
                  </a:schemeClr>
                </a:solidFill>
                <a:latin typeface="微软雅黑" panose="020B0503020204020204" pitchFamily="34" charset="-122"/>
              </a:rPr>
              <a:t>标准必要专利</a:t>
            </a:r>
            <a:endParaRPr lang="zh-CN" altLang="en-US" sz="1050" b="0" dirty="0">
              <a:solidFill>
                <a:schemeClr val="tx1">
                  <a:lumMod val="85000"/>
                  <a:lumOff val="15000"/>
                </a:schemeClr>
              </a:solidFill>
              <a:latin typeface="微软雅黑" panose="020B0503020204020204" pitchFamily="34" charset="-122"/>
            </a:endParaRPr>
          </a:p>
        </p:txBody>
      </p:sp>
      <p:sp>
        <p:nvSpPr>
          <p:cNvPr id="83" name="文本框 7"/>
          <p:cNvSpPr txBox="1">
            <a:spLocks noChangeArrowheads="1"/>
          </p:cNvSpPr>
          <p:nvPr/>
        </p:nvSpPr>
        <p:spPr bwMode="auto">
          <a:xfrm>
            <a:off x="5643194" y="4147253"/>
            <a:ext cx="1330240" cy="731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r>
              <a:rPr lang="zh-CN" altLang="en-US" sz="1050" b="0" dirty="0" smtClean="0">
                <a:solidFill>
                  <a:schemeClr val="tx1">
                    <a:lumMod val="85000"/>
                    <a:lumOff val="15000"/>
                  </a:schemeClr>
                </a:solidFill>
                <a:latin typeface="微软雅黑" panose="020B0503020204020204" pitchFamily="34" charset="-122"/>
              </a:rPr>
              <a:t>约</a:t>
            </a:r>
            <a:r>
              <a:rPr lang="en-US" altLang="zh-CN" sz="1050" b="0" dirty="0" smtClean="0">
                <a:solidFill>
                  <a:schemeClr val="tx1">
                    <a:lumMod val="85000"/>
                    <a:lumOff val="15000"/>
                  </a:schemeClr>
                </a:solidFill>
                <a:latin typeface="微软雅黑" panose="020B0503020204020204" pitchFamily="34" charset="-122"/>
              </a:rPr>
              <a:t>25%</a:t>
            </a:r>
            <a:r>
              <a:rPr lang="zh-CN" altLang="en-US" sz="1050" b="0" dirty="0" smtClean="0">
                <a:solidFill>
                  <a:schemeClr val="tx1">
                    <a:lumMod val="85000"/>
                    <a:lumOff val="15000"/>
                  </a:schemeClr>
                </a:solidFill>
                <a:latin typeface="微软雅黑" panose="020B0503020204020204" pitchFamily="34" charset="-122"/>
              </a:rPr>
              <a:t>的专利是</a:t>
            </a:r>
            <a:r>
              <a:rPr lang="en-US" altLang="zh-CN" sz="1050" b="0" dirty="0" smtClean="0">
                <a:solidFill>
                  <a:schemeClr val="tx1">
                    <a:lumMod val="85000"/>
                    <a:lumOff val="15000"/>
                  </a:schemeClr>
                </a:solidFill>
                <a:latin typeface="微软雅黑" panose="020B0503020204020204" pitchFamily="34" charset="-122"/>
              </a:rPr>
              <a:t>WCDMA</a:t>
            </a:r>
            <a:r>
              <a:rPr lang="zh-CN" altLang="en-US" sz="1050" b="0" dirty="0" smtClean="0">
                <a:solidFill>
                  <a:schemeClr val="tx1">
                    <a:lumMod val="85000"/>
                    <a:lumOff val="15000"/>
                  </a:schemeClr>
                </a:solidFill>
                <a:latin typeface="微软雅黑" panose="020B0503020204020204" pitchFamily="34" charset="-122"/>
              </a:rPr>
              <a:t>标准必要专利</a:t>
            </a:r>
            <a:endParaRPr lang="zh-CN" altLang="en-US" sz="1050" b="0" dirty="0">
              <a:solidFill>
                <a:schemeClr val="tx1">
                  <a:lumMod val="85000"/>
                  <a:lumOff val="15000"/>
                </a:schemeClr>
              </a:solidFill>
              <a:latin typeface="微软雅黑" panose="020B0503020204020204" pitchFamily="34" charset="-122"/>
            </a:endParaRPr>
          </a:p>
        </p:txBody>
      </p:sp>
      <p:sp>
        <p:nvSpPr>
          <p:cNvPr id="88" name="Text Box 16"/>
          <p:cNvSpPr txBox="1">
            <a:spLocks noChangeArrowheads="1"/>
          </p:cNvSpPr>
          <p:nvPr/>
        </p:nvSpPr>
        <p:spPr bwMode="auto">
          <a:xfrm>
            <a:off x="893807" y="3146038"/>
            <a:ext cx="2520280" cy="954107"/>
          </a:xfrm>
          <a:prstGeom prst="rect">
            <a:avLst/>
          </a:prstGeom>
          <a:solidFill>
            <a:srgbClr val="0070C0"/>
          </a:soli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50000"/>
              </a:spcBef>
            </a:pPr>
            <a:r>
              <a:rPr lang="zh-CN" altLang="en-US" sz="1400" dirty="0">
                <a:solidFill>
                  <a:srgbClr val="FFFFFF"/>
                </a:solidFill>
                <a:latin typeface="微软雅黑" panose="020B0503020204020204" pitchFamily="34" charset="-122"/>
                <a:ea typeface="微软雅黑" panose="020B0503020204020204" pitchFamily="34" charset="-122"/>
              </a:rPr>
              <a:t>另外，诺基亚很多专利还是通信技术领域的基础专利，有些更是标准必要专利（</a:t>
            </a:r>
            <a:r>
              <a:rPr lang="en-US" altLang="zh-CN" sz="1400" dirty="0">
                <a:solidFill>
                  <a:srgbClr val="FFFFFF"/>
                </a:solidFill>
                <a:latin typeface="微软雅黑" panose="020B0503020204020204" pitchFamily="34" charset="-122"/>
                <a:ea typeface="微软雅黑" panose="020B0503020204020204" pitchFamily="34" charset="-122"/>
              </a:rPr>
              <a:t>SEPs</a:t>
            </a:r>
            <a:r>
              <a:rPr lang="zh-CN" altLang="en-US" sz="1400" dirty="0">
                <a:solidFill>
                  <a:srgbClr val="FFFFFF"/>
                </a:solidFill>
                <a:latin typeface="微软雅黑" panose="020B0503020204020204" pitchFamily="34" charset="-122"/>
                <a:ea typeface="微软雅黑" panose="020B0503020204020204" pitchFamily="34" charset="-122"/>
              </a:rPr>
              <a:t>），其中包括：</a:t>
            </a:r>
          </a:p>
        </p:txBody>
      </p:sp>
      <p:graphicFrame>
        <p:nvGraphicFramePr>
          <p:cNvPr id="92" name="图表 91"/>
          <p:cNvGraphicFramePr/>
          <p:nvPr/>
        </p:nvGraphicFramePr>
        <p:xfrm>
          <a:off x="3547558" y="2806222"/>
          <a:ext cx="3075488" cy="1457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3" name="图表 92"/>
          <p:cNvGraphicFramePr/>
          <p:nvPr/>
        </p:nvGraphicFramePr>
        <p:xfrm>
          <a:off x="5020598" y="2843896"/>
          <a:ext cx="2451882" cy="135789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8" name="图表 97"/>
          <p:cNvGraphicFramePr/>
          <p:nvPr/>
        </p:nvGraphicFramePr>
        <p:xfrm>
          <a:off x="3341763" y="2870522"/>
          <a:ext cx="2580740" cy="145593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2" name="图表 101"/>
          <p:cNvGraphicFramePr/>
          <p:nvPr/>
        </p:nvGraphicFramePr>
        <p:xfrm>
          <a:off x="6724018" y="2831971"/>
          <a:ext cx="2580740" cy="1455936"/>
        </p:xfrm>
        <a:graphic>
          <a:graphicData uri="http://schemas.openxmlformats.org/drawingml/2006/chart">
            <c:chart xmlns:c="http://schemas.openxmlformats.org/drawingml/2006/chart" xmlns:r="http://schemas.openxmlformats.org/officeDocument/2006/relationships" r:id="rId6"/>
          </a:graphicData>
        </a:graphic>
      </p:graphicFrame>
      <p:sp>
        <p:nvSpPr>
          <p:cNvPr id="30" name="wifi-signal_69984"/>
          <p:cNvSpPr>
            <a:spLocks noChangeAspect="1"/>
          </p:cNvSpPr>
          <p:nvPr/>
        </p:nvSpPr>
        <p:spPr bwMode="auto">
          <a:xfrm>
            <a:off x="1634749" y="1720855"/>
            <a:ext cx="390324" cy="305481"/>
          </a:xfrm>
          <a:custGeom>
            <a:avLst/>
            <a:gdLst>
              <a:gd name="connsiteX0" fmla="*/ 168359 w 336717"/>
              <a:gd name="connsiteY0" fmla="*/ 165100 h 263526"/>
              <a:gd name="connsiteX1" fmla="*/ 216778 w 336717"/>
              <a:gd name="connsiteY1" fmla="*/ 214313 h 263526"/>
              <a:gd name="connsiteX2" fmla="*/ 168359 w 336717"/>
              <a:gd name="connsiteY2" fmla="*/ 263526 h 263526"/>
              <a:gd name="connsiteX3" fmla="*/ 119940 w 336717"/>
              <a:gd name="connsiteY3" fmla="*/ 214313 h 263526"/>
              <a:gd name="connsiteX4" fmla="*/ 168359 w 336717"/>
              <a:gd name="connsiteY4" fmla="*/ 165100 h 263526"/>
              <a:gd name="connsiteX5" fmla="*/ 168359 w 336717"/>
              <a:gd name="connsiteY5" fmla="*/ 80963 h 263526"/>
              <a:gd name="connsiteX6" fmla="*/ 282130 w 336717"/>
              <a:gd name="connsiteY6" fmla="*/ 128316 h 263526"/>
              <a:gd name="connsiteX7" fmla="*/ 282130 w 336717"/>
              <a:gd name="connsiteY7" fmla="*/ 163830 h 263526"/>
              <a:gd name="connsiteX8" fmla="*/ 264932 w 336717"/>
              <a:gd name="connsiteY8" fmla="*/ 170408 h 263526"/>
              <a:gd name="connsiteX9" fmla="*/ 247734 w 336717"/>
              <a:gd name="connsiteY9" fmla="*/ 162515 h 263526"/>
              <a:gd name="connsiteX10" fmla="*/ 168359 w 336717"/>
              <a:gd name="connsiteY10" fmla="*/ 130946 h 263526"/>
              <a:gd name="connsiteX11" fmla="*/ 88983 w 336717"/>
              <a:gd name="connsiteY11" fmla="*/ 162515 h 263526"/>
              <a:gd name="connsiteX12" fmla="*/ 54587 w 336717"/>
              <a:gd name="connsiteY12" fmla="*/ 163830 h 263526"/>
              <a:gd name="connsiteX13" fmla="*/ 54587 w 336717"/>
              <a:gd name="connsiteY13" fmla="*/ 128316 h 263526"/>
              <a:gd name="connsiteX14" fmla="*/ 168359 w 336717"/>
              <a:gd name="connsiteY14" fmla="*/ 80963 h 263526"/>
              <a:gd name="connsiteX15" fmla="*/ 168359 w 336717"/>
              <a:gd name="connsiteY15" fmla="*/ 0 h 263526"/>
              <a:gd name="connsiteX16" fmla="*/ 329826 w 336717"/>
              <a:gd name="connsiteY16" fmla="*/ 66146 h 263526"/>
              <a:gd name="connsiteX17" fmla="*/ 329826 w 336717"/>
              <a:gd name="connsiteY17" fmla="*/ 101864 h 263526"/>
              <a:gd name="connsiteX18" fmla="*/ 311447 w 336717"/>
              <a:gd name="connsiteY18" fmla="*/ 108479 h 263526"/>
              <a:gd name="connsiteX19" fmla="*/ 294382 w 336717"/>
              <a:gd name="connsiteY19" fmla="*/ 101864 h 263526"/>
              <a:gd name="connsiteX20" fmla="*/ 168359 w 336717"/>
              <a:gd name="connsiteY20" fmla="*/ 48948 h 263526"/>
              <a:gd name="connsiteX21" fmla="*/ 42335 w 336717"/>
              <a:gd name="connsiteY21" fmla="*/ 101864 h 263526"/>
              <a:gd name="connsiteX22" fmla="*/ 6891 w 336717"/>
              <a:gd name="connsiteY22" fmla="*/ 101864 h 263526"/>
              <a:gd name="connsiteX23" fmla="*/ 6891 w 336717"/>
              <a:gd name="connsiteY23" fmla="*/ 66146 h 263526"/>
              <a:gd name="connsiteX24" fmla="*/ 168359 w 336717"/>
              <a:gd name="connsiteY24" fmla="*/ 0 h 26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6717" h="263526">
                <a:moveTo>
                  <a:pt x="168359" y="165100"/>
                </a:moveTo>
                <a:cubicBezTo>
                  <a:pt x="195100" y="165100"/>
                  <a:pt x="216778" y="187133"/>
                  <a:pt x="216778" y="214313"/>
                </a:cubicBezTo>
                <a:cubicBezTo>
                  <a:pt x="216778" y="241493"/>
                  <a:pt x="195100" y="263526"/>
                  <a:pt x="168359" y="263526"/>
                </a:cubicBezTo>
                <a:cubicBezTo>
                  <a:pt x="141618" y="263526"/>
                  <a:pt x="119940" y="241493"/>
                  <a:pt x="119940" y="214313"/>
                </a:cubicBezTo>
                <a:cubicBezTo>
                  <a:pt x="119940" y="187133"/>
                  <a:pt x="141618" y="165100"/>
                  <a:pt x="168359" y="165100"/>
                </a:cubicBezTo>
                <a:close/>
                <a:moveTo>
                  <a:pt x="168359" y="80963"/>
                </a:moveTo>
                <a:cubicBezTo>
                  <a:pt x="212015" y="80963"/>
                  <a:pt x="251702" y="98062"/>
                  <a:pt x="282130" y="128316"/>
                </a:cubicBezTo>
                <a:cubicBezTo>
                  <a:pt x="291390" y="137523"/>
                  <a:pt x="291390" y="153307"/>
                  <a:pt x="282130" y="163830"/>
                </a:cubicBezTo>
                <a:cubicBezTo>
                  <a:pt x="276838" y="167777"/>
                  <a:pt x="271546" y="170408"/>
                  <a:pt x="264932" y="170408"/>
                </a:cubicBezTo>
                <a:cubicBezTo>
                  <a:pt x="258317" y="170408"/>
                  <a:pt x="251702" y="167777"/>
                  <a:pt x="247734" y="162515"/>
                </a:cubicBezTo>
                <a:cubicBezTo>
                  <a:pt x="226567" y="142785"/>
                  <a:pt x="198786" y="130946"/>
                  <a:pt x="168359" y="130946"/>
                </a:cubicBezTo>
                <a:cubicBezTo>
                  <a:pt x="137931" y="130946"/>
                  <a:pt x="110150" y="142785"/>
                  <a:pt x="88983" y="162515"/>
                </a:cubicBezTo>
                <a:cubicBezTo>
                  <a:pt x="79723" y="173038"/>
                  <a:pt x="63848" y="173038"/>
                  <a:pt x="54587" y="163830"/>
                </a:cubicBezTo>
                <a:cubicBezTo>
                  <a:pt x="45327" y="153307"/>
                  <a:pt x="45327" y="137523"/>
                  <a:pt x="54587" y="128316"/>
                </a:cubicBezTo>
                <a:cubicBezTo>
                  <a:pt x="85015" y="98062"/>
                  <a:pt x="124702" y="80963"/>
                  <a:pt x="168359" y="80963"/>
                </a:cubicBezTo>
                <a:close/>
                <a:moveTo>
                  <a:pt x="168359" y="0"/>
                </a:moveTo>
                <a:cubicBezTo>
                  <a:pt x="228745" y="0"/>
                  <a:pt x="286505" y="23812"/>
                  <a:pt x="329826" y="66146"/>
                </a:cubicBezTo>
                <a:cubicBezTo>
                  <a:pt x="339015" y="76729"/>
                  <a:pt x="339015" y="91281"/>
                  <a:pt x="329826" y="101864"/>
                </a:cubicBezTo>
                <a:cubicBezTo>
                  <a:pt x="324575" y="105833"/>
                  <a:pt x="318011" y="108479"/>
                  <a:pt x="311447" y="108479"/>
                </a:cubicBezTo>
                <a:cubicBezTo>
                  <a:pt x="304884" y="108479"/>
                  <a:pt x="299633" y="105833"/>
                  <a:pt x="294382" y="101864"/>
                </a:cubicBezTo>
                <a:cubicBezTo>
                  <a:pt x="260250" y="67469"/>
                  <a:pt x="215617" y="48948"/>
                  <a:pt x="168359" y="48948"/>
                </a:cubicBezTo>
                <a:cubicBezTo>
                  <a:pt x="121100" y="48948"/>
                  <a:pt x="76467" y="67469"/>
                  <a:pt x="42335" y="101864"/>
                </a:cubicBezTo>
                <a:cubicBezTo>
                  <a:pt x="33146" y="111125"/>
                  <a:pt x="17393" y="111125"/>
                  <a:pt x="6891" y="101864"/>
                </a:cubicBezTo>
                <a:cubicBezTo>
                  <a:pt x="-2298" y="91281"/>
                  <a:pt x="-2298" y="76729"/>
                  <a:pt x="6891" y="66146"/>
                </a:cubicBezTo>
                <a:cubicBezTo>
                  <a:pt x="50212" y="23812"/>
                  <a:pt x="107972" y="0"/>
                  <a:pt x="168359" y="0"/>
                </a:cubicBezTo>
                <a:close/>
              </a:path>
            </a:pathLst>
          </a:custGeom>
          <a:solidFill>
            <a:schemeClr val="bg1"/>
          </a:solidFill>
          <a:ln>
            <a:noFill/>
          </a:ln>
        </p:spPr>
      </p:sp>
      <p:sp>
        <p:nvSpPr>
          <p:cNvPr id="31" name="rss-updates-subscription_31585"/>
          <p:cNvSpPr>
            <a:spLocks noChangeAspect="1"/>
          </p:cNvSpPr>
          <p:nvPr/>
        </p:nvSpPr>
        <p:spPr bwMode="auto">
          <a:xfrm rot="21370605">
            <a:off x="3056234" y="1698796"/>
            <a:ext cx="264931" cy="280208"/>
          </a:xfrm>
          <a:custGeom>
            <a:avLst/>
            <a:gdLst>
              <a:gd name="connsiteX0" fmla="*/ 30145 w 315844"/>
              <a:gd name="connsiteY0" fmla="*/ 259519 h 334057"/>
              <a:gd name="connsiteX1" fmla="*/ 75553 w 315844"/>
              <a:gd name="connsiteY1" fmla="*/ 288346 h 334057"/>
              <a:gd name="connsiteX2" fmla="*/ 47507 w 315844"/>
              <a:gd name="connsiteY2" fmla="*/ 332897 h 334057"/>
              <a:gd name="connsiteX3" fmla="*/ 764 w 315844"/>
              <a:gd name="connsiteY3" fmla="*/ 305380 h 334057"/>
              <a:gd name="connsiteX4" fmla="*/ 30145 w 315844"/>
              <a:gd name="connsiteY4" fmla="*/ 259519 h 334057"/>
              <a:gd name="connsiteX5" fmla="*/ 59344 w 315844"/>
              <a:gd name="connsiteY5" fmla="*/ 179388 h 334057"/>
              <a:gd name="connsiteX6" fmla="*/ 152332 w 315844"/>
              <a:gd name="connsiteY6" fmla="*/ 305619 h 334057"/>
              <a:gd name="connsiteX7" fmla="*/ 120900 w 315844"/>
              <a:gd name="connsiteY7" fmla="*/ 309563 h 334057"/>
              <a:gd name="connsiteX8" fmla="*/ 47557 w 315844"/>
              <a:gd name="connsiteY8" fmla="*/ 209631 h 334057"/>
              <a:gd name="connsiteX9" fmla="*/ 59344 w 315844"/>
              <a:gd name="connsiteY9" fmla="*/ 179388 h 334057"/>
              <a:gd name="connsiteX10" fmla="*/ 76396 w 315844"/>
              <a:gd name="connsiteY10" fmla="*/ 87313 h 334057"/>
              <a:gd name="connsiteX11" fmla="*/ 236469 w 315844"/>
              <a:gd name="connsiteY11" fmla="*/ 304303 h 334057"/>
              <a:gd name="connsiteX12" fmla="*/ 204719 w 315844"/>
              <a:gd name="connsiteY12" fmla="*/ 309563 h 334057"/>
              <a:gd name="connsiteX13" fmla="*/ 61844 w 315844"/>
              <a:gd name="connsiteY13" fmla="*/ 116245 h 334057"/>
              <a:gd name="connsiteX14" fmla="*/ 76396 w 315844"/>
              <a:gd name="connsiteY14" fmla="*/ 87313 h 334057"/>
              <a:gd name="connsiteX15" fmla="*/ 94093 w 315844"/>
              <a:gd name="connsiteY15" fmla="*/ 0 h 334057"/>
              <a:gd name="connsiteX16" fmla="*/ 315844 w 315844"/>
              <a:gd name="connsiteY16" fmla="*/ 313281 h 334057"/>
              <a:gd name="connsiteX17" fmla="*/ 284165 w 315844"/>
              <a:gd name="connsiteY17" fmla="*/ 315913 h 334057"/>
              <a:gd name="connsiteX18" fmla="*/ 80894 w 315844"/>
              <a:gd name="connsiteY18" fmla="*/ 28959 h 334057"/>
              <a:gd name="connsiteX19" fmla="*/ 94093 w 315844"/>
              <a:gd name="connsiteY19" fmla="*/ 0 h 3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5844" h="334057">
                <a:moveTo>
                  <a:pt x="30145" y="259519"/>
                </a:moveTo>
                <a:cubicBezTo>
                  <a:pt x="50178" y="255588"/>
                  <a:pt x="71546" y="267381"/>
                  <a:pt x="75553" y="288346"/>
                </a:cubicBezTo>
                <a:cubicBezTo>
                  <a:pt x="80895" y="308001"/>
                  <a:pt x="67540" y="328966"/>
                  <a:pt x="47507" y="332897"/>
                </a:cubicBezTo>
                <a:cubicBezTo>
                  <a:pt x="26139" y="338138"/>
                  <a:pt x="6106" y="325035"/>
                  <a:pt x="764" y="305380"/>
                </a:cubicBezTo>
                <a:cubicBezTo>
                  <a:pt x="-3243" y="284415"/>
                  <a:pt x="8777" y="264760"/>
                  <a:pt x="30145" y="259519"/>
                </a:cubicBezTo>
                <a:close/>
                <a:moveTo>
                  <a:pt x="59344" y="179388"/>
                </a:moveTo>
                <a:cubicBezTo>
                  <a:pt x="110422" y="200427"/>
                  <a:pt x="147093" y="250393"/>
                  <a:pt x="152332" y="305619"/>
                </a:cubicBezTo>
                <a:cubicBezTo>
                  <a:pt x="152332" y="305619"/>
                  <a:pt x="152332" y="305619"/>
                  <a:pt x="120900" y="309563"/>
                </a:cubicBezTo>
                <a:cubicBezTo>
                  <a:pt x="116970" y="264857"/>
                  <a:pt x="88157" y="225410"/>
                  <a:pt x="47557" y="209631"/>
                </a:cubicBezTo>
                <a:cubicBezTo>
                  <a:pt x="47557" y="209631"/>
                  <a:pt x="47557" y="209631"/>
                  <a:pt x="59344" y="179388"/>
                </a:cubicBezTo>
                <a:close/>
                <a:moveTo>
                  <a:pt x="76396" y="87313"/>
                </a:moveTo>
                <a:cubicBezTo>
                  <a:pt x="161063" y="128081"/>
                  <a:pt x="223240" y="210932"/>
                  <a:pt x="236469" y="304303"/>
                </a:cubicBezTo>
                <a:cubicBezTo>
                  <a:pt x="236469" y="304303"/>
                  <a:pt x="236469" y="304303"/>
                  <a:pt x="204719" y="309563"/>
                </a:cubicBezTo>
                <a:cubicBezTo>
                  <a:pt x="192813" y="225398"/>
                  <a:pt x="138573" y="151753"/>
                  <a:pt x="61844" y="116245"/>
                </a:cubicBezTo>
                <a:cubicBezTo>
                  <a:pt x="61844" y="116245"/>
                  <a:pt x="61844" y="116245"/>
                  <a:pt x="76396" y="87313"/>
                </a:cubicBezTo>
                <a:close/>
                <a:moveTo>
                  <a:pt x="94093" y="0"/>
                </a:moveTo>
                <a:cubicBezTo>
                  <a:pt x="216848" y="57918"/>
                  <a:pt x="301325" y="177701"/>
                  <a:pt x="315844" y="313281"/>
                </a:cubicBezTo>
                <a:cubicBezTo>
                  <a:pt x="315844" y="313281"/>
                  <a:pt x="315844" y="313281"/>
                  <a:pt x="284165" y="315913"/>
                </a:cubicBezTo>
                <a:cubicBezTo>
                  <a:pt x="270966" y="192181"/>
                  <a:pt x="193089" y="81611"/>
                  <a:pt x="80894" y="28959"/>
                </a:cubicBezTo>
                <a:cubicBezTo>
                  <a:pt x="80894" y="28959"/>
                  <a:pt x="80894" y="28959"/>
                  <a:pt x="94093" y="0"/>
                </a:cubicBezTo>
                <a:close/>
              </a:path>
            </a:pathLst>
          </a:custGeom>
          <a:solidFill>
            <a:schemeClr val="bg1"/>
          </a:solidFill>
          <a:ln>
            <a:noFill/>
          </a:ln>
        </p:spPr>
      </p:sp>
      <p:sp>
        <p:nvSpPr>
          <p:cNvPr id="32" name="coverage-level_66755"/>
          <p:cNvSpPr>
            <a:spLocks noChangeAspect="1"/>
          </p:cNvSpPr>
          <p:nvPr/>
        </p:nvSpPr>
        <p:spPr bwMode="auto">
          <a:xfrm>
            <a:off x="5776902" y="1685218"/>
            <a:ext cx="291202" cy="324743"/>
          </a:xfrm>
          <a:custGeom>
            <a:avLst/>
            <a:gdLst>
              <a:gd name="connsiteX0" fmla="*/ 13607 w 303213"/>
              <a:gd name="connsiteY0" fmla="*/ 276225 h 338138"/>
              <a:gd name="connsiteX1" fmla="*/ 28575 w 303213"/>
              <a:gd name="connsiteY1" fmla="*/ 290716 h 338138"/>
              <a:gd name="connsiteX2" fmla="*/ 28575 w 303213"/>
              <a:gd name="connsiteY2" fmla="*/ 323648 h 338138"/>
              <a:gd name="connsiteX3" fmla="*/ 13607 w 303213"/>
              <a:gd name="connsiteY3" fmla="*/ 338138 h 338138"/>
              <a:gd name="connsiteX4" fmla="*/ 0 w 303213"/>
              <a:gd name="connsiteY4" fmla="*/ 323648 h 338138"/>
              <a:gd name="connsiteX5" fmla="*/ 0 w 303213"/>
              <a:gd name="connsiteY5" fmla="*/ 290716 h 338138"/>
              <a:gd name="connsiteX6" fmla="*/ 13607 w 303213"/>
              <a:gd name="connsiteY6" fmla="*/ 276225 h 338138"/>
              <a:gd name="connsiteX7" fmla="*/ 83344 w 303213"/>
              <a:gd name="connsiteY7" fmla="*/ 206375 h 338138"/>
              <a:gd name="connsiteX8" fmla="*/ 98426 w 303213"/>
              <a:gd name="connsiteY8" fmla="*/ 221016 h 338138"/>
              <a:gd name="connsiteX9" fmla="*/ 98426 w 303213"/>
              <a:gd name="connsiteY9" fmla="*/ 323498 h 338138"/>
              <a:gd name="connsiteX10" fmla="*/ 83344 w 303213"/>
              <a:gd name="connsiteY10" fmla="*/ 338138 h 338138"/>
              <a:gd name="connsiteX11" fmla="*/ 68263 w 303213"/>
              <a:gd name="connsiteY11" fmla="*/ 323498 h 338138"/>
              <a:gd name="connsiteX12" fmla="*/ 68263 w 303213"/>
              <a:gd name="connsiteY12" fmla="*/ 221016 h 338138"/>
              <a:gd name="connsiteX13" fmla="*/ 83344 w 303213"/>
              <a:gd name="connsiteY13" fmla="*/ 206375 h 338138"/>
              <a:gd name="connsiteX14" fmla="*/ 152400 w 303213"/>
              <a:gd name="connsiteY14" fmla="*/ 138113 h 338138"/>
              <a:gd name="connsiteX15" fmla="*/ 166688 w 303213"/>
              <a:gd name="connsiteY15" fmla="*/ 151360 h 338138"/>
              <a:gd name="connsiteX16" fmla="*/ 166688 w 303213"/>
              <a:gd name="connsiteY16" fmla="*/ 323567 h 338138"/>
              <a:gd name="connsiteX17" fmla="*/ 152400 w 303213"/>
              <a:gd name="connsiteY17" fmla="*/ 338138 h 338138"/>
              <a:gd name="connsiteX18" fmla="*/ 138113 w 303213"/>
              <a:gd name="connsiteY18" fmla="*/ 323567 h 338138"/>
              <a:gd name="connsiteX19" fmla="*/ 138113 w 303213"/>
              <a:gd name="connsiteY19" fmla="*/ 151360 h 338138"/>
              <a:gd name="connsiteX20" fmla="*/ 152400 w 303213"/>
              <a:gd name="connsiteY20" fmla="*/ 138113 h 338138"/>
              <a:gd name="connsiteX21" fmla="*/ 220662 w 303213"/>
              <a:gd name="connsiteY21" fmla="*/ 68263 h 338138"/>
              <a:gd name="connsiteX22" fmla="*/ 234950 w 303213"/>
              <a:gd name="connsiteY22" fmla="*/ 82815 h 338138"/>
              <a:gd name="connsiteX23" fmla="*/ 234950 w 303213"/>
              <a:gd name="connsiteY23" fmla="*/ 323586 h 338138"/>
              <a:gd name="connsiteX24" fmla="*/ 220662 w 303213"/>
              <a:gd name="connsiteY24" fmla="*/ 338138 h 338138"/>
              <a:gd name="connsiteX25" fmla="*/ 206375 w 303213"/>
              <a:gd name="connsiteY25" fmla="*/ 323586 h 338138"/>
              <a:gd name="connsiteX26" fmla="*/ 206375 w 303213"/>
              <a:gd name="connsiteY26" fmla="*/ 82815 h 338138"/>
              <a:gd name="connsiteX27" fmla="*/ 220662 w 303213"/>
              <a:gd name="connsiteY27" fmla="*/ 68263 h 338138"/>
              <a:gd name="connsiteX28" fmla="*/ 290362 w 303213"/>
              <a:gd name="connsiteY28" fmla="*/ 0 h 338138"/>
              <a:gd name="connsiteX29" fmla="*/ 303213 w 303213"/>
              <a:gd name="connsiteY29" fmla="*/ 14530 h 338138"/>
              <a:gd name="connsiteX30" fmla="*/ 303213 w 303213"/>
              <a:gd name="connsiteY30" fmla="*/ 323609 h 338138"/>
              <a:gd name="connsiteX31" fmla="*/ 290362 w 303213"/>
              <a:gd name="connsiteY31" fmla="*/ 338138 h 338138"/>
              <a:gd name="connsiteX32" fmla="*/ 276225 w 303213"/>
              <a:gd name="connsiteY32" fmla="*/ 323609 h 338138"/>
              <a:gd name="connsiteX33" fmla="*/ 276225 w 303213"/>
              <a:gd name="connsiteY33" fmla="*/ 14530 h 338138"/>
              <a:gd name="connsiteX34" fmla="*/ 290362 w 303213"/>
              <a:gd name="connsiteY3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213" h="338138">
                <a:moveTo>
                  <a:pt x="13607" y="276225"/>
                </a:moveTo>
                <a:cubicBezTo>
                  <a:pt x="21771" y="276225"/>
                  <a:pt x="28575" y="282812"/>
                  <a:pt x="28575" y="290716"/>
                </a:cubicBezTo>
                <a:cubicBezTo>
                  <a:pt x="28575" y="290716"/>
                  <a:pt x="28575" y="290716"/>
                  <a:pt x="28575" y="323648"/>
                </a:cubicBezTo>
                <a:cubicBezTo>
                  <a:pt x="28575" y="331552"/>
                  <a:pt x="21771" y="338138"/>
                  <a:pt x="13607" y="338138"/>
                </a:cubicBezTo>
                <a:cubicBezTo>
                  <a:pt x="5443" y="338138"/>
                  <a:pt x="0" y="331552"/>
                  <a:pt x="0" y="323648"/>
                </a:cubicBezTo>
                <a:cubicBezTo>
                  <a:pt x="0" y="323648"/>
                  <a:pt x="0" y="323648"/>
                  <a:pt x="0" y="290716"/>
                </a:cubicBezTo>
                <a:cubicBezTo>
                  <a:pt x="0" y="282812"/>
                  <a:pt x="5443" y="276225"/>
                  <a:pt x="13607" y="276225"/>
                </a:cubicBezTo>
                <a:close/>
                <a:moveTo>
                  <a:pt x="83344" y="206375"/>
                </a:moveTo>
                <a:cubicBezTo>
                  <a:pt x="91571" y="206375"/>
                  <a:pt x="98426" y="213030"/>
                  <a:pt x="98426" y="221016"/>
                </a:cubicBezTo>
                <a:cubicBezTo>
                  <a:pt x="98426" y="221016"/>
                  <a:pt x="98426" y="221016"/>
                  <a:pt x="98426" y="323498"/>
                </a:cubicBezTo>
                <a:cubicBezTo>
                  <a:pt x="98426" y="331484"/>
                  <a:pt x="91571" y="338138"/>
                  <a:pt x="83344" y="338138"/>
                </a:cubicBezTo>
                <a:cubicBezTo>
                  <a:pt x="75118" y="338138"/>
                  <a:pt x="68263" y="331484"/>
                  <a:pt x="68263" y="323498"/>
                </a:cubicBezTo>
                <a:cubicBezTo>
                  <a:pt x="68263" y="323498"/>
                  <a:pt x="68263" y="323498"/>
                  <a:pt x="68263" y="221016"/>
                </a:cubicBezTo>
                <a:cubicBezTo>
                  <a:pt x="68263" y="213030"/>
                  <a:pt x="75118" y="206375"/>
                  <a:pt x="83344" y="206375"/>
                </a:cubicBezTo>
                <a:close/>
                <a:moveTo>
                  <a:pt x="152400" y="138113"/>
                </a:moveTo>
                <a:cubicBezTo>
                  <a:pt x="160193" y="138113"/>
                  <a:pt x="166688" y="143412"/>
                  <a:pt x="166688" y="151360"/>
                </a:cubicBezTo>
                <a:cubicBezTo>
                  <a:pt x="166688" y="151360"/>
                  <a:pt x="166688" y="151360"/>
                  <a:pt x="166688" y="323567"/>
                </a:cubicBezTo>
                <a:cubicBezTo>
                  <a:pt x="166688" y="331515"/>
                  <a:pt x="160193" y="338138"/>
                  <a:pt x="152400" y="338138"/>
                </a:cubicBezTo>
                <a:cubicBezTo>
                  <a:pt x="144607" y="338138"/>
                  <a:pt x="138113" y="331515"/>
                  <a:pt x="138113" y="323567"/>
                </a:cubicBezTo>
                <a:cubicBezTo>
                  <a:pt x="138113" y="323567"/>
                  <a:pt x="138113" y="323567"/>
                  <a:pt x="138113" y="151360"/>
                </a:cubicBezTo>
                <a:cubicBezTo>
                  <a:pt x="138113" y="143412"/>
                  <a:pt x="144607" y="138113"/>
                  <a:pt x="152400" y="138113"/>
                </a:cubicBezTo>
                <a:close/>
                <a:moveTo>
                  <a:pt x="220662" y="68263"/>
                </a:moveTo>
                <a:cubicBezTo>
                  <a:pt x="228455" y="68263"/>
                  <a:pt x="234950" y="74878"/>
                  <a:pt x="234950" y="82815"/>
                </a:cubicBezTo>
                <a:cubicBezTo>
                  <a:pt x="234950" y="82815"/>
                  <a:pt x="234950" y="82815"/>
                  <a:pt x="234950" y="323586"/>
                </a:cubicBezTo>
                <a:cubicBezTo>
                  <a:pt x="234950" y="331524"/>
                  <a:pt x="228455" y="338138"/>
                  <a:pt x="220662" y="338138"/>
                </a:cubicBezTo>
                <a:cubicBezTo>
                  <a:pt x="212869" y="338138"/>
                  <a:pt x="206375" y="331524"/>
                  <a:pt x="206375" y="323586"/>
                </a:cubicBezTo>
                <a:cubicBezTo>
                  <a:pt x="206375" y="323586"/>
                  <a:pt x="206375" y="323586"/>
                  <a:pt x="206375" y="82815"/>
                </a:cubicBezTo>
                <a:cubicBezTo>
                  <a:pt x="206375" y="74878"/>
                  <a:pt x="212869" y="68263"/>
                  <a:pt x="220662" y="68263"/>
                </a:cubicBezTo>
                <a:close/>
                <a:moveTo>
                  <a:pt x="290362" y="0"/>
                </a:moveTo>
                <a:cubicBezTo>
                  <a:pt x="298073" y="0"/>
                  <a:pt x="303213" y="6605"/>
                  <a:pt x="303213" y="14530"/>
                </a:cubicBezTo>
                <a:cubicBezTo>
                  <a:pt x="303213" y="14530"/>
                  <a:pt x="303213" y="14530"/>
                  <a:pt x="303213" y="323609"/>
                </a:cubicBezTo>
                <a:cubicBezTo>
                  <a:pt x="303213" y="331534"/>
                  <a:pt x="298073" y="338138"/>
                  <a:pt x="290362" y="338138"/>
                </a:cubicBezTo>
                <a:cubicBezTo>
                  <a:pt x="282651" y="338138"/>
                  <a:pt x="276225" y="331534"/>
                  <a:pt x="276225" y="323609"/>
                </a:cubicBezTo>
                <a:cubicBezTo>
                  <a:pt x="276225" y="323609"/>
                  <a:pt x="276225" y="323609"/>
                  <a:pt x="276225" y="14530"/>
                </a:cubicBezTo>
                <a:cubicBezTo>
                  <a:pt x="276225" y="6605"/>
                  <a:pt x="282651" y="0"/>
                  <a:pt x="290362" y="0"/>
                </a:cubicBezTo>
                <a:close/>
              </a:path>
            </a:pathLst>
          </a:custGeom>
          <a:solidFill>
            <a:schemeClr val="bg1"/>
          </a:solidFill>
          <a:ln>
            <a:noFill/>
          </a:ln>
        </p:spPr>
      </p:sp>
      <p:sp>
        <p:nvSpPr>
          <p:cNvPr id="33" name="antenna_90837"/>
          <p:cNvSpPr>
            <a:spLocks noChangeAspect="1"/>
          </p:cNvSpPr>
          <p:nvPr/>
        </p:nvSpPr>
        <p:spPr bwMode="auto">
          <a:xfrm>
            <a:off x="7097955" y="1703262"/>
            <a:ext cx="334219" cy="336065"/>
          </a:xfrm>
          <a:custGeom>
            <a:avLst/>
            <a:gdLst>
              <a:gd name="connsiteX0" fmla="*/ 82854 w 242888"/>
              <a:gd name="connsiteY0" fmla="*/ 309563 h 338138"/>
              <a:gd name="connsiteX1" fmla="*/ 76200 w 242888"/>
              <a:gd name="connsiteY1" fmla="*/ 314936 h 338138"/>
              <a:gd name="connsiteX2" fmla="*/ 76200 w 242888"/>
              <a:gd name="connsiteY2" fmla="*/ 327026 h 338138"/>
              <a:gd name="connsiteX3" fmla="*/ 166688 w 242888"/>
              <a:gd name="connsiteY3" fmla="*/ 327026 h 338138"/>
              <a:gd name="connsiteX4" fmla="*/ 166688 w 242888"/>
              <a:gd name="connsiteY4" fmla="*/ 314936 h 338138"/>
              <a:gd name="connsiteX5" fmla="*/ 160035 w 242888"/>
              <a:gd name="connsiteY5" fmla="*/ 309563 h 338138"/>
              <a:gd name="connsiteX6" fmla="*/ 82854 w 242888"/>
              <a:gd name="connsiteY6" fmla="*/ 309563 h 338138"/>
              <a:gd name="connsiteX7" fmla="*/ 121444 w 242888"/>
              <a:gd name="connsiteY7" fmla="*/ 292100 h 338138"/>
              <a:gd name="connsiteX8" fmla="*/ 111125 w 242888"/>
              <a:gd name="connsiteY8" fmla="*/ 298450 h 338138"/>
              <a:gd name="connsiteX9" fmla="*/ 131763 w 242888"/>
              <a:gd name="connsiteY9" fmla="*/ 298450 h 338138"/>
              <a:gd name="connsiteX10" fmla="*/ 121444 w 242888"/>
              <a:gd name="connsiteY10" fmla="*/ 292100 h 338138"/>
              <a:gd name="connsiteX11" fmla="*/ 121445 w 242888"/>
              <a:gd name="connsiteY11" fmla="*/ 109538 h 338138"/>
              <a:gd name="connsiteX12" fmla="*/ 109538 w 242888"/>
              <a:gd name="connsiteY12" fmla="*/ 121445 h 338138"/>
              <a:gd name="connsiteX13" fmla="*/ 121445 w 242888"/>
              <a:gd name="connsiteY13" fmla="*/ 133352 h 338138"/>
              <a:gd name="connsiteX14" fmla="*/ 133352 w 242888"/>
              <a:gd name="connsiteY14" fmla="*/ 121445 h 338138"/>
              <a:gd name="connsiteX15" fmla="*/ 121445 w 242888"/>
              <a:gd name="connsiteY15" fmla="*/ 109538 h 338138"/>
              <a:gd name="connsiteX16" fmla="*/ 121444 w 242888"/>
              <a:gd name="connsiteY16" fmla="*/ 100013 h 338138"/>
              <a:gd name="connsiteX17" fmla="*/ 143613 w 242888"/>
              <a:gd name="connsiteY17" fmla="*/ 121180 h 338138"/>
              <a:gd name="connsiteX18" fmla="*/ 126660 w 242888"/>
              <a:gd name="connsiteY18" fmla="*/ 142346 h 338138"/>
              <a:gd name="connsiteX19" fmla="*/ 126660 w 242888"/>
              <a:gd name="connsiteY19" fmla="*/ 283898 h 338138"/>
              <a:gd name="connsiteX20" fmla="*/ 142309 w 242888"/>
              <a:gd name="connsiteY20" fmla="*/ 299773 h 338138"/>
              <a:gd name="connsiteX21" fmla="*/ 159261 w 242888"/>
              <a:gd name="connsiteY21" fmla="*/ 299773 h 338138"/>
              <a:gd name="connsiteX22" fmla="*/ 176213 w 242888"/>
              <a:gd name="connsiteY22" fmla="*/ 315648 h 338138"/>
              <a:gd name="connsiteX23" fmla="*/ 176213 w 242888"/>
              <a:gd name="connsiteY23" fmla="*/ 332846 h 338138"/>
              <a:gd name="connsiteX24" fmla="*/ 170997 w 242888"/>
              <a:gd name="connsiteY24" fmla="*/ 338138 h 338138"/>
              <a:gd name="connsiteX25" fmla="*/ 71891 w 242888"/>
              <a:gd name="connsiteY25" fmla="*/ 338138 h 338138"/>
              <a:gd name="connsiteX26" fmla="*/ 66675 w 242888"/>
              <a:gd name="connsiteY26" fmla="*/ 332846 h 338138"/>
              <a:gd name="connsiteX27" fmla="*/ 66675 w 242888"/>
              <a:gd name="connsiteY27" fmla="*/ 315648 h 338138"/>
              <a:gd name="connsiteX28" fmla="*/ 83627 w 242888"/>
              <a:gd name="connsiteY28" fmla="*/ 299773 h 338138"/>
              <a:gd name="connsiteX29" fmla="*/ 100580 w 242888"/>
              <a:gd name="connsiteY29" fmla="*/ 299773 h 338138"/>
              <a:gd name="connsiteX30" fmla="*/ 116228 w 242888"/>
              <a:gd name="connsiteY30" fmla="*/ 283898 h 338138"/>
              <a:gd name="connsiteX31" fmla="*/ 116228 w 242888"/>
              <a:gd name="connsiteY31" fmla="*/ 142346 h 338138"/>
              <a:gd name="connsiteX32" fmla="*/ 99276 w 242888"/>
              <a:gd name="connsiteY32" fmla="*/ 121180 h 338138"/>
              <a:gd name="connsiteX33" fmla="*/ 121444 w 242888"/>
              <a:gd name="connsiteY33" fmla="*/ 100013 h 338138"/>
              <a:gd name="connsiteX34" fmla="*/ 121444 w 242888"/>
              <a:gd name="connsiteY34" fmla="*/ 66675 h 338138"/>
              <a:gd name="connsiteX35" fmla="*/ 176213 w 242888"/>
              <a:gd name="connsiteY35" fmla="*/ 121793 h 338138"/>
              <a:gd name="connsiteX36" fmla="*/ 157957 w 242888"/>
              <a:gd name="connsiteY36" fmla="*/ 162475 h 338138"/>
              <a:gd name="connsiteX37" fmla="*/ 154045 w 242888"/>
              <a:gd name="connsiteY37" fmla="*/ 163788 h 338138"/>
              <a:gd name="connsiteX38" fmla="*/ 150133 w 242888"/>
              <a:gd name="connsiteY38" fmla="*/ 162475 h 338138"/>
              <a:gd name="connsiteX39" fmla="*/ 151437 w 242888"/>
              <a:gd name="connsiteY39" fmla="*/ 154601 h 338138"/>
              <a:gd name="connsiteX40" fmla="*/ 165781 w 242888"/>
              <a:gd name="connsiteY40" fmla="*/ 121793 h 338138"/>
              <a:gd name="connsiteX41" fmla="*/ 121444 w 242888"/>
              <a:gd name="connsiteY41" fmla="*/ 77174 h 338138"/>
              <a:gd name="connsiteX42" fmla="*/ 77107 w 242888"/>
              <a:gd name="connsiteY42" fmla="*/ 121793 h 338138"/>
              <a:gd name="connsiteX43" fmla="*/ 91452 w 242888"/>
              <a:gd name="connsiteY43" fmla="*/ 154601 h 338138"/>
              <a:gd name="connsiteX44" fmla="*/ 92756 w 242888"/>
              <a:gd name="connsiteY44" fmla="*/ 162475 h 338138"/>
              <a:gd name="connsiteX45" fmla="*/ 84931 w 242888"/>
              <a:gd name="connsiteY45" fmla="*/ 162475 h 338138"/>
              <a:gd name="connsiteX46" fmla="*/ 66675 w 242888"/>
              <a:gd name="connsiteY46" fmla="*/ 121793 h 338138"/>
              <a:gd name="connsiteX47" fmla="*/ 121444 w 242888"/>
              <a:gd name="connsiteY47" fmla="*/ 66675 h 338138"/>
              <a:gd name="connsiteX48" fmla="*/ 121445 w 242888"/>
              <a:gd name="connsiteY48" fmla="*/ 33338 h 338138"/>
              <a:gd name="connsiteX49" fmla="*/ 209551 w 242888"/>
              <a:gd name="connsiteY49" fmla="*/ 121561 h 338138"/>
              <a:gd name="connsiteX50" fmla="*/ 156950 w 242888"/>
              <a:gd name="connsiteY50" fmla="*/ 203201 h 338138"/>
              <a:gd name="connsiteX51" fmla="*/ 154320 w 242888"/>
              <a:gd name="connsiteY51" fmla="*/ 203201 h 338138"/>
              <a:gd name="connsiteX52" fmla="*/ 150375 w 242888"/>
              <a:gd name="connsiteY52" fmla="*/ 199251 h 338138"/>
              <a:gd name="connsiteX53" fmla="*/ 153005 w 242888"/>
              <a:gd name="connsiteY53" fmla="*/ 192667 h 338138"/>
              <a:gd name="connsiteX54" fmla="*/ 199031 w 242888"/>
              <a:gd name="connsiteY54" fmla="*/ 121561 h 338138"/>
              <a:gd name="connsiteX55" fmla="*/ 121445 w 242888"/>
              <a:gd name="connsiteY55" fmla="*/ 43872 h 338138"/>
              <a:gd name="connsiteX56" fmla="*/ 43858 w 242888"/>
              <a:gd name="connsiteY56" fmla="*/ 121561 h 338138"/>
              <a:gd name="connsiteX57" fmla="*/ 89884 w 242888"/>
              <a:gd name="connsiteY57" fmla="*/ 192667 h 338138"/>
              <a:gd name="connsiteX58" fmla="*/ 92514 w 242888"/>
              <a:gd name="connsiteY58" fmla="*/ 199251 h 338138"/>
              <a:gd name="connsiteX59" fmla="*/ 85939 w 242888"/>
              <a:gd name="connsiteY59" fmla="*/ 203201 h 338138"/>
              <a:gd name="connsiteX60" fmla="*/ 33338 w 242888"/>
              <a:gd name="connsiteY60" fmla="*/ 121561 h 338138"/>
              <a:gd name="connsiteX61" fmla="*/ 121445 w 242888"/>
              <a:gd name="connsiteY61" fmla="*/ 33338 h 338138"/>
              <a:gd name="connsiteX62" fmla="*/ 121444 w 242888"/>
              <a:gd name="connsiteY62" fmla="*/ 0 h 338138"/>
              <a:gd name="connsiteX63" fmla="*/ 242888 w 242888"/>
              <a:gd name="connsiteY63" fmla="*/ 121036 h 338138"/>
              <a:gd name="connsiteX64" fmla="*/ 219127 w 242888"/>
              <a:gd name="connsiteY64" fmla="*/ 194710 h 338138"/>
              <a:gd name="connsiteX65" fmla="*/ 155765 w 242888"/>
              <a:gd name="connsiteY65" fmla="*/ 236809 h 338138"/>
              <a:gd name="connsiteX66" fmla="*/ 154445 w 242888"/>
              <a:gd name="connsiteY66" fmla="*/ 238125 h 338138"/>
              <a:gd name="connsiteX67" fmla="*/ 149165 w 242888"/>
              <a:gd name="connsiteY67" fmla="*/ 234178 h 338138"/>
              <a:gd name="connsiteX68" fmla="*/ 153125 w 242888"/>
              <a:gd name="connsiteY68" fmla="*/ 227600 h 338138"/>
              <a:gd name="connsiteX69" fmla="*/ 209887 w 242888"/>
              <a:gd name="connsiteY69" fmla="*/ 188132 h 338138"/>
              <a:gd name="connsiteX70" fmla="*/ 232328 w 242888"/>
              <a:gd name="connsiteY70" fmla="*/ 121036 h 338138"/>
              <a:gd name="connsiteX71" fmla="*/ 121444 w 242888"/>
              <a:gd name="connsiteY71" fmla="*/ 10525 h 338138"/>
              <a:gd name="connsiteX72" fmla="*/ 10560 w 242888"/>
              <a:gd name="connsiteY72" fmla="*/ 121036 h 338138"/>
              <a:gd name="connsiteX73" fmla="*/ 33001 w 242888"/>
              <a:gd name="connsiteY73" fmla="*/ 188132 h 338138"/>
              <a:gd name="connsiteX74" fmla="*/ 89763 w 242888"/>
              <a:gd name="connsiteY74" fmla="*/ 227600 h 338138"/>
              <a:gd name="connsiteX75" fmla="*/ 93723 w 242888"/>
              <a:gd name="connsiteY75" fmla="*/ 234178 h 338138"/>
              <a:gd name="connsiteX76" fmla="*/ 87123 w 242888"/>
              <a:gd name="connsiteY76" fmla="*/ 236809 h 338138"/>
              <a:gd name="connsiteX77" fmla="*/ 23761 w 242888"/>
              <a:gd name="connsiteY77" fmla="*/ 194710 h 338138"/>
              <a:gd name="connsiteX78" fmla="*/ 0 w 242888"/>
              <a:gd name="connsiteY78" fmla="*/ 121036 h 338138"/>
              <a:gd name="connsiteX79" fmla="*/ 121444 w 242888"/>
              <a:gd name="connsiteY79"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42888" h="338138">
                <a:moveTo>
                  <a:pt x="82854" y="309563"/>
                </a:moveTo>
                <a:cubicBezTo>
                  <a:pt x="78862" y="309563"/>
                  <a:pt x="76200" y="312250"/>
                  <a:pt x="76200" y="314936"/>
                </a:cubicBezTo>
                <a:cubicBezTo>
                  <a:pt x="76200" y="314936"/>
                  <a:pt x="76200" y="314936"/>
                  <a:pt x="76200" y="327026"/>
                </a:cubicBezTo>
                <a:cubicBezTo>
                  <a:pt x="76200" y="327026"/>
                  <a:pt x="76200" y="327026"/>
                  <a:pt x="166688" y="327026"/>
                </a:cubicBezTo>
                <a:lnTo>
                  <a:pt x="166688" y="314936"/>
                </a:lnTo>
                <a:cubicBezTo>
                  <a:pt x="166688" y="312250"/>
                  <a:pt x="164027" y="309563"/>
                  <a:pt x="160035" y="309563"/>
                </a:cubicBezTo>
                <a:cubicBezTo>
                  <a:pt x="160035" y="309563"/>
                  <a:pt x="160035" y="309563"/>
                  <a:pt x="82854" y="309563"/>
                </a:cubicBezTo>
                <a:close/>
                <a:moveTo>
                  <a:pt x="121444" y="292100"/>
                </a:moveTo>
                <a:cubicBezTo>
                  <a:pt x="117575" y="292100"/>
                  <a:pt x="113705" y="294640"/>
                  <a:pt x="111125" y="298450"/>
                </a:cubicBezTo>
                <a:cubicBezTo>
                  <a:pt x="111125" y="298450"/>
                  <a:pt x="111125" y="298450"/>
                  <a:pt x="131763" y="298450"/>
                </a:cubicBezTo>
                <a:cubicBezTo>
                  <a:pt x="129183" y="294640"/>
                  <a:pt x="125314" y="292100"/>
                  <a:pt x="121444" y="292100"/>
                </a:cubicBezTo>
                <a:close/>
                <a:moveTo>
                  <a:pt x="121445" y="109538"/>
                </a:moveTo>
                <a:cubicBezTo>
                  <a:pt x="114869" y="109538"/>
                  <a:pt x="109538" y="114869"/>
                  <a:pt x="109538" y="121445"/>
                </a:cubicBezTo>
                <a:cubicBezTo>
                  <a:pt x="109538" y="128021"/>
                  <a:pt x="114869" y="133352"/>
                  <a:pt x="121445" y="133352"/>
                </a:cubicBezTo>
                <a:cubicBezTo>
                  <a:pt x="128021" y="133352"/>
                  <a:pt x="133352" y="128021"/>
                  <a:pt x="133352" y="121445"/>
                </a:cubicBezTo>
                <a:cubicBezTo>
                  <a:pt x="133352" y="114869"/>
                  <a:pt x="128021" y="109538"/>
                  <a:pt x="121445" y="109538"/>
                </a:cubicBezTo>
                <a:close/>
                <a:moveTo>
                  <a:pt x="121444" y="100013"/>
                </a:moveTo>
                <a:cubicBezTo>
                  <a:pt x="133180" y="100013"/>
                  <a:pt x="143613" y="109273"/>
                  <a:pt x="143613" y="121180"/>
                </a:cubicBezTo>
                <a:cubicBezTo>
                  <a:pt x="143613" y="131763"/>
                  <a:pt x="135788" y="139701"/>
                  <a:pt x="126660" y="142346"/>
                </a:cubicBezTo>
                <a:cubicBezTo>
                  <a:pt x="126660" y="142346"/>
                  <a:pt x="126660" y="142346"/>
                  <a:pt x="126660" y="283898"/>
                </a:cubicBezTo>
                <a:cubicBezTo>
                  <a:pt x="134484" y="285221"/>
                  <a:pt x="141004" y="291836"/>
                  <a:pt x="142309" y="299773"/>
                </a:cubicBezTo>
                <a:cubicBezTo>
                  <a:pt x="142309" y="299773"/>
                  <a:pt x="142309" y="299773"/>
                  <a:pt x="159261" y="299773"/>
                </a:cubicBezTo>
                <a:cubicBezTo>
                  <a:pt x="168389" y="299773"/>
                  <a:pt x="176213" y="306388"/>
                  <a:pt x="176213" y="315648"/>
                </a:cubicBezTo>
                <a:cubicBezTo>
                  <a:pt x="176213" y="315648"/>
                  <a:pt x="176213" y="315648"/>
                  <a:pt x="176213" y="332846"/>
                </a:cubicBezTo>
                <a:cubicBezTo>
                  <a:pt x="176213" y="335492"/>
                  <a:pt x="173605" y="338138"/>
                  <a:pt x="170997" y="338138"/>
                </a:cubicBezTo>
                <a:cubicBezTo>
                  <a:pt x="170997" y="338138"/>
                  <a:pt x="170997" y="338138"/>
                  <a:pt x="71891" y="338138"/>
                </a:cubicBezTo>
                <a:cubicBezTo>
                  <a:pt x="69283" y="338138"/>
                  <a:pt x="66675" y="335492"/>
                  <a:pt x="66675" y="332846"/>
                </a:cubicBezTo>
                <a:cubicBezTo>
                  <a:pt x="66675" y="332846"/>
                  <a:pt x="66675" y="332846"/>
                  <a:pt x="66675" y="315648"/>
                </a:cubicBezTo>
                <a:cubicBezTo>
                  <a:pt x="66675" y="306388"/>
                  <a:pt x="74499" y="299773"/>
                  <a:pt x="83627" y="299773"/>
                </a:cubicBezTo>
                <a:cubicBezTo>
                  <a:pt x="83627" y="299773"/>
                  <a:pt x="83627" y="299773"/>
                  <a:pt x="100580" y="299773"/>
                </a:cubicBezTo>
                <a:cubicBezTo>
                  <a:pt x="101884" y="291836"/>
                  <a:pt x="108404" y="285221"/>
                  <a:pt x="116228" y="283898"/>
                </a:cubicBezTo>
                <a:cubicBezTo>
                  <a:pt x="116228" y="283898"/>
                  <a:pt x="116228" y="283898"/>
                  <a:pt x="116228" y="142346"/>
                </a:cubicBezTo>
                <a:cubicBezTo>
                  <a:pt x="107100" y="139701"/>
                  <a:pt x="99276" y="131763"/>
                  <a:pt x="99276" y="121180"/>
                </a:cubicBezTo>
                <a:cubicBezTo>
                  <a:pt x="99276" y="109273"/>
                  <a:pt x="109708" y="100013"/>
                  <a:pt x="121444" y="100013"/>
                </a:cubicBezTo>
                <a:close/>
                <a:moveTo>
                  <a:pt x="121444" y="66675"/>
                </a:moveTo>
                <a:cubicBezTo>
                  <a:pt x="151437" y="66675"/>
                  <a:pt x="176213" y="91609"/>
                  <a:pt x="176213" y="121793"/>
                </a:cubicBezTo>
                <a:cubicBezTo>
                  <a:pt x="176213" y="137541"/>
                  <a:pt x="169693" y="151977"/>
                  <a:pt x="157957" y="162475"/>
                </a:cubicBezTo>
                <a:cubicBezTo>
                  <a:pt x="156653" y="163788"/>
                  <a:pt x="155349" y="163788"/>
                  <a:pt x="154045" y="163788"/>
                </a:cubicBezTo>
                <a:cubicBezTo>
                  <a:pt x="152741" y="163788"/>
                  <a:pt x="151437" y="163788"/>
                  <a:pt x="150133" y="162475"/>
                </a:cubicBezTo>
                <a:cubicBezTo>
                  <a:pt x="148829" y="159851"/>
                  <a:pt x="148829" y="157226"/>
                  <a:pt x="151437" y="154601"/>
                </a:cubicBezTo>
                <a:cubicBezTo>
                  <a:pt x="160565" y="146727"/>
                  <a:pt x="165781" y="134916"/>
                  <a:pt x="165781" y="121793"/>
                </a:cubicBezTo>
                <a:cubicBezTo>
                  <a:pt x="165781" y="96859"/>
                  <a:pt x="146221" y="77174"/>
                  <a:pt x="121444" y="77174"/>
                </a:cubicBezTo>
                <a:cubicBezTo>
                  <a:pt x="96668" y="77174"/>
                  <a:pt x="77107" y="96859"/>
                  <a:pt x="77107" y="121793"/>
                </a:cubicBezTo>
                <a:cubicBezTo>
                  <a:pt x="77107" y="134916"/>
                  <a:pt x="82323" y="146727"/>
                  <a:pt x="91452" y="154601"/>
                </a:cubicBezTo>
                <a:cubicBezTo>
                  <a:pt x="94060" y="157226"/>
                  <a:pt x="94060" y="159851"/>
                  <a:pt x="92756" y="162475"/>
                </a:cubicBezTo>
                <a:cubicBezTo>
                  <a:pt x="90148" y="165100"/>
                  <a:pt x="87540" y="165100"/>
                  <a:pt x="84931" y="162475"/>
                </a:cubicBezTo>
                <a:cubicBezTo>
                  <a:pt x="73195" y="151977"/>
                  <a:pt x="66675" y="137541"/>
                  <a:pt x="66675" y="121793"/>
                </a:cubicBezTo>
                <a:cubicBezTo>
                  <a:pt x="66675" y="91609"/>
                  <a:pt x="91452" y="66675"/>
                  <a:pt x="121444" y="66675"/>
                </a:cubicBezTo>
                <a:close/>
                <a:moveTo>
                  <a:pt x="121445" y="33338"/>
                </a:moveTo>
                <a:cubicBezTo>
                  <a:pt x="170100" y="33338"/>
                  <a:pt x="209551" y="72841"/>
                  <a:pt x="209551" y="121561"/>
                </a:cubicBezTo>
                <a:cubicBezTo>
                  <a:pt x="209551" y="157114"/>
                  <a:pt x="188511" y="188717"/>
                  <a:pt x="156950" y="203201"/>
                </a:cubicBezTo>
                <a:cubicBezTo>
                  <a:pt x="155635" y="203201"/>
                  <a:pt x="155635" y="203201"/>
                  <a:pt x="154320" y="203201"/>
                </a:cubicBezTo>
                <a:cubicBezTo>
                  <a:pt x="153005" y="203201"/>
                  <a:pt x="150375" y="201884"/>
                  <a:pt x="150375" y="199251"/>
                </a:cubicBezTo>
                <a:cubicBezTo>
                  <a:pt x="149060" y="196617"/>
                  <a:pt x="150375" y="193984"/>
                  <a:pt x="153005" y="192667"/>
                </a:cubicBezTo>
                <a:cubicBezTo>
                  <a:pt x="180621" y="180816"/>
                  <a:pt x="199031" y="153164"/>
                  <a:pt x="199031" y="121561"/>
                </a:cubicBezTo>
                <a:cubicBezTo>
                  <a:pt x="199031" y="79425"/>
                  <a:pt x="164840" y="43872"/>
                  <a:pt x="121445" y="43872"/>
                </a:cubicBezTo>
                <a:cubicBezTo>
                  <a:pt x="78049" y="43872"/>
                  <a:pt x="43858" y="79425"/>
                  <a:pt x="43858" y="121561"/>
                </a:cubicBezTo>
                <a:cubicBezTo>
                  <a:pt x="43858" y="153164"/>
                  <a:pt x="62269" y="180816"/>
                  <a:pt x="89884" y="192667"/>
                </a:cubicBezTo>
                <a:cubicBezTo>
                  <a:pt x="92514" y="193984"/>
                  <a:pt x="93829" y="196617"/>
                  <a:pt x="92514" y="199251"/>
                </a:cubicBezTo>
                <a:cubicBezTo>
                  <a:pt x="92514" y="201884"/>
                  <a:pt x="88569" y="203201"/>
                  <a:pt x="85939" y="203201"/>
                </a:cubicBezTo>
                <a:cubicBezTo>
                  <a:pt x="54378" y="188717"/>
                  <a:pt x="33338" y="157114"/>
                  <a:pt x="33338" y="121561"/>
                </a:cubicBezTo>
                <a:cubicBezTo>
                  <a:pt x="33338" y="72841"/>
                  <a:pt x="72789" y="33338"/>
                  <a:pt x="121445" y="33338"/>
                </a:cubicBezTo>
                <a:close/>
                <a:moveTo>
                  <a:pt x="121444" y="0"/>
                </a:moveTo>
                <a:cubicBezTo>
                  <a:pt x="188766" y="0"/>
                  <a:pt x="242888" y="53940"/>
                  <a:pt x="242888" y="121036"/>
                </a:cubicBezTo>
                <a:cubicBezTo>
                  <a:pt x="242888" y="147348"/>
                  <a:pt x="234968" y="173660"/>
                  <a:pt x="219127" y="194710"/>
                </a:cubicBezTo>
                <a:cubicBezTo>
                  <a:pt x="203287" y="214444"/>
                  <a:pt x="180846" y="230231"/>
                  <a:pt x="155765" y="236809"/>
                </a:cubicBezTo>
                <a:cubicBezTo>
                  <a:pt x="155765" y="238125"/>
                  <a:pt x="155765" y="238125"/>
                  <a:pt x="154445" y="238125"/>
                </a:cubicBezTo>
                <a:cubicBezTo>
                  <a:pt x="153125" y="238125"/>
                  <a:pt x="150485" y="236809"/>
                  <a:pt x="149165" y="234178"/>
                </a:cubicBezTo>
                <a:cubicBezTo>
                  <a:pt x="149165" y="231547"/>
                  <a:pt x="150485" y="228916"/>
                  <a:pt x="153125" y="227600"/>
                </a:cubicBezTo>
                <a:cubicBezTo>
                  <a:pt x="175566" y="221022"/>
                  <a:pt x="195367" y="206550"/>
                  <a:pt x="209887" y="188132"/>
                </a:cubicBezTo>
                <a:cubicBezTo>
                  <a:pt x="224408" y="168398"/>
                  <a:pt x="232328" y="146032"/>
                  <a:pt x="232328" y="121036"/>
                </a:cubicBezTo>
                <a:cubicBezTo>
                  <a:pt x="232328" y="60518"/>
                  <a:pt x="182166" y="10525"/>
                  <a:pt x="121444" y="10525"/>
                </a:cubicBezTo>
                <a:cubicBezTo>
                  <a:pt x="60722" y="10525"/>
                  <a:pt x="10560" y="60518"/>
                  <a:pt x="10560" y="121036"/>
                </a:cubicBezTo>
                <a:cubicBezTo>
                  <a:pt x="10560" y="146032"/>
                  <a:pt x="18480" y="168398"/>
                  <a:pt x="33001" y="188132"/>
                </a:cubicBezTo>
                <a:cubicBezTo>
                  <a:pt x="47522" y="206550"/>
                  <a:pt x="67322" y="221022"/>
                  <a:pt x="89763" y="227600"/>
                </a:cubicBezTo>
                <a:cubicBezTo>
                  <a:pt x="92403" y="228916"/>
                  <a:pt x="93723" y="231547"/>
                  <a:pt x="93723" y="234178"/>
                </a:cubicBezTo>
                <a:cubicBezTo>
                  <a:pt x="92403" y="236809"/>
                  <a:pt x="89763" y="238125"/>
                  <a:pt x="87123" y="236809"/>
                </a:cubicBezTo>
                <a:cubicBezTo>
                  <a:pt x="62042" y="230231"/>
                  <a:pt x="39601" y="214444"/>
                  <a:pt x="23761" y="194710"/>
                </a:cubicBezTo>
                <a:cubicBezTo>
                  <a:pt x="7920" y="173660"/>
                  <a:pt x="0" y="147348"/>
                  <a:pt x="0" y="121036"/>
                </a:cubicBezTo>
                <a:cubicBezTo>
                  <a:pt x="0" y="53940"/>
                  <a:pt x="54122" y="0"/>
                  <a:pt x="121444" y="0"/>
                </a:cubicBezTo>
                <a:close/>
              </a:path>
            </a:pathLst>
          </a:custGeom>
          <a:solidFill>
            <a:schemeClr val="bg1"/>
          </a:solidFill>
          <a:ln>
            <a:noFill/>
          </a:ln>
        </p:spPr>
      </p:sp>
      <p:sp>
        <p:nvSpPr>
          <p:cNvPr id="35" name="antenna_88226"/>
          <p:cNvSpPr>
            <a:spLocks noChangeAspect="1"/>
          </p:cNvSpPr>
          <p:nvPr/>
        </p:nvSpPr>
        <p:spPr bwMode="auto">
          <a:xfrm>
            <a:off x="4440406" y="1666236"/>
            <a:ext cx="231104" cy="367245"/>
          </a:xfrm>
          <a:custGeom>
            <a:avLst/>
            <a:gdLst>
              <a:gd name="connsiteX0" fmla="*/ 64191 w 212580"/>
              <a:gd name="connsiteY0" fmla="*/ 231446 h 337809"/>
              <a:gd name="connsiteX1" fmla="*/ 29266 w 212580"/>
              <a:gd name="connsiteY1" fmla="*/ 313996 h 337809"/>
              <a:gd name="connsiteX2" fmla="*/ 99116 w 212580"/>
              <a:gd name="connsiteY2" fmla="*/ 260021 h 337809"/>
              <a:gd name="connsiteX3" fmla="*/ 106079 w 212580"/>
              <a:gd name="connsiteY3" fmla="*/ 133021 h 337809"/>
              <a:gd name="connsiteX4" fmla="*/ 67366 w 212580"/>
              <a:gd name="connsiteY4" fmla="*/ 222197 h 337809"/>
              <a:gd name="connsiteX5" fmla="*/ 184841 w 212580"/>
              <a:gd name="connsiteY5" fmla="*/ 313996 h 337809"/>
              <a:gd name="connsiteX6" fmla="*/ 148798 w 212580"/>
              <a:gd name="connsiteY6" fmla="*/ 231377 h 337809"/>
              <a:gd name="connsiteX7" fmla="*/ 126104 w 212580"/>
              <a:gd name="connsiteY7" fmla="*/ 249737 h 337809"/>
              <a:gd name="connsiteX8" fmla="*/ 122099 w 212580"/>
              <a:gd name="connsiteY8" fmla="*/ 251048 h 337809"/>
              <a:gd name="connsiteX9" fmla="*/ 118094 w 212580"/>
              <a:gd name="connsiteY9" fmla="*/ 249737 h 337809"/>
              <a:gd name="connsiteX10" fmla="*/ 119429 w 212580"/>
              <a:gd name="connsiteY10" fmla="*/ 241868 h 337809"/>
              <a:gd name="connsiteX11" fmla="*/ 144793 w 212580"/>
              <a:gd name="connsiteY11" fmla="*/ 222197 h 337809"/>
              <a:gd name="connsiteX12" fmla="*/ 106079 w 212580"/>
              <a:gd name="connsiteY12" fmla="*/ 133021 h 337809"/>
              <a:gd name="connsiteX13" fmla="*/ 104944 w 212580"/>
              <a:gd name="connsiteY13" fmla="*/ 113971 h 337809"/>
              <a:gd name="connsiteX14" fmla="*/ 106260 w 212580"/>
              <a:gd name="connsiteY14" fmla="*/ 113971 h 337809"/>
              <a:gd name="connsiteX15" fmla="*/ 107576 w 212580"/>
              <a:gd name="connsiteY15" fmla="*/ 113971 h 337809"/>
              <a:gd name="connsiteX16" fmla="*/ 107576 w 212580"/>
              <a:gd name="connsiteY16" fmla="*/ 115288 h 337809"/>
              <a:gd name="connsiteX17" fmla="*/ 108891 w 212580"/>
              <a:gd name="connsiteY17" fmla="*/ 115288 h 337809"/>
              <a:gd name="connsiteX18" fmla="*/ 110207 w 212580"/>
              <a:gd name="connsiteY18" fmla="*/ 115288 h 337809"/>
              <a:gd name="connsiteX19" fmla="*/ 110207 w 212580"/>
              <a:gd name="connsiteY19" fmla="*/ 116604 h 337809"/>
              <a:gd name="connsiteX20" fmla="*/ 111523 w 212580"/>
              <a:gd name="connsiteY20" fmla="*/ 117921 h 337809"/>
              <a:gd name="connsiteX21" fmla="*/ 200988 w 212580"/>
              <a:gd name="connsiteY21" fmla="*/ 329909 h 337809"/>
              <a:gd name="connsiteX22" fmla="*/ 200988 w 212580"/>
              <a:gd name="connsiteY22" fmla="*/ 331226 h 337809"/>
              <a:gd name="connsiteX23" fmla="*/ 202304 w 212580"/>
              <a:gd name="connsiteY23" fmla="*/ 331226 h 337809"/>
              <a:gd name="connsiteX24" fmla="*/ 202304 w 212580"/>
              <a:gd name="connsiteY24" fmla="*/ 332542 h 337809"/>
              <a:gd name="connsiteX25" fmla="*/ 200988 w 212580"/>
              <a:gd name="connsiteY25" fmla="*/ 333859 h 337809"/>
              <a:gd name="connsiteX26" fmla="*/ 200988 w 212580"/>
              <a:gd name="connsiteY26" fmla="*/ 335176 h 337809"/>
              <a:gd name="connsiteX27" fmla="*/ 199673 w 212580"/>
              <a:gd name="connsiteY27" fmla="*/ 336492 h 337809"/>
              <a:gd name="connsiteX28" fmla="*/ 198357 w 212580"/>
              <a:gd name="connsiteY28" fmla="*/ 336492 h 337809"/>
              <a:gd name="connsiteX29" fmla="*/ 198357 w 212580"/>
              <a:gd name="connsiteY29" fmla="*/ 337809 h 337809"/>
              <a:gd name="connsiteX30" fmla="*/ 197041 w 212580"/>
              <a:gd name="connsiteY30" fmla="*/ 337809 h 337809"/>
              <a:gd name="connsiteX31" fmla="*/ 195726 w 212580"/>
              <a:gd name="connsiteY31" fmla="*/ 337809 h 337809"/>
              <a:gd name="connsiteX32" fmla="*/ 194410 w 212580"/>
              <a:gd name="connsiteY32" fmla="*/ 337809 h 337809"/>
              <a:gd name="connsiteX33" fmla="*/ 194410 w 212580"/>
              <a:gd name="connsiteY33" fmla="*/ 336492 h 337809"/>
              <a:gd name="connsiteX34" fmla="*/ 193094 w 212580"/>
              <a:gd name="connsiteY34" fmla="*/ 336492 h 337809"/>
              <a:gd name="connsiteX35" fmla="*/ 106260 w 212580"/>
              <a:gd name="connsiteY35" fmla="*/ 266708 h 337809"/>
              <a:gd name="connsiteX36" fmla="*/ 19426 w 212580"/>
              <a:gd name="connsiteY36" fmla="*/ 336492 h 337809"/>
              <a:gd name="connsiteX37" fmla="*/ 18110 w 212580"/>
              <a:gd name="connsiteY37" fmla="*/ 336492 h 337809"/>
              <a:gd name="connsiteX38" fmla="*/ 18110 w 212580"/>
              <a:gd name="connsiteY38" fmla="*/ 337809 h 337809"/>
              <a:gd name="connsiteX39" fmla="*/ 16794 w 212580"/>
              <a:gd name="connsiteY39" fmla="*/ 337809 h 337809"/>
              <a:gd name="connsiteX40" fmla="*/ 15479 w 212580"/>
              <a:gd name="connsiteY40" fmla="*/ 337809 h 337809"/>
              <a:gd name="connsiteX41" fmla="*/ 14163 w 212580"/>
              <a:gd name="connsiteY41" fmla="*/ 337809 h 337809"/>
              <a:gd name="connsiteX42" fmla="*/ 14163 w 212580"/>
              <a:gd name="connsiteY42" fmla="*/ 336492 h 337809"/>
              <a:gd name="connsiteX43" fmla="*/ 12847 w 212580"/>
              <a:gd name="connsiteY43" fmla="*/ 336492 h 337809"/>
              <a:gd name="connsiteX44" fmla="*/ 11532 w 212580"/>
              <a:gd name="connsiteY44" fmla="*/ 335176 h 337809"/>
              <a:gd name="connsiteX45" fmla="*/ 11532 w 212580"/>
              <a:gd name="connsiteY45" fmla="*/ 333859 h 337809"/>
              <a:gd name="connsiteX46" fmla="*/ 10216 w 212580"/>
              <a:gd name="connsiteY46" fmla="*/ 333859 h 337809"/>
              <a:gd name="connsiteX47" fmla="*/ 10216 w 212580"/>
              <a:gd name="connsiteY47" fmla="*/ 332542 h 337809"/>
              <a:gd name="connsiteX48" fmla="*/ 10216 w 212580"/>
              <a:gd name="connsiteY48" fmla="*/ 331226 h 337809"/>
              <a:gd name="connsiteX49" fmla="*/ 11532 w 212580"/>
              <a:gd name="connsiteY49" fmla="*/ 331226 h 337809"/>
              <a:gd name="connsiteX50" fmla="*/ 11532 w 212580"/>
              <a:gd name="connsiteY50" fmla="*/ 329909 h 337809"/>
              <a:gd name="connsiteX51" fmla="*/ 100997 w 212580"/>
              <a:gd name="connsiteY51" fmla="*/ 117921 h 337809"/>
              <a:gd name="connsiteX52" fmla="*/ 102313 w 212580"/>
              <a:gd name="connsiteY52" fmla="*/ 116604 h 337809"/>
              <a:gd name="connsiteX53" fmla="*/ 102313 w 212580"/>
              <a:gd name="connsiteY53" fmla="*/ 115288 h 337809"/>
              <a:gd name="connsiteX54" fmla="*/ 103629 w 212580"/>
              <a:gd name="connsiteY54" fmla="*/ 115288 h 337809"/>
              <a:gd name="connsiteX55" fmla="*/ 104944 w 212580"/>
              <a:gd name="connsiteY55" fmla="*/ 115288 h 337809"/>
              <a:gd name="connsiteX56" fmla="*/ 104944 w 212580"/>
              <a:gd name="connsiteY56" fmla="*/ 113971 h 337809"/>
              <a:gd name="connsiteX57" fmla="*/ 106260 w 212580"/>
              <a:gd name="connsiteY57" fmla="*/ 50471 h 337809"/>
              <a:gd name="connsiteX58" fmla="*/ 112809 w 212580"/>
              <a:gd name="connsiteY58" fmla="*/ 51781 h 337809"/>
              <a:gd name="connsiteX59" fmla="*/ 116738 w 212580"/>
              <a:gd name="connsiteY59" fmla="*/ 58329 h 337809"/>
              <a:gd name="connsiteX60" fmla="*/ 110189 w 212580"/>
              <a:gd name="connsiteY60" fmla="*/ 62258 h 337809"/>
              <a:gd name="connsiteX61" fmla="*/ 106260 w 212580"/>
              <a:gd name="connsiteY61" fmla="*/ 60949 h 337809"/>
              <a:gd name="connsiteX62" fmla="*/ 90544 w 212580"/>
              <a:gd name="connsiteY62" fmla="*/ 76665 h 337809"/>
              <a:gd name="connsiteX63" fmla="*/ 106260 w 212580"/>
              <a:gd name="connsiteY63" fmla="*/ 92381 h 337809"/>
              <a:gd name="connsiteX64" fmla="*/ 121976 w 212580"/>
              <a:gd name="connsiteY64" fmla="*/ 76665 h 337809"/>
              <a:gd name="connsiteX65" fmla="*/ 121976 w 212580"/>
              <a:gd name="connsiteY65" fmla="*/ 72736 h 337809"/>
              <a:gd name="connsiteX66" fmla="*/ 125906 w 212580"/>
              <a:gd name="connsiteY66" fmla="*/ 66187 h 337809"/>
              <a:gd name="connsiteX67" fmla="*/ 131144 w 212580"/>
              <a:gd name="connsiteY67" fmla="*/ 70116 h 337809"/>
              <a:gd name="connsiteX68" fmla="*/ 132454 w 212580"/>
              <a:gd name="connsiteY68" fmla="*/ 76665 h 337809"/>
              <a:gd name="connsiteX69" fmla="*/ 106260 w 212580"/>
              <a:gd name="connsiteY69" fmla="*/ 102859 h 337809"/>
              <a:gd name="connsiteX70" fmla="*/ 80066 w 212580"/>
              <a:gd name="connsiteY70" fmla="*/ 76665 h 337809"/>
              <a:gd name="connsiteX71" fmla="*/ 106260 w 212580"/>
              <a:gd name="connsiteY71" fmla="*/ 50471 h 337809"/>
              <a:gd name="connsiteX72" fmla="*/ 136664 w 212580"/>
              <a:gd name="connsiteY72" fmla="*/ 40364 h 337809"/>
              <a:gd name="connsiteX73" fmla="*/ 143221 w 212580"/>
              <a:gd name="connsiteY73" fmla="*/ 40364 h 337809"/>
              <a:gd name="connsiteX74" fmla="*/ 143221 w 212580"/>
              <a:gd name="connsiteY74" fmla="*/ 114262 h 337809"/>
              <a:gd name="connsiteX75" fmla="*/ 140598 w 212580"/>
              <a:gd name="connsiteY75" fmla="*/ 115559 h 337809"/>
              <a:gd name="connsiteX76" fmla="*/ 136664 w 212580"/>
              <a:gd name="connsiteY76" fmla="*/ 114262 h 337809"/>
              <a:gd name="connsiteX77" fmla="*/ 136664 w 212580"/>
              <a:gd name="connsiteY77" fmla="*/ 106484 h 337809"/>
              <a:gd name="connsiteX78" fmla="*/ 136664 w 212580"/>
              <a:gd name="connsiteY78" fmla="*/ 46846 h 337809"/>
              <a:gd name="connsiteX79" fmla="*/ 136664 w 212580"/>
              <a:gd name="connsiteY79" fmla="*/ 40364 h 337809"/>
              <a:gd name="connsiteX80" fmla="*/ 67784 w 212580"/>
              <a:gd name="connsiteY80" fmla="*/ 40364 h 337809"/>
              <a:gd name="connsiteX81" fmla="*/ 75805 w 212580"/>
              <a:gd name="connsiteY81" fmla="*/ 40364 h 337809"/>
              <a:gd name="connsiteX82" fmla="*/ 75805 w 212580"/>
              <a:gd name="connsiteY82" fmla="*/ 46846 h 337809"/>
              <a:gd name="connsiteX83" fmla="*/ 63774 w 212580"/>
              <a:gd name="connsiteY83" fmla="*/ 76665 h 337809"/>
              <a:gd name="connsiteX84" fmla="*/ 75805 w 212580"/>
              <a:gd name="connsiteY84" fmla="*/ 106484 h 337809"/>
              <a:gd name="connsiteX85" fmla="*/ 75805 w 212580"/>
              <a:gd name="connsiteY85" fmla="*/ 114262 h 337809"/>
              <a:gd name="connsiteX86" fmla="*/ 71795 w 212580"/>
              <a:gd name="connsiteY86" fmla="*/ 115559 h 337809"/>
              <a:gd name="connsiteX87" fmla="*/ 67784 w 212580"/>
              <a:gd name="connsiteY87" fmla="*/ 114262 h 337809"/>
              <a:gd name="connsiteX88" fmla="*/ 53079 w 212580"/>
              <a:gd name="connsiteY88" fmla="*/ 76665 h 337809"/>
              <a:gd name="connsiteX89" fmla="*/ 67784 w 212580"/>
              <a:gd name="connsiteY89" fmla="*/ 40364 h 337809"/>
              <a:gd name="connsiteX90" fmla="*/ 155652 w 212580"/>
              <a:gd name="connsiteY90" fmla="*/ 20038 h 337809"/>
              <a:gd name="connsiteX91" fmla="*/ 163333 w 212580"/>
              <a:gd name="connsiteY91" fmla="*/ 20038 h 337809"/>
              <a:gd name="connsiteX92" fmla="*/ 163333 w 212580"/>
              <a:gd name="connsiteY92" fmla="*/ 133292 h 337809"/>
              <a:gd name="connsiteX93" fmla="*/ 159492 w 212580"/>
              <a:gd name="connsiteY93" fmla="*/ 134609 h 337809"/>
              <a:gd name="connsiteX94" fmla="*/ 155652 w 212580"/>
              <a:gd name="connsiteY94" fmla="*/ 133292 h 337809"/>
              <a:gd name="connsiteX95" fmla="*/ 155652 w 212580"/>
              <a:gd name="connsiteY95" fmla="*/ 125391 h 337809"/>
              <a:gd name="connsiteX96" fmla="*/ 155652 w 212580"/>
              <a:gd name="connsiteY96" fmla="*/ 27939 h 337809"/>
              <a:gd name="connsiteX97" fmla="*/ 155652 w 212580"/>
              <a:gd name="connsiteY97" fmla="*/ 20038 h 337809"/>
              <a:gd name="connsiteX98" fmla="*/ 50169 w 212580"/>
              <a:gd name="connsiteY98" fmla="*/ 20038 h 337809"/>
              <a:gd name="connsiteX99" fmla="*/ 58106 w 212580"/>
              <a:gd name="connsiteY99" fmla="*/ 20038 h 337809"/>
              <a:gd name="connsiteX100" fmla="*/ 58106 w 212580"/>
              <a:gd name="connsiteY100" fmla="*/ 27939 h 337809"/>
              <a:gd name="connsiteX101" fmla="*/ 58106 w 212580"/>
              <a:gd name="connsiteY101" fmla="*/ 125391 h 337809"/>
              <a:gd name="connsiteX102" fmla="*/ 58106 w 212580"/>
              <a:gd name="connsiteY102" fmla="*/ 133292 h 337809"/>
              <a:gd name="connsiteX103" fmla="*/ 54137 w 212580"/>
              <a:gd name="connsiteY103" fmla="*/ 134609 h 337809"/>
              <a:gd name="connsiteX104" fmla="*/ 50169 w 212580"/>
              <a:gd name="connsiteY104" fmla="*/ 133292 h 337809"/>
              <a:gd name="connsiteX105" fmla="*/ 50169 w 212580"/>
              <a:gd name="connsiteY105" fmla="*/ 20038 h 337809"/>
              <a:gd name="connsiteX106" fmla="*/ 173478 w 212580"/>
              <a:gd name="connsiteY106" fmla="*/ 985 h 337809"/>
              <a:gd name="connsiteX107" fmla="*/ 181499 w 212580"/>
              <a:gd name="connsiteY107" fmla="*/ 985 h 337809"/>
              <a:gd name="connsiteX108" fmla="*/ 181499 w 212580"/>
              <a:gd name="connsiteY108" fmla="*/ 150757 h 337809"/>
              <a:gd name="connsiteX109" fmla="*/ 177488 w 212580"/>
              <a:gd name="connsiteY109" fmla="*/ 152071 h 337809"/>
              <a:gd name="connsiteX110" fmla="*/ 173478 w 212580"/>
              <a:gd name="connsiteY110" fmla="*/ 150757 h 337809"/>
              <a:gd name="connsiteX111" fmla="*/ 173478 w 212580"/>
              <a:gd name="connsiteY111" fmla="*/ 144188 h 337809"/>
              <a:gd name="connsiteX112" fmla="*/ 173478 w 212580"/>
              <a:gd name="connsiteY112" fmla="*/ 8868 h 337809"/>
              <a:gd name="connsiteX113" fmla="*/ 173478 w 212580"/>
              <a:gd name="connsiteY113" fmla="*/ 985 h 337809"/>
              <a:gd name="connsiteX114" fmla="*/ 31261 w 212580"/>
              <a:gd name="connsiteY114" fmla="*/ 985 h 337809"/>
              <a:gd name="connsiteX115" fmla="*/ 39077 w 212580"/>
              <a:gd name="connsiteY115" fmla="*/ 985 h 337809"/>
              <a:gd name="connsiteX116" fmla="*/ 39077 w 212580"/>
              <a:gd name="connsiteY116" fmla="*/ 8868 h 337809"/>
              <a:gd name="connsiteX117" fmla="*/ 39077 w 212580"/>
              <a:gd name="connsiteY117" fmla="*/ 144188 h 337809"/>
              <a:gd name="connsiteX118" fmla="*/ 39077 w 212580"/>
              <a:gd name="connsiteY118" fmla="*/ 150757 h 337809"/>
              <a:gd name="connsiteX119" fmla="*/ 35169 w 212580"/>
              <a:gd name="connsiteY119" fmla="*/ 152071 h 337809"/>
              <a:gd name="connsiteX120" fmla="*/ 31261 w 212580"/>
              <a:gd name="connsiteY120" fmla="*/ 150757 h 337809"/>
              <a:gd name="connsiteX121" fmla="*/ 31261 w 212580"/>
              <a:gd name="connsiteY121" fmla="*/ 985 h 33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12580" h="337809">
                <a:moveTo>
                  <a:pt x="64191" y="231446"/>
                </a:moveTo>
                <a:lnTo>
                  <a:pt x="29266" y="313996"/>
                </a:lnTo>
                <a:lnTo>
                  <a:pt x="99116" y="260021"/>
                </a:lnTo>
                <a:close/>
                <a:moveTo>
                  <a:pt x="106079" y="133021"/>
                </a:moveTo>
                <a:cubicBezTo>
                  <a:pt x="106079" y="133021"/>
                  <a:pt x="106079" y="133021"/>
                  <a:pt x="67366" y="222197"/>
                </a:cubicBezTo>
                <a:lnTo>
                  <a:pt x="184841" y="313996"/>
                </a:lnTo>
                <a:cubicBezTo>
                  <a:pt x="184841" y="313996"/>
                  <a:pt x="184841" y="313996"/>
                  <a:pt x="148798" y="231377"/>
                </a:cubicBezTo>
                <a:cubicBezTo>
                  <a:pt x="148798" y="231377"/>
                  <a:pt x="148798" y="231377"/>
                  <a:pt x="126104" y="249737"/>
                </a:cubicBezTo>
                <a:cubicBezTo>
                  <a:pt x="124769" y="251048"/>
                  <a:pt x="123434" y="251048"/>
                  <a:pt x="122099" y="251048"/>
                </a:cubicBezTo>
                <a:cubicBezTo>
                  <a:pt x="120764" y="251048"/>
                  <a:pt x="119429" y="251048"/>
                  <a:pt x="118094" y="249737"/>
                </a:cubicBezTo>
                <a:cubicBezTo>
                  <a:pt x="116759" y="247114"/>
                  <a:pt x="116759" y="244491"/>
                  <a:pt x="119429" y="241868"/>
                </a:cubicBezTo>
                <a:cubicBezTo>
                  <a:pt x="119429" y="241868"/>
                  <a:pt x="119429" y="241868"/>
                  <a:pt x="144793" y="222197"/>
                </a:cubicBezTo>
                <a:cubicBezTo>
                  <a:pt x="144793" y="222197"/>
                  <a:pt x="144793" y="222197"/>
                  <a:pt x="106079" y="133021"/>
                </a:cubicBezTo>
                <a:close/>
                <a:moveTo>
                  <a:pt x="104944" y="113971"/>
                </a:moveTo>
                <a:cubicBezTo>
                  <a:pt x="104944" y="113971"/>
                  <a:pt x="104944" y="113971"/>
                  <a:pt x="106260" y="113971"/>
                </a:cubicBezTo>
                <a:cubicBezTo>
                  <a:pt x="106260" y="113971"/>
                  <a:pt x="106260" y="113971"/>
                  <a:pt x="107576" y="113971"/>
                </a:cubicBezTo>
                <a:cubicBezTo>
                  <a:pt x="107576" y="113971"/>
                  <a:pt x="107576" y="115288"/>
                  <a:pt x="107576" y="115288"/>
                </a:cubicBezTo>
                <a:cubicBezTo>
                  <a:pt x="107576" y="115288"/>
                  <a:pt x="107576" y="115288"/>
                  <a:pt x="108891" y="115288"/>
                </a:cubicBezTo>
                <a:cubicBezTo>
                  <a:pt x="108891" y="115288"/>
                  <a:pt x="108891" y="115288"/>
                  <a:pt x="110207" y="115288"/>
                </a:cubicBezTo>
                <a:cubicBezTo>
                  <a:pt x="110207" y="116604"/>
                  <a:pt x="110207" y="116604"/>
                  <a:pt x="110207" y="116604"/>
                </a:cubicBezTo>
                <a:cubicBezTo>
                  <a:pt x="110207" y="116604"/>
                  <a:pt x="110207" y="117921"/>
                  <a:pt x="111523" y="117921"/>
                </a:cubicBezTo>
                <a:cubicBezTo>
                  <a:pt x="111523" y="117921"/>
                  <a:pt x="111523" y="117921"/>
                  <a:pt x="200988" y="329909"/>
                </a:cubicBezTo>
                <a:cubicBezTo>
                  <a:pt x="200988" y="329909"/>
                  <a:pt x="200988" y="329909"/>
                  <a:pt x="200988" y="331226"/>
                </a:cubicBezTo>
                <a:cubicBezTo>
                  <a:pt x="200988" y="331226"/>
                  <a:pt x="200988" y="331226"/>
                  <a:pt x="202304" y="331226"/>
                </a:cubicBezTo>
                <a:cubicBezTo>
                  <a:pt x="202304" y="331226"/>
                  <a:pt x="202304" y="332542"/>
                  <a:pt x="202304" y="332542"/>
                </a:cubicBezTo>
                <a:cubicBezTo>
                  <a:pt x="202304" y="332542"/>
                  <a:pt x="200988" y="332542"/>
                  <a:pt x="200988" y="333859"/>
                </a:cubicBezTo>
                <a:cubicBezTo>
                  <a:pt x="200988" y="333859"/>
                  <a:pt x="200988" y="335176"/>
                  <a:pt x="200988" y="335176"/>
                </a:cubicBezTo>
                <a:cubicBezTo>
                  <a:pt x="200988" y="335176"/>
                  <a:pt x="200988" y="335176"/>
                  <a:pt x="199673" y="336492"/>
                </a:cubicBezTo>
                <a:cubicBezTo>
                  <a:pt x="198357" y="336492"/>
                  <a:pt x="198357" y="336492"/>
                  <a:pt x="198357" y="336492"/>
                </a:cubicBezTo>
                <a:cubicBezTo>
                  <a:pt x="198357" y="336492"/>
                  <a:pt x="198357" y="336492"/>
                  <a:pt x="198357" y="337809"/>
                </a:cubicBezTo>
                <a:cubicBezTo>
                  <a:pt x="197041" y="337809"/>
                  <a:pt x="197041" y="337809"/>
                  <a:pt x="197041" y="337809"/>
                </a:cubicBezTo>
                <a:cubicBezTo>
                  <a:pt x="195726" y="337809"/>
                  <a:pt x="195726" y="337809"/>
                  <a:pt x="195726" y="337809"/>
                </a:cubicBezTo>
                <a:cubicBezTo>
                  <a:pt x="195726" y="337809"/>
                  <a:pt x="195726" y="337809"/>
                  <a:pt x="194410" y="337809"/>
                </a:cubicBezTo>
                <a:cubicBezTo>
                  <a:pt x="194410" y="337809"/>
                  <a:pt x="194410" y="337809"/>
                  <a:pt x="194410" y="336492"/>
                </a:cubicBezTo>
                <a:cubicBezTo>
                  <a:pt x="194410" y="336492"/>
                  <a:pt x="193094" y="336492"/>
                  <a:pt x="193094" y="336492"/>
                </a:cubicBezTo>
                <a:cubicBezTo>
                  <a:pt x="193094" y="336492"/>
                  <a:pt x="193094" y="336492"/>
                  <a:pt x="106260" y="266708"/>
                </a:cubicBezTo>
                <a:cubicBezTo>
                  <a:pt x="106260" y="266708"/>
                  <a:pt x="106260" y="266708"/>
                  <a:pt x="19426" y="336492"/>
                </a:cubicBezTo>
                <a:cubicBezTo>
                  <a:pt x="18110" y="336492"/>
                  <a:pt x="18110" y="336492"/>
                  <a:pt x="18110" y="336492"/>
                </a:cubicBezTo>
                <a:cubicBezTo>
                  <a:pt x="18110" y="337809"/>
                  <a:pt x="18110" y="337809"/>
                  <a:pt x="18110" y="337809"/>
                </a:cubicBezTo>
                <a:cubicBezTo>
                  <a:pt x="16794" y="337809"/>
                  <a:pt x="16794" y="337809"/>
                  <a:pt x="16794" y="337809"/>
                </a:cubicBezTo>
                <a:cubicBezTo>
                  <a:pt x="16794" y="337809"/>
                  <a:pt x="16794" y="337809"/>
                  <a:pt x="15479" y="337809"/>
                </a:cubicBezTo>
                <a:cubicBezTo>
                  <a:pt x="15479" y="337809"/>
                  <a:pt x="14163" y="337809"/>
                  <a:pt x="14163" y="337809"/>
                </a:cubicBezTo>
                <a:cubicBezTo>
                  <a:pt x="14163" y="336492"/>
                  <a:pt x="14163" y="336492"/>
                  <a:pt x="14163" y="336492"/>
                </a:cubicBezTo>
                <a:cubicBezTo>
                  <a:pt x="12847" y="336492"/>
                  <a:pt x="12847" y="336492"/>
                  <a:pt x="12847" y="336492"/>
                </a:cubicBezTo>
                <a:cubicBezTo>
                  <a:pt x="11532" y="335176"/>
                  <a:pt x="11532" y="335176"/>
                  <a:pt x="11532" y="335176"/>
                </a:cubicBezTo>
                <a:cubicBezTo>
                  <a:pt x="11532" y="335176"/>
                  <a:pt x="11532" y="333859"/>
                  <a:pt x="11532" y="333859"/>
                </a:cubicBezTo>
                <a:cubicBezTo>
                  <a:pt x="11532" y="333859"/>
                  <a:pt x="10216" y="333859"/>
                  <a:pt x="10216" y="333859"/>
                </a:cubicBezTo>
                <a:cubicBezTo>
                  <a:pt x="10216" y="332542"/>
                  <a:pt x="10216" y="332542"/>
                  <a:pt x="10216" y="332542"/>
                </a:cubicBezTo>
                <a:cubicBezTo>
                  <a:pt x="10216" y="332542"/>
                  <a:pt x="10216" y="331226"/>
                  <a:pt x="10216" y="331226"/>
                </a:cubicBezTo>
                <a:cubicBezTo>
                  <a:pt x="10216" y="331226"/>
                  <a:pt x="10216" y="331226"/>
                  <a:pt x="11532" y="331226"/>
                </a:cubicBezTo>
                <a:cubicBezTo>
                  <a:pt x="11532" y="329909"/>
                  <a:pt x="11532" y="329909"/>
                  <a:pt x="11532" y="329909"/>
                </a:cubicBezTo>
                <a:cubicBezTo>
                  <a:pt x="11532" y="329909"/>
                  <a:pt x="11532" y="329909"/>
                  <a:pt x="100997" y="117921"/>
                </a:cubicBezTo>
                <a:cubicBezTo>
                  <a:pt x="100997" y="117921"/>
                  <a:pt x="100997" y="116604"/>
                  <a:pt x="102313" y="116604"/>
                </a:cubicBezTo>
                <a:cubicBezTo>
                  <a:pt x="102313" y="116604"/>
                  <a:pt x="102313" y="116604"/>
                  <a:pt x="102313" y="115288"/>
                </a:cubicBezTo>
                <a:cubicBezTo>
                  <a:pt x="102313" y="115288"/>
                  <a:pt x="103629" y="115288"/>
                  <a:pt x="103629" y="115288"/>
                </a:cubicBezTo>
                <a:cubicBezTo>
                  <a:pt x="103629" y="115288"/>
                  <a:pt x="104944" y="115288"/>
                  <a:pt x="104944" y="115288"/>
                </a:cubicBezTo>
                <a:cubicBezTo>
                  <a:pt x="104944" y="115288"/>
                  <a:pt x="104944" y="115288"/>
                  <a:pt x="104944" y="113971"/>
                </a:cubicBezTo>
                <a:close/>
                <a:moveTo>
                  <a:pt x="106260" y="50471"/>
                </a:moveTo>
                <a:cubicBezTo>
                  <a:pt x="108879" y="50471"/>
                  <a:pt x="110189" y="50471"/>
                  <a:pt x="112809" y="51781"/>
                </a:cubicBezTo>
                <a:cubicBezTo>
                  <a:pt x="115428" y="51781"/>
                  <a:pt x="116738" y="54400"/>
                  <a:pt x="116738" y="58329"/>
                </a:cubicBezTo>
                <a:cubicBezTo>
                  <a:pt x="115428" y="60949"/>
                  <a:pt x="112809" y="62258"/>
                  <a:pt x="110189" y="62258"/>
                </a:cubicBezTo>
                <a:cubicBezTo>
                  <a:pt x="108879" y="60949"/>
                  <a:pt x="107570" y="60949"/>
                  <a:pt x="106260" y="60949"/>
                </a:cubicBezTo>
                <a:cubicBezTo>
                  <a:pt x="97092" y="60949"/>
                  <a:pt x="90544" y="68807"/>
                  <a:pt x="90544" y="76665"/>
                </a:cubicBezTo>
                <a:cubicBezTo>
                  <a:pt x="90544" y="85833"/>
                  <a:pt x="97092" y="92381"/>
                  <a:pt x="106260" y="92381"/>
                </a:cubicBezTo>
                <a:cubicBezTo>
                  <a:pt x="115428" y="92381"/>
                  <a:pt x="121976" y="85833"/>
                  <a:pt x="121976" y="76665"/>
                </a:cubicBezTo>
                <a:cubicBezTo>
                  <a:pt x="121976" y="75355"/>
                  <a:pt x="121976" y="74046"/>
                  <a:pt x="121976" y="72736"/>
                </a:cubicBezTo>
                <a:cubicBezTo>
                  <a:pt x="120667" y="70116"/>
                  <a:pt x="121976" y="67497"/>
                  <a:pt x="125906" y="66187"/>
                </a:cubicBezTo>
                <a:cubicBezTo>
                  <a:pt x="128525" y="66187"/>
                  <a:pt x="131144" y="67497"/>
                  <a:pt x="131144" y="70116"/>
                </a:cubicBezTo>
                <a:cubicBezTo>
                  <a:pt x="132454" y="72736"/>
                  <a:pt x="132454" y="75355"/>
                  <a:pt x="132454" y="76665"/>
                </a:cubicBezTo>
                <a:cubicBezTo>
                  <a:pt x="132454" y="91072"/>
                  <a:pt x="120667" y="102859"/>
                  <a:pt x="106260" y="102859"/>
                </a:cubicBezTo>
                <a:cubicBezTo>
                  <a:pt x="91853" y="102859"/>
                  <a:pt x="80066" y="91072"/>
                  <a:pt x="80066" y="76665"/>
                </a:cubicBezTo>
                <a:cubicBezTo>
                  <a:pt x="80066" y="62258"/>
                  <a:pt x="91853" y="50471"/>
                  <a:pt x="106260" y="50471"/>
                </a:cubicBezTo>
                <a:close/>
                <a:moveTo>
                  <a:pt x="136664" y="40364"/>
                </a:moveTo>
                <a:cubicBezTo>
                  <a:pt x="137975" y="37771"/>
                  <a:pt x="141910" y="37771"/>
                  <a:pt x="143221" y="40364"/>
                </a:cubicBezTo>
                <a:cubicBezTo>
                  <a:pt x="164204" y="59811"/>
                  <a:pt x="164204" y="93519"/>
                  <a:pt x="143221" y="114262"/>
                </a:cubicBezTo>
                <a:cubicBezTo>
                  <a:pt x="143221" y="115559"/>
                  <a:pt x="141910" y="115559"/>
                  <a:pt x="140598" y="115559"/>
                </a:cubicBezTo>
                <a:cubicBezTo>
                  <a:pt x="139287" y="115559"/>
                  <a:pt x="137975" y="115559"/>
                  <a:pt x="136664" y="114262"/>
                </a:cubicBezTo>
                <a:cubicBezTo>
                  <a:pt x="134041" y="111670"/>
                  <a:pt x="134041" y="109077"/>
                  <a:pt x="136664" y="106484"/>
                </a:cubicBezTo>
                <a:cubicBezTo>
                  <a:pt x="152401" y="89630"/>
                  <a:pt x="152401" y="63700"/>
                  <a:pt x="136664" y="46846"/>
                </a:cubicBezTo>
                <a:cubicBezTo>
                  <a:pt x="134041" y="45550"/>
                  <a:pt x="134041" y="41660"/>
                  <a:pt x="136664" y="40364"/>
                </a:cubicBezTo>
                <a:close/>
                <a:moveTo>
                  <a:pt x="67784" y="40364"/>
                </a:moveTo>
                <a:cubicBezTo>
                  <a:pt x="70458" y="37771"/>
                  <a:pt x="74469" y="37771"/>
                  <a:pt x="75805" y="40364"/>
                </a:cubicBezTo>
                <a:cubicBezTo>
                  <a:pt x="78479" y="41660"/>
                  <a:pt x="78479" y="45550"/>
                  <a:pt x="75805" y="46846"/>
                </a:cubicBezTo>
                <a:cubicBezTo>
                  <a:pt x="67784" y="54625"/>
                  <a:pt x="63774" y="66293"/>
                  <a:pt x="63774" y="76665"/>
                </a:cubicBezTo>
                <a:cubicBezTo>
                  <a:pt x="63774" y="88333"/>
                  <a:pt x="67784" y="98705"/>
                  <a:pt x="75805" y="106484"/>
                </a:cubicBezTo>
                <a:cubicBezTo>
                  <a:pt x="78479" y="109077"/>
                  <a:pt x="78479" y="111670"/>
                  <a:pt x="75805" y="114262"/>
                </a:cubicBezTo>
                <a:cubicBezTo>
                  <a:pt x="74469" y="115559"/>
                  <a:pt x="73132" y="115559"/>
                  <a:pt x="71795" y="115559"/>
                </a:cubicBezTo>
                <a:cubicBezTo>
                  <a:pt x="70458" y="115559"/>
                  <a:pt x="69121" y="115559"/>
                  <a:pt x="67784" y="114262"/>
                </a:cubicBezTo>
                <a:cubicBezTo>
                  <a:pt x="58426" y="103891"/>
                  <a:pt x="53079" y="90926"/>
                  <a:pt x="53079" y="76665"/>
                </a:cubicBezTo>
                <a:cubicBezTo>
                  <a:pt x="53079" y="62404"/>
                  <a:pt x="58426" y="49439"/>
                  <a:pt x="67784" y="40364"/>
                </a:cubicBezTo>
                <a:close/>
                <a:moveTo>
                  <a:pt x="155652" y="20038"/>
                </a:moveTo>
                <a:cubicBezTo>
                  <a:pt x="158212" y="18721"/>
                  <a:pt x="160773" y="18721"/>
                  <a:pt x="163333" y="20038"/>
                </a:cubicBezTo>
                <a:cubicBezTo>
                  <a:pt x="192779" y="51644"/>
                  <a:pt x="192779" y="101686"/>
                  <a:pt x="163333" y="133292"/>
                </a:cubicBezTo>
                <a:cubicBezTo>
                  <a:pt x="162053" y="134609"/>
                  <a:pt x="160773" y="134609"/>
                  <a:pt x="159492" y="134609"/>
                </a:cubicBezTo>
                <a:cubicBezTo>
                  <a:pt x="158212" y="134609"/>
                  <a:pt x="156932" y="134609"/>
                  <a:pt x="155652" y="133292"/>
                </a:cubicBezTo>
                <a:cubicBezTo>
                  <a:pt x="153091" y="130658"/>
                  <a:pt x="153091" y="128024"/>
                  <a:pt x="155652" y="125391"/>
                </a:cubicBezTo>
                <a:cubicBezTo>
                  <a:pt x="181257" y="99052"/>
                  <a:pt x="181257" y="55594"/>
                  <a:pt x="155652" y="27939"/>
                </a:cubicBezTo>
                <a:cubicBezTo>
                  <a:pt x="153091" y="26622"/>
                  <a:pt x="153091" y="22672"/>
                  <a:pt x="155652" y="20038"/>
                </a:cubicBezTo>
                <a:close/>
                <a:moveTo>
                  <a:pt x="50169" y="20038"/>
                </a:moveTo>
                <a:cubicBezTo>
                  <a:pt x="52814" y="18721"/>
                  <a:pt x="55460" y="18721"/>
                  <a:pt x="58106" y="20038"/>
                </a:cubicBezTo>
                <a:cubicBezTo>
                  <a:pt x="59429" y="22672"/>
                  <a:pt x="59429" y="26622"/>
                  <a:pt x="58106" y="27939"/>
                </a:cubicBezTo>
                <a:cubicBezTo>
                  <a:pt x="30325" y="55594"/>
                  <a:pt x="30325" y="99052"/>
                  <a:pt x="58106" y="125391"/>
                </a:cubicBezTo>
                <a:cubicBezTo>
                  <a:pt x="59429" y="128024"/>
                  <a:pt x="59429" y="130658"/>
                  <a:pt x="58106" y="133292"/>
                </a:cubicBezTo>
                <a:cubicBezTo>
                  <a:pt x="56783" y="134609"/>
                  <a:pt x="55460" y="134609"/>
                  <a:pt x="54137" y="134609"/>
                </a:cubicBezTo>
                <a:cubicBezTo>
                  <a:pt x="52814" y="134609"/>
                  <a:pt x="51491" y="134609"/>
                  <a:pt x="50169" y="133292"/>
                </a:cubicBezTo>
                <a:cubicBezTo>
                  <a:pt x="19741" y="101686"/>
                  <a:pt x="19741" y="51644"/>
                  <a:pt x="50169" y="20038"/>
                </a:cubicBezTo>
                <a:close/>
                <a:moveTo>
                  <a:pt x="173478" y="985"/>
                </a:moveTo>
                <a:cubicBezTo>
                  <a:pt x="176152" y="-329"/>
                  <a:pt x="178825" y="-329"/>
                  <a:pt x="181499" y="985"/>
                </a:cubicBezTo>
                <a:cubicBezTo>
                  <a:pt x="222941" y="43026"/>
                  <a:pt x="222941" y="110030"/>
                  <a:pt x="181499" y="150757"/>
                </a:cubicBezTo>
                <a:cubicBezTo>
                  <a:pt x="180162" y="152071"/>
                  <a:pt x="178825" y="152071"/>
                  <a:pt x="177488" y="152071"/>
                </a:cubicBezTo>
                <a:cubicBezTo>
                  <a:pt x="176152" y="152071"/>
                  <a:pt x="174815" y="152071"/>
                  <a:pt x="173478" y="150757"/>
                </a:cubicBezTo>
                <a:cubicBezTo>
                  <a:pt x="172141" y="149443"/>
                  <a:pt x="172141" y="145502"/>
                  <a:pt x="173478" y="144188"/>
                </a:cubicBezTo>
                <a:cubicBezTo>
                  <a:pt x="212246" y="106088"/>
                  <a:pt x="212246" y="45654"/>
                  <a:pt x="173478" y="8868"/>
                </a:cubicBezTo>
                <a:cubicBezTo>
                  <a:pt x="172141" y="6240"/>
                  <a:pt x="172141" y="3612"/>
                  <a:pt x="173478" y="985"/>
                </a:cubicBezTo>
                <a:close/>
                <a:moveTo>
                  <a:pt x="31261" y="985"/>
                </a:moveTo>
                <a:cubicBezTo>
                  <a:pt x="33866" y="-329"/>
                  <a:pt x="36471" y="-329"/>
                  <a:pt x="39077" y="985"/>
                </a:cubicBezTo>
                <a:cubicBezTo>
                  <a:pt x="40379" y="3612"/>
                  <a:pt x="40379" y="6240"/>
                  <a:pt x="39077" y="8868"/>
                </a:cubicBezTo>
                <a:cubicBezTo>
                  <a:pt x="1302" y="45654"/>
                  <a:pt x="1302" y="106088"/>
                  <a:pt x="39077" y="144188"/>
                </a:cubicBezTo>
                <a:cubicBezTo>
                  <a:pt x="40379" y="145502"/>
                  <a:pt x="40379" y="149443"/>
                  <a:pt x="39077" y="150757"/>
                </a:cubicBezTo>
                <a:cubicBezTo>
                  <a:pt x="37774" y="152071"/>
                  <a:pt x="36471" y="152071"/>
                  <a:pt x="35169" y="152071"/>
                </a:cubicBezTo>
                <a:cubicBezTo>
                  <a:pt x="33866" y="152071"/>
                  <a:pt x="32564" y="152071"/>
                  <a:pt x="31261" y="150757"/>
                </a:cubicBezTo>
                <a:cubicBezTo>
                  <a:pt x="-10421" y="110030"/>
                  <a:pt x="-10421" y="43026"/>
                  <a:pt x="31261" y="985"/>
                </a:cubicBezTo>
                <a:close/>
              </a:path>
            </a:pathLst>
          </a:custGeom>
          <a:solidFill>
            <a:schemeClr val="bg1"/>
          </a:solidFill>
          <a:ln>
            <a:noFill/>
          </a:ln>
        </p:spPr>
      </p:sp>
      <p:sp>
        <p:nvSpPr>
          <p:cNvPr id="2" name="文本框 1"/>
          <p:cNvSpPr txBox="1"/>
          <p:nvPr/>
        </p:nvSpPr>
        <p:spPr>
          <a:xfrm>
            <a:off x="3560304" y="3047333"/>
            <a:ext cx="663149" cy="307777"/>
          </a:xfrm>
          <a:prstGeom prst="rect">
            <a:avLst/>
          </a:prstGeom>
          <a:noFill/>
        </p:spPr>
        <p:txBody>
          <a:bodyPr wrap="square" rtlCol="0">
            <a:spAutoFit/>
          </a:bodyPr>
          <a:lstStyle/>
          <a:p>
            <a:pPr algn="ctr">
              <a:defRPr sz="1800" b="1" i="0" u="none" strike="noStrike" kern="1200" baseline="0">
                <a:solidFill>
                  <a:prstClr val="black"/>
                </a:solidFill>
                <a:latin typeface="+mn-lt"/>
                <a:ea typeface="+mn-ea"/>
                <a:cs typeface="+mn-cs"/>
              </a:defRPr>
            </a:pPr>
            <a:r>
              <a:rPr lang="en-US" altLang="zh-CN" sz="1400" dirty="0" smtClean="0">
                <a:solidFill>
                  <a:prstClr val="black"/>
                </a:solidFill>
                <a:latin typeface="+mn-lt"/>
                <a:ea typeface="+mn-ea"/>
              </a:rPr>
              <a:t>33%</a:t>
            </a:r>
            <a:endParaRPr lang="zh-CN" altLang="en-US" sz="1400" dirty="0">
              <a:solidFill>
                <a:prstClr val="black"/>
              </a:solidFill>
              <a:latin typeface="+mn-lt"/>
              <a:ea typeface="+mn-ea"/>
            </a:endParaRPr>
          </a:p>
        </p:txBody>
      </p:sp>
      <p:sp>
        <p:nvSpPr>
          <p:cNvPr id="37" name="文本框 36"/>
          <p:cNvSpPr txBox="1"/>
          <p:nvPr/>
        </p:nvSpPr>
        <p:spPr>
          <a:xfrm>
            <a:off x="6965397" y="3043089"/>
            <a:ext cx="663149" cy="307777"/>
          </a:xfrm>
          <a:prstGeom prst="rect">
            <a:avLst/>
          </a:prstGeom>
          <a:noFill/>
        </p:spPr>
        <p:txBody>
          <a:bodyPr wrap="square" rtlCol="0">
            <a:spAutoFit/>
          </a:bodyPr>
          <a:lstStyle/>
          <a:p>
            <a:pPr algn="ctr">
              <a:defRPr sz="1800" b="1" i="0" u="none" strike="noStrike" kern="1200" baseline="0">
                <a:solidFill>
                  <a:prstClr val="black"/>
                </a:solidFill>
                <a:latin typeface="+mn-lt"/>
                <a:ea typeface="+mn-ea"/>
                <a:cs typeface="+mn-cs"/>
              </a:defRPr>
            </a:pPr>
            <a:r>
              <a:rPr lang="en-US" altLang="zh-CN" sz="1400" dirty="0" smtClean="0">
                <a:solidFill>
                  <a:prstClr val="black"/>
                </a:solidFill>
                <a:latin typeface="+mn-lt"/>
                <a:ea typeface="+mn-ea"/>
              </a:rPr>
              <a:t>19%</a:t>
            </a:r>
            <a:endParaRPr lang="zh-CN" altLang="en-US" sz="1400" dirty="0">
              <a:solidFill>
                <a:prstClr val="black"/>
              </a:solidFill>
              <a:latin typeface="+mn-lt"/>
              <a:ea typeface="+mn-ea"/>
            </a:endParaRPr>
          </a:p>
        </p:txBody>
      </p:sp>
      <p:sp>
        <p:nvSpPr>
          <p:cNvPr id="36" name="文本框 35"/>
          <p:cNvSpPr txBox="1"/>
          <p:nvPr/>
        </p:nvSpPr>
        <p:spPr>
          <a:xfrm>
            <a:off x="5266892" y="3043089"/>
            <a:ext cx="663149" cy="307777"/>
          </a:xfrm>
          <a:prstGeom prst="rect">
            <a:avLst/>
          </a:prstGeom>
          <a:noFill/>
        </p:spPr>
        <p:txBody>
          <a:bodyPr wrap="square" rtlCol="0">
            <a:spAutoFit/>
          </a:bodyPr>
          <a:lstStyle/>
          <a:p>
            <a:pPr algn="ctr">
              <a:defRPr sz="1800" b="1" i="0" u="none" strike="noStrike" kern="1200" baseline="0">
                <a:solidFill>
                  <a:prstClr val="black"/>
                </a:solidFill>
                <a:latin typeface="+mn-lt"/>
                <a:ea typeface="+mn-ea"/>
                <a:cs typeface="+mn-cs"/>
              </a:defRPr>
            </a:pPr>
            <a:r>
              <a:rPr lang="en-US" altLang="zh-CN" sz="1400" dirty="0" smtClean="0">
                <a:solidFill>
                  <a:prstClr val="black"/>
                </a:solidFill>
                <a:latin typeface="+mn-lt"/>
                <a:ea typeface="+mn-ea"/>
              </a:rPr>
              <a:t>25%</a:t>
            </a:r>
            <a:endParaRPr lang="zh-CN" altLang="en-US" sz="1400" dirty="0">
              <a:solidFill>
                <a:prstClr val="black"/>
              </a:solidFill>
              <a:latin typeface="+mn-lt"/>
              <a:ea typeface="+mn-ea"/>
            </a:endParaRPr>
          </a:p>
        </p:txBody>
      </p:sp>
      <p:sp>
        <p:nvSpPr>
          <p:cNvPr id="41" name="矩形 40"/>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4)">
                                      <p:cBhvr>
                                        <p:cTn id="7" dur="1000"/>
                                        <p:tgtEl>
                                          <p:spTgt spid="3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anim calcmode="lin" valueType="num">
                                      <p:cBhvr>
                                        <p:cTn id="11" dur="500" fill="hold"/>
                                        <p:tgtEl>
                                          <p:spTgt spid="39"/>
                                        </p:tgtEl>
                                        <p:attrNameLst>
                                          <p:attrName>ppt_x</p:attrName>
                                        </p:attrNameLst>
                                      </p:cBhvr>
                                      <p:tavLst>
                                        <p:tav tm="0">
                                          <p:val>
                                            <p:strVal val="#ppt_x"/>
                                          </p:val>
                                        </p:tav>
                                        <p:tav tm="100000">
                                          <p:val>
                                            <p:strVal val="#ppt_x"/>
                                          </p:val>
                                        </p:tav>
                                      </p:tavLst>
                                    </p:anim>
                                    <p:anim calcmode="lin" valueType="num">
                                      <p:cBhvr>
                                        <p:cTn id="12" dur="500" fill="hold"/>
                                        <p:tgtEl>
                                          <p:spTgt spid="39"/>
                                        </p:tgtEl>
                                        <p:attrNameLst>
                                          <p:attrName>ppt_y</p:attrName>
                                        </p:attrNameLst>
                                      </p:cBhvr>
                                      <p:tavLst>
                                        <p:tav tm="0">
                                          <p:val>
                                            <p:strVal val="#ppt_y+.1"/>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up)">
                                      <p:cBhvr>
                                        <p:cTn id="15" dur="500"/>
                                        <p:tgtEl>
                                          <p:spTgt spid="54"/>
                                        </p:tgtEl>
                                      </p:cBhvr>
                                    </p:animEffect>
                                  </p:childTnLst>
                                </p:cTn>
                              </p:par>
                              <p:par>
                                <p:cTn id="16" presetID="22" presetClass="entr" presetSubtype="1"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par>
                                <p:cTn id="19" presetID="22" presetClass="entr" presetSubtype="1"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up)">
                                      <p:cBhvr>
                                        <p:cTn id="21" dur="500"/>
                                        <p:tgtEl>
                                          <p:spTgt spid="53"/>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Scale>
                                      <p:cBhvr>
                                        <p:cTn id="24" dur="5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500" decel="50000" fill="hold">
                                          <p:stCondLst>
                                            <p:cond delay="0"/>
                                          </p:stCondLst>
                                        </p:cTn>
                                        <p:tgtEl>
                                          <p:spTgt spid="45"/>
                                        </p:tgtEl>
                                        <p:attrNameLst>
                                          <p:attrName>ppt_x</p:attrName>
                                          <p:attrName>ppt_y</p:attrName>
                                        </p:attrNameLst>
                                      </p:cBhvr>
                                    </p:animMotion>
                                    <p:animEffect transition="in" filter="fade">
                                      <p:cBhvr>
                                        <p:cTn id="26" dur="500"/>
                                        <p:tgtEl>
                                          <p:spTgt spid="45"/>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Scale>
                                      <p:cBhvr>
                                        <p:cTn id="29" dur="5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500" decel="50000" fill="hold">
                                          <p:stCondLst>
                                            <p:cond delay="0"/>
                                          </p:stCondLst>
                                        </p:cTn>
                                        <p:tgtEl>
                                          <p:spTgt spid="51"/>
                                        </p:tgtEl>
                                        <p:attrNameLst>
                                          <p:attrName>ppt_x</p:attrName>
                                          <p:attrName>ppt_y</p:attrName>
                                        </p:attrNameLst>
                                      </p:cBhvr>
                                    </p:animMotion>
                                    <p:animEffect transition="in" filter="fade">
                                      <p:cBhvr>
                                        <p:cTn id="31" dur="500"/>
                                        <p:tgtEl>
                                          <p:spTgt spid="51"/>
                                        </p:tgtEl>
                                      </p:cBhvr>
                                    </p:animEffect>
                                  </p:childTnLst>
                                </p:cTn>
                              </p:par>
                              <p:par>
                                <p:cTn id="32" presetID="52"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Scale>
                                      <p:cBhvr>
                                        <p:cTn id="34" dur="5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500" decel="50000" fill="hold">
                                          <p:stCondLst>
                                            <p:cond delay="0"/>
                                          </p:stCondLst>
                                        </p:cTn>
                                        <p:tgtEl>
                                          <p:spTgt spid="48"/>
                                        </p:tgtEl>
                                        <p:attrNameLst>
                                          <p:attrName>ppt_x</p:attrName>
                                          <p:attrName>ppt_y</p:attrName>
                                        </p:attrNameLst>
                                      </p:cBhvr>
                                    </p:animMotion>
                                    <p:animEffect transition="in" filter="fade">
                                      <p:cBhvr>
                                        <p:cTn id="36" dur="500"/>
                                        <p:tgtEl>
                                          <p:spTgt spid="48"/>
                                        </p:tgtEl>
                                      </p:cBhvr>
                                    </p:animEffect>
                                  </p:childTnLst>
                                </p:cTn>
                              </p:par>
                              <p:par>
                                <p:cTn id="37" presetID="22" presetClass="entr" presetSubtype="1"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up)">
                                      <p:cBhvr>
                                        <p:cTn id="39" dur="500"/>
                                        <p:tgtEl>
                                          <p:spTgt spid="27"/>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Scale>
                                      <p:cBhvr>
                                        <p:cTn id="42" dur="5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500" decel="50000" fill="hold">
                                          <p:stCondLst>
                                            <p:cond delay="0"/>
                                          </p:stCondLst>
                                        </p:cTn>
                                        <p:tgtEl>
                                          <p:spTgt spid="25"/>
                                        </p:tgtEl>
                                        <p:attrNameLst>
                                          <p:attrName>ppt_x</p:attrName>
                                          <p:attrName>ppt_y</p:attrName>
                                        </p:attrNameLst>
                                      </p:cBhvr>
                                    </p:animMotion>
                                    <p:animEffect transition="in" filter="fade">
                                      <p:cBhvr>
                                        <p:cTn id="44" dur="500"/>
                                        <p:tgtEl>
                                          <p:spTgt spid="25"/>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Scale>
                                      <p:cBhvr>
                                        <p:cTn id="47" dur="5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500" decel="50000" fill="hold">
                                          <p:stCondLst>
                                            <p:cond delay="0"/>
                                          </p:stCondLst>
                                        </p:cTn>
                                        <p:tgtEl>
                                          <p:spTgt spid="28"/>
                                        </p:tgtEl>
                                        <p:attrNameLst>
                                          <p:attrName>ppt_x</p:attrName>
                                          <p:attrName>ppt_y</p:attrName>
                                        </p:attrNameLst>
                                      </p:cBhvr>
                                    </p:animMotion>
                                    <p:animEffect transition="in" filter="fade">
                                      <p:cBhvr>
                                        <p:cTn id="49" dur="500"/>
                                        <p:tgtEl>
                                          <p:spTgt spid="28"/>
                                        </p:tgtEl>
                                      </p:cBhvr>
                                    </p:animEffect>
                                  </p:childTnLst>
                                </p:cTn>
                              </p:par>
                              <p:par>
                                <p:cTn id="50" presetID="22" presetClass="entr" presetSubtype="1"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up)">
                                      <p:cBhvr>
                                        <p:cTn id="52" dur="500"/>
                                        <p:tgtEl>
                                          <p:spTgt spid="34"/>
                                        </p:tgtEl>
                                      </p:cBhvr>
                                    </p:animEffect>
                                  </p:childTnLst>
                                </p:cTn>
                              </p:par>
                              <p:par>
                                <p:cTn id="53" presetID="52" presetClass="entr" presetSubtype="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Scale>
                                      <p:cBhvr>
                                        <p:cTn id="55" dur="500" decel="50000" fill="hold">
                                          <p:stCondLst>
                                            <p:cond delay="0"/>
                                          </p:stCondLst>
                                        </p:cTn>
                                        <p:tgtEl>
                                          <p:spTgt spid="8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500" decel="50000" fill="hold">
                                          <p:stCondLst>
                                            <p:cond delay="0"/>
                                          </p:stCondLst>
                                        </p:cTn>
                                        <p:tgtEl>
                                          <p:spTgt spid="88"/>
                                        </p:tgtEl>
                                        <p:attrNameLst>
                                          <p:attrName>ppt_x</p:attrName>
                                          <p:attrName>ppt_y</p:attrName>
                                        </p:attrNameLst>
                                      </p:cBhvr>
                                    </p:animMotion>
                                    <p:animEffect transition="in" filter="fade">
                                      <p:cBhvr>
                                        <p:cTn id="5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5" grpId="0" animBg="1"/>
      <p:bldP spid="48" grpId="0" animBg="1"/>
      <p:bldP spid="51" grpId="0" animBg="1"/>
      <p:bldP spid="25" grpId="0" animBg="1"/>
      <p:bldP spid="28" grpId="0" animBg="1"/>
      <p:bldP spid="8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55"/>
          <p:cNvSpPr txBox="1">
            <a:spLocks noChangeArrowheads="1"/>
          </p:cNvSpPr>
          <p:nvPr/>
        </p:nvSpPr>
        <p:spPr bwMode="auto">
          <a:xfrm>
            <a:off x="484903" y="993957"/>
            <a:ext cx="7507590" cy="30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400" b="0" i="0" dirty="0" smtClean="0">
                <a:solidFill>
                  <a:prstClr val="black"/>
                </a:solidFill>
                <a:latin typeface="+mj-ea"/>
                <a:ea typeface="+mj-ea"/>
              </a:rPr>
              <a:t>2014</a:t>
            </a:r>
            <a:r>
              <a:rPr lang="zh-CN" altLang="en-US" sz="1400" b="0" i="0" dirty="0">
                <a:solidFill>
                  <a:prstClr val="black"/>
                </a:solidFill>
                <a:latin typeface="+mj-ea"/>
                <a:ea typeface="+mj-ea"/>
              </a:rPr>
              <a:t>年以后，诺基亚对外专利许可收入一直处于高速增长中</a:t>
            </a:r>
          </a:p>
        </p:txBody>
      </p:sp>
      <p:graphicFrame>
        <p:nvGraphicFramePr>
          <p:cNvPr id="39" name="表格 38"/>
          <p:cNvGraphicFramePr/>
          <p:nvPr/>
        </p:nvGraphicFramePr>
        <p:xfrm>
          <a:off x="4932546" y="2314198"/>
          <a:ext cx="3922905" cy="1371450"/>
        </p:xfrm>
        <a:graphic>
          <a:graphicData uri="http://schemas.openxmlformats.org/drawingml/2006/table">
            <a:tbl>
              <a:tblPr firstRow="1" bandRow="1"/>
              <a:tblGrid>
                <a:gridCol w="1370664"/>
                <a:gridCol w="2552241"/>
              </a:tblGrid>
              <a:tr h="254211">
                <a:tc>
                  <a:txBody>
                    <a:bodyPr/>
                    <a:lstStyle>
                      <a:lvl1pPr marL="0" algn="l" defTabSz="847725" rtl="0" eaLnBrk="1" latinLnBrk="0" hangingPunct="1">
                        <a:defRPr sz="1700" b="1" kern="1200">
                          <a:solidFill>
                            <a:schemeClr val="lt1"/>
                          </a:solidFill>
                          <a:latin typeface="Calibri" panose="020F0502020204030204"/>
                        </a:defRPr>
                      </a:lvl1pPr>
                      <a:lvl2pPr marL="424180" algn="l" defTabSz="847725" rtl="0" eaLnBrk="1" latinLnBrk="0" hangingPunct="1">
                        <a:defRPr sz="1700" b="1" kern="1200">
                          <a:solidFill>
                            <a:schemeClr val="lt1"/>
                          </a:solidFill>
                          <a:latin typeface="Calibri" panose="020F0502020204030204"/>
                        </a:defRPr>
                      </a:lvl2pPr>
                      <a:lvl3pPr marL="848360" algn="l" defTabSz="847725" rtl="0" eaLnBrk="1" latinLnBrk="0" hangingPunct="1">
                        <a:defRPr sz="1700" b="1" kern="1200">
                          <a:solidFill>
                            <a:schemeClr val="lt1"/>
                          </a:solidFill>
                          <a:latin typeface="Calibri" panose="020F0502020204030204"/>
                        </a:defRPr>
                      </a:lvl3pPr>
                      <a:lvl4pPr marL="1271905" algn="l" defTabSz="847725" rtl="0" eaLnBrk="1" latinLnBrk="0" hangingPunct="1">
                        <a:defRPr sz="1700" b="1" kern="1200">
                          <a:solidFill>
                            <a:schemeClr val="lt1"/>
                          </a:solidFill>
                          <a:latin typeface="Calibri" panose="020F0502020204030204"/>
                        </a:defRPr>
                      </a:lvl4pPr>
                      <a:lvl5pPr marL="1696085" algn="l" defTabSz="847725" rtl="0" eaLnBrk="1" latinLnBrk="0" hangingPunct="1">
                        <a:defRPr sz="1700" b="1" kern="1200">
                          <a:solidFill>
                            <a:schemeClr val="lt1"/>
                          </a:solidFill>
                          <a:latin typeface="Calibri" panose="020F0502020204030204"/>
                        </a:defRPr>
                      </a:lvl5pPr>
                      <a:lvl6pPr marL="2120265" algn="l" defTabSz="847725" rtl="0" eaLnBrk="1" latinLnBrk="0" hangingPunct="1">
                        <a:defRPr sz="1700" b="1" kern="1200">
                          <a:solidFill>
                            <a:schemeClr val="lt1"/>
                          </a:solidFill>
                          <a:latin typeface="Calibri" panose="020F0502020204030204"/>
                        </a:defRPr>
                      </a:lvl6pPr>
                      <a:lvl7pPr marL="2544445" algn="l" defTabSz="847725" rtl="0" eaLnBrk="1" latinLnBrk="0" hangingPunct="1">
                        <a:defRPr sz="1700" b="1" kern="1200">
                          <a:solidFill>
                            <a:schemeClr val="lt1"/>
                          </a:solidFill>
                          <a:latin typeface="Calibri" panose="020F0502020204030204"/>
                        </a:defRPr>
                      </a:lvl7pPr>
                      <a:lvl8pPr marL="2967990" algn="l" defTabSz="847725" rtl="0" eaLnBrk="1" latinLnBrk="0" hangingPunct="1">
                        <a:defRPr sz="1700" b="1" kern="1200">
                          <a:solidFill>
                            <a:schemeClr val="lt1"/>
                          </a:solidFill>
                          <a:latin typeface="Calibri" panose="020F0502020204030204"/>
                        </a:defRPr>
                      </a:lvl8pPr>
                      <a:lvl9pPr marL="3392170" algn="l" defTabSz="847725" rtl="0" eaLnBrk="1" latinLnBrk="0" hangingPunct="1">
                        <a:defRPr sz="1700" b="1" kern="1200">
                          <a:solidFill>
                            <a:schemeClr val="lt1"/>
                          </a:solidFill>
                          <a:latin typeface="Calibri" panose="020F0502020204030204"/>
                        </a:defRPr>
                      </a:lvl9pPr>
                    </a:lstStyle>
                    <a:p>
                      <a:pPr>
                        <a:buNone/>
                      </a:pPr>
                      <a:r>
                        <a:rPr lang="zh-CN" altLang="en-US" sz="1200" dirty="0">
                          <a:latin typeface="微软雅黑" panose="020B0503020204020204" pitchFamily="34" charset="-122"/>
                          <a:ea typeface="微软雅黑" panose="020B0503020204020204" pitchFamily="34" charset="-122"/>
                        </a:rPr>
                        <a:t>许可对象</a:t>
                      </a:r>
                    </a:p>
                  </a:txBody>
                  <a:tcPr marL="91435" marR="91435" marT="45705" marB="45705">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847725" rtl="0" eaLnBrk="1" latinLnBrk="0" hangingPunct="1">
                        <a:defRPr sz="1700" b="1" kern="1200">
                          <a:solidFill>
                            <a:schemeClr val="lt1"/>
                          </a:solidFill>
                          <a:latin typeface="Calibri" panose="020F0502020204030204"/>
                        </a:defRPr>
                      </a:lvl1pPr>
                      <a:lvl2pPr marL="424180" algn="l" defTabSz="847725" rtl="0" eaLnBrk="1" latinLnBrk="0" hangingPunct="1">
                        <a:defRPr sz="1700" b="1" kern="1200">
                          <a:solidFill>
                            <a:schemeClr val="lt1"/>
                          </a:solidFill>
                          <a:latin typeface="Calibri" panose="020F0502020204030204"/>
                        </a:defRPr>
                      </a:lvl2pPr>
                      <a:lvl3pPr marL="848360" algn="l" defTabSz="847725" rtl="0" eaLnBrk="1" latinLnBrk="0" hangingPunct="1">
                        <a:defRPr sz="1700" b="1" kern="1200">
                          <a:solidFill>
                            <a:schemeClr val="lt1"/>
                          </a:solidFill>
                          <a:latin typeface="Calibri" panose="020F0502020204030204"/>
                        </a:defRPr>
                      </a:lvl3pPr>
                      <a:lvl4pPr marL="1271905" algn="l" defTabSz="847725" rtl="0" eaLnBrk="1" latinLnBrk="0" hangingPunct="1">
                        <a:defRPr sz="1700" b="1" kern="1200">
                          <a:solidFill>
                            <a:schemeClr val="lt1"/>
                          </a:solidFill>
                          <a:latin typeface="Calibri" panose="020F0502020204030204"/>
                        </a:defRPr>
                      </a:lvl4pPr>
                      <a:lvl5pPr marL="1696085" algn="l" defTabSz="847725" rtl="0" eaLnBrk="1" latinLnBrk="0" hangingPunct="1">
                        <a:defRPr sz="1700" b="1" kern="1200">
                          <a:solidFill>
                            <a:schemeClr val="lt1"/>
                          </a:solidFill>
                          <a:latin typeface="Calibri" panose="020F0502020204030204"/>
                        </a:defRPr>
                      </a:lvl5pPr>
                      <a:lvl6pPr marL="2120265" algn="l" defTabSz="847725" rtl="0" eaLnBrk="1" latinLnBrk="0" hangingPunct="1">
                        <a:defRPr sz="1700" b="1" kern="1200">
                          <a:solidFill>
                            <a:schemeClr val="lt1"/>
                          </a:solidFill>
                          <a:latin typeface="Calibri" panose="020F0502020204030204"/>
                        </a:defRPr>
                      </a:lvl6pPr>
                      <a:lvl7pPr marL="2544445" algn="l" defTabSz="847725" rtl="0" eaLnBrk="1" latinLnBrk="0" hangingPunct="1">
                        <a:defRPr sz="1700" b="1" kern="1200">
                          <a:solidFill>
                            <a:schemeClr val="lt1"/>
                          </a:solidFill>
                          <a:latin typeface="Calibri" panose="020F0502020204030204"/>
                        </a:defRPr>
                      </a:lvl7pPr>
                      <a:lvl8pPr marL="2967990" algn="l" defTabSz="847725" rtl="0" eaLnBrk="1" latinLnBrk="0" hangingPunct="1">
                        <a:defRPr sz="1700" b="1" kern="1200">
                          <a:solidFill>
                            <a:schemeClr val="lt1"/>
                          </a:solidFill>
                          <a:latin typeface="Calibri" panose="020F0502020204030204"/>
                        </a:defRPr>
                      </a:lvl8pPr>
                      <a:lvl9pPr marL="3392170" algn="l" defTabSz="847725" rtl="0" eaLnBrk="1" latinLnBrk="0" hangingPunct="1">
                        <a:defRPr sz="1700" b="1" kern="1200">
                          <a:solidFill>
                            <a:schemeClr val="lt1"/>
                          </a:solidFill>
                          <a:latin typeface="Calibri" panose="020F0502020204030204"/>
                        </a:defRPr>
                      </a:lvl9pPr>
                    </a:lstStyle>
                    <a:p>
                      <a:pPr>
                        <a:buNone/>
                      </a:pPr>
                      <a:r>
                        <a:rPr lang="zh-CN" altLang="en-US" sz="1200" dirty="0">
                          <a:latin typeface="微软雅黑" panose="020B0503020204020204" pitchFamily="34" charset="-122"/>
                          <a:ea typeface="微软雅黑" panose="020B0503020204020204" pitchFamily="34" charset="-122"/>
                        </a:rPr>
                        <a:t>金额（欧元）</a:t>
                      </a:r>
                    </a:p>
                  </a:txBody>
                  <a:tcPr marL="91435" marR="91435" marT="45705" marB="45705">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264736">
                <a:tc>
                  <a:txBody>
                    <a:bodyPr/>
                    <a:lstStyle>
                      <a:lvl1pPr marL="0" algn="l" defTabSz="847725" rtl="0" eaLnBrk="1" latinLnBrk="0" hangingPunct="1">
                        <a:defRPr sz="1700" kern="1200">
                          <a:solidFill>
                            <a:schemeClr val="dk1"/>
                          </a:solidFill>
                          <a:latin typeface="Calibri" panose="020F0502020204030204"/>
                        </a:defRPr>
                      </a:lvl1pPr>
                      <a:lvl2pPr marL="424180" algn="l" defTabSz="847725" rtl="0" eaLnBrk="1" latinLnBrk="0" hangingPunct="1">
                        <a:defRPr sz="1700" kern="1200">
                          <a:solidFill>
                            <a:schemeClr val="dk1"/>
                          </a:solidFill>
                          <a:latin typeface="Calibri" panose="020F0502020204030204"/>
                        </a:defRPr>
                      </a:lvl2pPr>
                      <a:lvl3pPr marL="848360" algn="l" defTabSz="847725" rtl="0" eaLnBrk="1" latinLnBrk="0" hangingPunct="1">
                        <a:defRPr sz="1700" kern="1200">
                          <a:solidFill>
                            <a:schemeClr val="dk1"/>
                          </a:solidFill>
                          <a:latin typeface="Calibri" panose="020F0502020204030204"/>
                        </a:defRPr>
                      </a:lvl3pPr>
                      <a:lvl4pPr marL="1271905" algn="l" defTabSz="847725" rtl="0" eaLnBrk="1" latinLnBrk="0" hangingPunct="1">
                        <a:defRPr sz="1700" kern="1200">
                          <a:solidFill>
                            <a:schemeClr val="dk1"/>
                          </a:solidFill>
                          <a:latin typeface="Calibri" panose="020F0502020204030204"/>
                        </a:defRPr>
                      </a:lvl4pPr>
                      <a:lvl5pPr marL="1696085" algn="l" defTabSz="847725" rtl="0" eaLnBrk="1" latinLnBrk="0" hangingPunct="1">
                        <a:defRPr sz="1700" kern="1200">
                          <a:solidFill>
                            <a:schemeClr val="dk1"/>
                          </a:solidFill>
                          <a:latin typeface="Calibri" panose="020F0502020204030204"/>
                        </a:defRPr>
                      </a:lvl5pPr>
                      <a:lvl6pPr marL="2120265" algn="l" defTabSz="847725" rtl="0" eaLnBrk="1" latinLnBrk="0" hangingPunct="1">
                        <a:defRPr sz="1700" kern="1200">
                          <a:solidFill>
                            <a:schemeClr val="dk1"/>
                          </a:solidFill>
                          <a:latin typeface="Calibri" panose="020F0502020204030204"/>
                        </a:defRPr>
                      </a:lvl6pPr>
                      <a:lvl7pPr marL="2544445" algn="l" defTabSz="847725" rtl="0" eaLnBrk="1" latinLnBrk="0" hangingPunct="1">
                        <a:defRPr sz="1700" kern="1200">
                          <a:solidFill>
                            <a:schemeClr val="dk1"/>
                          </a:solidFill>
                          <a:latin typeface="Calibri" panose="020F0502020204030204"/>
                        </a:defRPr>
                      </a:lvl7pPr>
                      <a:lvl8pPr marL="2967990" algn="l" defTabSz="847725" rtl="0" eaLnBrk="1" latinLnBrk="0" hangingPunct="1">
                        <a:defRPr sz="1700" kern="1200">
                          <a:solidFill>
                            <a:schemeClr val="dk1"/>
                          </a:solidFill>
                          <a:latin typeface="Calibri" panose="020F0502020204030204"/>
                        </a:defRPr>
                      </a:lvl8pPr>
                      <a:lvl9pPr marL="3392170" algn="l" defTabSz="847725" rtl="0" eaLnBrk="1" latinLnBrk="0" hangingPunct="1">
                        <a:defRPr sz="1700" kern="1200">
                          <a:solidFill>
                            <a:schemeClr val="dk1"/>
                          </a:solidFill>
                          <a:latin typeface="Calibri" panose="020F0502020204030204"/>
                        </a:defRPr>
                      </a:lvl9pPr>
                    </a:lstStyle>
                    <a:p>
                      <a:pPr>
                        <a:buNone/>
                      </a:pPr>
                      <a:r>
                        <a:rPr lang="zh-CN" altLang="en-US" sz="1200" dirty="0">
                          <a:latin typeface="微软雅黑" panose="020B0503020204020204" pitchFamily="34" charset="-122"/>
                          <a:ea typeface="微软雅黑" panose="020B0503020204020204" pitchFamily="34" charset="-122"/>
                        </a:rPr>
                        <a:t>三星</a:t>
                      </a:r>
                    </a:p>
                  </a:txBody>
                  <a:tcPr marL="91435" marR="91435" marT="45705" marB="45705">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847725" rtl="0" eaLnBrk="1" latinLnBrk="0" hangingPunct="1">
                        <a:defRPr sz="1700" kern="1200">
                          <a:solidFill>
                            <a:schemeClr val="dk1"/>
                          </a:solidFill>
                          <a:latin typeface="Calibri" panose="020F0502020204030204"/>
                        </a:defRPr>
                      </a:lvl1pPr>
                      <a:lvl2pPr marL="424180" algn="l" defTabSz="847725" rtl="0" eaLnBrk="1" latinLnBrk="0" hangingPunct="1">
                        <a:defRPr sz="1700" kern="1200">
                          <a:solidFill>
                            <a:schemeClr val="dk1"/>
                          </a:solidFill>
                          <a:latin typeface="Calibri" panose="020F0502020204030204"/>
                        </a:defRPr>
                      </a:lvl2pPr>
                      <a:lvl3pPr marL="848360" algn="l" defTabSz="847725" rtl="0" eaLnBrk="1" latinLnBrk="0" hangingPunct="1">
                        <a:defRPr sz="1700" kern="1200">
                          <a:solidFill>
                            <a:schemeClr val="dk1"/>
                          </a:solidFill>
                          <a:latin typeface="Calibri" panose="020F0502020204030204"/>
                        </a:defRPr>
                      </a:lvl3pPr>
                      <a:lvl4pPr marL="1271905" algn="l" defTabSz="847725" rtl="0" eaLnBrk="1" latinLnBrk="0" hangingPunct="1">
                        <a:defRPr sz="1700" kern="1200">
                          <a:solidFill>
                            <a:schemeClr val="dk1"/>
                          </a:solidFill>
                          <a:latin typeface="Calibri" panose="020F0502020204030204"/>
                        </a:defRPr>
                      </a:lvl4pPr>
                      <a:lvl5pPr marL="1696085" algn="l" defTabSz="847725" rtl="0" eaLnBrk="1" latinLnBrk="0" hangingPunct="1">
                        <a:defRPr sz="1700" kern="1200">
                          <a:solidFill>
                            <a:schemeClr val="dk1"/>
                          </a:solidFill>
                          <a:latin typeface="Calibri" panose="020F0502020204030204"/>
                        </a:defRPr>
                      </a:lvl5pPr>
                      <a:lvl6pPr marL="2120265" algn="l" defTabSz="847725" rtl="0" eaLnBrk="1" latinLnBrk="0" hangingPunct="1">
                        <a:defRPr sz="1700" kern="1200">
                          <a:solidFill>
                            <a:schemeClr val="dk1"/>
                          </a:solidFill>
                          <a:latin typeface="Calibri" panose="020F0502020204030204"/>
                        </a:defRPr>
                      </a:lvl6pPr>
                      <a:lvl7pPr marL="2544445" algn="l" defTabSz="847725" rtl="0" eaLnBrk="1" latinLnBrk="0" hangingPunct="1">
                        <a:defRPr sz="1700" kern="1200">
                          <a:solidFill>
                            <a:schemeClr val="dk1"/>
                          </a:solidFill>
                          <a:latin typeface="Calibri" panose="020F0502020204030204"/>
                        </a:defRPr>
                      </a:lvl7pPr>
                      <a:lvl8pPr marL="2967990" algn="l" defTabSz="847725" rtl="0" eaLnBrk="1" latinLnBrk="0" hangingPunct="1">
                        <a:defRPr sz="1700" kern="1200">
                          <a:solidFill>
                            <a:schemeClr val="dk1"/>
                          </a:solidFill>
                          <a:latin typeface="Calibri" panose="020F0502020204030204"/>
                        </a:defRPr>
                      </a:lvl8pPr>
                      <a:lvl9pPr marL="3392170" algn="l" defTabSz="847725" rtl="0" eaLnBrk="1" latinLnBrk="0" hangingPunct="1">
                        <a:defRPr sz="1700" kern="1200">
                          <a:solidFill>
                            <a:schemeClr val="dk1"/>
                          </a:solidFill>
                          <a:latin typeface="Calibri" panose="020F0502020204030204"/>
                        </a:defRPr>
                      </a:lvl9pPr>
                    </a:lstStyle>
                    <a:p>
                      <a:pPr>
                        <a:buNone/>
                      </a:pPr>
                      <a:r>
                        <a:rPr lang="zh-CN" altLang="en-US" sz="1200" dirty="0">
                          <a:latin typeface="微软雅黑" panose="020B0503020204020204" pitchFamily="34" charset="-122"/>
                          <a:ea typeface="微软雅黑" panose="020B0503020204020204" pitchFamily="34" charset="-122"/>
                        </a:rPr>
                        <a:t>每年</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亿</a:t>
                      </a:r>
                    </a:p>
                  </a:txBody>
                  <a:tcPr marL="91435" marR="91435" marT="45705" marB="45705">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64736">
                <a:tc>
                  <a:txBody>
                    <a:bodyPr/>
                    <a:lstStyle>
                      <a:lvl1pPr marL="0" algn="l" defTabSz="847725" rtl="0" eaLnBrk="1" latinLnBrk="0" hangingPunct="1">
                        <a:defRPr sz="1700" kern="1200">
                          <a:solidFill>
                            <a:schemeClr val="dk1"/>
                          </a:solidFill>
                          <a:latin typeface="Calibri" panose="020F0502020204030204"/>
                        </a:defRPr>
                      </a:lvl1pPr>
                      <a:lvl2pPr marL="424180" algn="l" defTabSz="847725" rtl="0" eaLnBrk="1" latinLnBrk="0" hangingPunct="1">
                        <a:defRPr sz="1700" kern="1200">
                          <a:solidFill>
                            <a:schemeClr val="dk1"/>
                          </a:solidFill>
                          <a:latin typeface="Calibri" panose="020F0502020204030204"/>
                        </a:defRPr>
                      </a:lvl2pPr>
                      <a:lvl3pPr marL="848360" algn="l" defTabSz="847725" rtl="0" eaLnBrk="1" latinLnBrk="0" hangingPunct="1">
                        <a:defRPr sz="1700" kern="1200">
                          <a:solidFill>
                            <a:schemeClr val="dk1"/>
                          </a:solidFill>
                          <a:latin typeface="Calibri" panose="020F0502020204030204"/>
                        </a:defRPr>
                      </a:lvl3pPr>
                      <a:lvl4pPr marL="1271905" algn="l" defTabSz="847725" rtl="0" eaLnBrk="1" latinLnBrk="0" hangingPunct="1">
                        <a:defRPr sz="1700" kern="1200">
                          <a:solidFill>
                            <a:schemeClr val="dk1"/>
                          </a:solidFill>
                          <a:latin typeface="Calibri" panose="020F0502020204030204"/>
                        </a:defRPr>
                      </a:lvl4pPr>
                      <a:lvl5pPr marL="1696085" algn="l" defTabSz="847725" rtl="0" eaLnBrk="1" latinLnBrk="0" hangingPunct="1">
                        <a:defRPr sz="1700" kern="1200">
                          <a:solidFill>
                            <a:schemeClr val="dk1"/>
                          </a:solidFill>
                          <a:latin typeface="Calibri" panose="020F0502020204030204"/>
                        </a:defRPr>
                      </a:lvl5pPr>
                      <a:lvl6pPr marL="2120265" algn="l" defTabSz="847725" rtl="0" eaLnBrk="1" latinLnBrk="0" hangingPunct="1">
                        <a:defRPr sz="1700" kern="1200">
                          <a:solidFill>
                            <a:schemeClr val="dk1"/>
                          </a:solidFill>
                          <a:latin typeface="Calibri" panose="020F0502020204030204"/>
                        </a:defRPr>
                      </a:lvl6pPr>
                      <a:lvl7pPr marL="2544445" algn="l" defTabSz="847725" rtl="0" eaLnBrk="1" latinLnBrk="0" hangingPunct="1">
                        <a:defRPr sz="1700" kern="1200">
                          <a:solidFill>
                            <a:schemeClr val="dk1"/>
                          </a:solidFill>
                          <a:latin typeface="Calibri" panose="020F0502020204030204"/>
                        </a:defRPr>
                      </a:lvl7pPr>
                      <a:lvl8pPr marL="2967990" algn="l" defTabSz="847725" rtl="0" eaLnBrk="1" latinLnBrk="0" hangingPunct="1">
                        <a:defRPr sz="1700" kern="1200">
                          <a:solidFill>
                            <a:schemeClr val="dk1"/>
                          </a:solidFill>
                          <a:latin typeface="Calibri" panose="020F0502020204030204"/>
                        </a:defRPr>
                      </a:lvl8pPr>
                      <a:lvl9pPr marL="3392170" algn="l" defTabSz="847725" rtl="0" eaLnBrk="1" latinLnBrk="0" hangingPunct="1">
                        <a:defRPr sz="1700" kern="1200">
                          <a:solidFill>
                            <a:schemeClr val="dk1"/>
                          </a:solidFill>
                          <a:latin typeface="Calibri" panose="020F0502020204030204"/>
                        </a:defRPr>
                      </a:lvl9pPr>
                    </a:lstStyle>
                    <a:p>
                      <a:pPr>
                        <a:buNone/>
                      </a:pPr>
                      <a:r>
                        <a:rPr lang="zh-CN" altLang="en-US" sz="1200" dirty="0">
                          <a:latin typeface="微软雅黑" panose="020B0503020204020204" pitchFamily="34" charset="-122"/>
                          <a:ea typeface="微软雅黑" panose="020B0503020204020204" pitchFamily="34" charset="-122"/>
                        </a:rPr>
                        <a:t>苹果</a:t>
                      </a:r>
                    </a:p>
                  </a:txBody>
                  <a:tcPr marL="91435" marR="91435" marT="45705" marB="45705">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847725" rtl="0" eaLnBrk="1" latinLnBrk="0" hangingPunct="1">
                        <a:defRPr sz="1700" kern="1200">
                          <a:solidFill>
                            <a:schemeClr val="dk1"/>
                          </a:solidFill>
                          <a:latin typeface="Calibri" panose="020F0502020204030204"/>
                        </a:defRPr>
                      </a:lvl1pPr>
                      <a:lvl2pPr marL="424180" algn="l" defTabSz="847725" rtl="0" eaLnBrk="1" latinLnBrk="0" hangingPunct="1">
                        <a:defRPr sz="1700" kern="1200">
                          <a:solidFill>
                            <a:schemeClr val="dk1"/>
                          </a:solidFill>
                          <a:latin typeface="Calibri" panose="020F0502020204030204"/>
                        </a:defRPr>
                      </a:lvl2pPr>
                      <a:lvl3pPr marL="848360" algn="l" defTabSz="847725" rtl="0" eaLnBrk="1" latinLnBrk="0" hangingPunct="1">
                        <a:defRPr sz="1700" kern="1200">
                          <a:solidFill>
                            <a:schemeClr val="dk1"/>
                          </a:solidFill>
                          <a:latin typeface="Calibri" panose="020F0502020204030204"/>
                        </a:defRPr>
                      </a:lvl3pPr>
                      <a:lvl4pPr marL="1271905" algn="l" defTabSz="847725" rtl="0" eaLnBrk="1" latinLnBrk="0" hangingPunct="1">
                        <a:defRPr sz="1700" kern="1200">
                          <a:solidFill>
                            <a:schemeClr val="dk1"/>
                          </a:solidFill>
                          <a:latin typeface="Calibri" panose="020F0502020204030204"/>
                        </a:defRPr>
                      </a:lvl4pPr>
                      <a:lvl5pPr marL="1696085" algn="l" defTabSz="847725" rtl="0" eaLnBrk="1" latinLnBrk="0" hangingPunct="1">
                        <a:defRPr sz="1700" kern="1200">
                          <a:solidFill>
                            <a:schemeClr val="dk1"/>
                          </a:solidFill>
                          <a:latin typeface="Calibri" panose="020F0502020204030204"/>
                        </a:defRPr>
                      </a:lvl5pPr>
                      <a:lvl6pPr marL="2120265" algn="l" defTabSz="847725" rtl="0" eaLnBrk="1" latinLnBrk="0" hangingPunct="1">
                        <a:defRPr sz="1700" kern="1200">
                          <a:solidFill>
                            <a:schemeClr val="dk1"/>
                          </a:solidFill>
                          <a:latin typeface="Calibri" panose="020F0502020204030204"/>
                        </a:defRPr>
                      </a:lvl6pPr>
                      <a:lvl7pPr marL="2544445" algn="l" defTabSz="847725" rtl="0" eaLnBrk="1" latinLnBrk="0" hangingPunct="1">
                        <a:defRPr sz="1700" kern="1200">
                          <a:solidFill>
                            <a:schemeClr val="dk1"/>
                          </a:solidFill>
                          <a:latin typeface="Calibri" panose="020F0502020204030204"/>
                        </a:defRPr>
                      </a:lvl7pPr>
                      <a:lvl8pPr marL="2967990" algn="l" defTabSz="847725" rtl="0" eaLnBrk="1" latinLnBrk="0" hangingPunct="1">
                        <a:defRPr sz="1700" kern="1200">
                          <a:solidFill>
                            <a:schemeClr val="dk1"/>
                          </a:solidFill>
                          <a:latin typeface="Calibri" panose="020F0502020204030204"/>
                        </a:defRPr>
                      </a:lvl8pPr>
                      <a:lvl9pPr marL="3392170" algn="l" defTabSz="847725" rtl="0" eaLnBrk="1" latinLnBrk="0" hangingPunct="1">
                        <a:defRPr sz="1700" kern="1200">
                          <a:solidFill>
                            <a:schemeClr val="dk1"/>
                          </a:solidFill>
                          <a:latin typeface="Calibri" panose="020F0502020204030204"/>
                        </a:defRPr>
                      </a:lvl9pPr>
                    </a:lstStyle>
                    <a:p>
                      <a:pPr>
                        <a:buNone/>
                      </a:pPr>
                      <a:r>
                        <a:rPr lang="zh-CN" altLang="en-US" sz="1200" dirty="0">
                          <a:latin typeface="微软雅黑" panose="020B0503020204020204" pitchFamily="34" charset="-122"/>
                          <a:ea typeface="微软雅黑" panose="020B0503020204020204" pitchFamily="34" charset="-122"/>
                        </a:rPr>
                        <a:t>一次性支付</a:t>
                      </a:r>
                      <a:r>
                        <a:rPr lang="en-US" altLang="zh-CN" sz="1200" dirty="0">
                          <a:latin typeface="微软雅黑" panose="020B0503020204020204" pitchFamily="34" charset="-122"/>
                          <a:ea typeface="微软雅黑" panose="020B0503020204020204" pitchFamily="34" charset="-122"/>
                        </a:rPr>
                        <a:t>4.2</a:t>
                      </a:r>
                      <a:r>
                        <a:rPr lang="zh-CN" altLang="en-US" sz="1200" dirty="0">
                          <a:latin typeface="微软雅黑" panose="020B0503020204020204" pitchFamily="34" charset="-122"/>
                          <a:ea typeface="微软雅黑" panose="020B0503020204020204" pitchFamily="34" charset="-122"/>
                        </a:rPr>
                        <a:t>亿，每年</a:t>
                      </a:r>
                      <a:r>
                        <a:rPr lang="en-US" altLang="zh-CN" sz="1200" dirty="0">
                          <a:latin typeface="微软雅黑" panose="020B0503020204020204" pitchFamily="34" charset="-122"/>
                          <a:ea typeface="微软雅黑" panose="020B0503020204020204" pitchFamily="34" charset="-122"/>
                        </a:rPr>
                        <a:t>0.95</a:t>
                      </a:r>
                      <a:r>
                        <a:rPr lang="zh-CN" altLang="en-US" sz="1200" dirty="0">
                          <a:latin typeface="微软雅黑" panose="020B0503020204020204" pitchFamily="34" charset="-122"/>
                          <a:ea typeface="微软雅黑" panose="020B0503020204020204" pitchFamily="34" charset="-122"/>
                        </a:rPr>
                        <a:t>亿</a:t>
                      </a:r>
                    </a:p>
                  </a:txBody>
                  <a:tcPr marL="91435" marR="91435" marT="45705" marB="45705">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87020">
                <a:tc>
                  <a:txBody>
                    <a:bodyPr/>
                    <a:lstStyle>
                      <a:lvl1pPr marL="0" algn="l" defTabSz="847725" rtl="0" eaLnBrk="1" latinLnBrk="0" hangingPunct="1">
                        <a:defRPr sz="1700" kern="1200">
                          <a:solidFill>
                            <a:schemeClr val="dk1"/>
                          </a:solidFill>
                          <a:latin typeface="Calibri" panose="020F0502020204030204"/>
                        </a:defRPr>
                      </a:lvl1pPr>
                      <a:lvl2pPr marL="424180" algn="l" defTabSz="847725" rtl="0" eaLnBrk="1" latinLnBrk="0" hangingPunct="1">
                        <a:defRPr sz="1700" kern="1200">
                          <a:solidFill>
                            <a:schemeClr val="dk1"/>
                          </a:solidFill>
                          <a:latin typeface="Calibri" panose="020F0502020204030204"/>
                        </a:defRPr>
                      </a:lvl2pPr>
                      <a:lvl3pPr marL="848360" algn="l" defTabSz="847725" rtl="0" eaLnBrk="1" latinLnBrk="0" hangingPunct="1">
                        <a:defRPr sz="1700" kern="1200">
                          <a:solidFill>
                            <a:schemeClr val="dk1"/>
                          </a:solidFill>
                          <a:latin typeface="Calibri" panose="020F0502020204030204"/>
                        </a:defRPr>
                      </a:lvl3pPr>
                      <a:lvl4pPr marL="1271905" algn="l" defTabSz="847725" rtl="0" eaLnBrk="1" latinLnBrk="0" hangingPunct="1">
                        <a:defRPr sz="1700" kern="1200">
                          <a:solidFill>
                            <a:schemeClr val="dk1"/>
                          </a:solidFill>
                          <a:latin typeface="Calibri" panose="020F0502020204030204"/>
                        </a:defRPr>
                      </a:lvl4pPr>
                      <a:lvl5pPr marL="1696085" algn="l" defTabSz="847725" rtl="0" eaLnBrk="1" latinLnBrk="0" hangingPunct="1">
                        <a:defRPr sz="1700" kern="1200">
                          <a:solidFill>
                            <a:schemeClr val="dk1"/>
                          </a:solidFill>
                          <a:latin typeface="Calibri" panose="020F0502020204030204"/>
                        </a:defRPr>
                      </a:lvl5pPr>
                      <a:lvl6pPr marL="2120265" algn="l" defTabSz="847725" rtl="0" eaLnBrk="1" latinLnBrk="0" hangingPunct="1">
                        <a:defRPr sz="1700" kern="1200">
                          <a:solidFill>
                            <a:schemeClr val="dk1"/>
                          </a:solidFill>
                          <a:latin typeface="Calibri" panose="020F0502020204030204"/>
                        </a:defRPr>
                      </a:lvl6pPr>
                      <a:lvl7pPr marL="2544445" algn="l" defTabSz="847725" rtl="0" eaLnBrk="1" latinLnBrk="0" hangingPunct="1">
                        <a:defRPr sz="1700" kern="1200">
                          <a:solidFill>
                            <a:schemeClr val="dk1"/>
                          </a:solidFill>
                          <a:latin typeface="Calibri" panose="020F0502020204030204"/>
                        </a:defRPr>
                      </a:lvl7pPr>
                      <a:lvl8pPr marL="2967990" algn="l" defTabSz="847725" rtl="0" eaLnBrk="1" latinLnBrk="0" hangingPunct="1">
                        <a:defRPr sz="1700" kern="1200">
                          <a:solidFill>
                            <a:schemeClr val="dk1"/>
                          </a:solidFill>
                          <a:latin typeface="Calibri" panose="020F0502020204030204"/>
                        </a:defRPr>
                      </a:lvl8pPr>
                      <a:lvl9pPr marL="3392170" algn="l" defTabSz="847725" rtl="0" eaLnBrk="1" latinLnBrk="0" hangingPunct="1">
                        <a:defRPr sz="1700" kern="1200">
                          <a:solidFill>
                            <a:schemeClr val="dk1"/>
                          </a:solidFill>
                          <a:latin typeface="Calibri" panose="020F0502020204030204"/>
                        </a:defRPr>
                      </a:lvl9pPr>
                    </a:lstStyle>
                    <a:p>
                      <a:pPr>
                        <a:buNone/>
                      </a:pPr>
                      <a:r>
                        <a:rPr lang="zh-CN" altLang="zh-CN" sz="1200">
                          <a:latin typeface="微软雅黑" panose="020B0503020204020204" pitchFamily="34" charset="-122"/>
                          <a:ea typeface="微软雅黑" panose="020B0503020204020204" pitchFamily="34" charset="-122"/>
                        </a:rPr>
                        <a:t>黑莓</a:t>
                      </a:r>
                    </a:p>
                  </a:txBody>
                  <a:tcPr marL="91435" marR="91435" marT="45705" marB="45705">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847725" rtl="0" eaLnBrk="1" latinLnBrk="0" hangingPunct="1">
                        <a:defRPr sz="1700" kern="1200">
                          <a:solidFill>
                            <a:schemeClr val="dk1"/>
                          </a:solidFill>
                          <a:latin typeface="Calibri" panose="020F0502020204030204"/>
                        </a:defRPr>
                      </a:lvl1pPr>
                      <a:lvl2pPr marL="424180" algn="l" defTabSz="847725" rtl="0" eaLnBrk="1" latinLnBrk="0" hangingPunct="1">
                        <a:defRPr sz="1700" kern="1200">
                          <a:solidFill>
                            <a:schemeClr val="dk1"/>
                          </a:solidFill>
                          <a:latin typeface="Calibri" panose="020F0502020204030204"/>
                        </a:defRPr>
                      </a:lvl2pPr>
                      <a:lvl3pPr marL="848360" algn="l" defTabSz="847725" rtl="0" eaLnBrk="1" latinLnBrk="0" hangingPunct="1">
                        <a:defRPr sz="1700" kern="1200">
                          <a:solidFill>
                            <a:schemeClr val="dk1"/>
                          </a:solidFill>
                          <a:latin typeface="Calibri" panose="020F0502020204030204"/>
                        </a:defRPr>
                      </a:lvl3pPr>
                      <a:lvl4pPr marL="1271905" algn="l" defTabSz="847725" rtl="0" eaLnBrk="1" latinLnBrk="0" hangingPunct="1">
                        <a:defRPr sz="1700" kern="1200">
                          <a:solidFill>
                            <a:schemeClr val="dk1"/>
                          </a:solidFill>
                          <a:latin typeface="Calibri" panose="020F0502020204030204"/>
                        </a:defRPr>
                      </a:lvl4pPr>
                      <a:lvl5pPr marL="1696085" algn="l" defTabSz="847725" rtl="0" eaLnBrk="1" latinLnBrk="0" hangingPunct="1">
                        <a:defRPr sz="1700" kern="1200">
                          <a:solidFill>
                            <a:schemeClr val="dk1"/>
                          </a:solidFill>
                          <a:latin typeface="Calibri" panose="020F0502020204030204"/>
                        </a:defRPr>
                      </a:lvl5pPr>
                      <a:lvl6pPr marL="2120265" algn="l" defTabSz="847725" rtl="0" eaLnBrk="1" latinLnBrk="0" hangingPunct="1">
                        <a:defRPr sz="1700" kern="1200">
                          <a:solidFill>
                            <a:schemeClr val="dk1"/>
                          </a:solidFill>
                          <a:latin typeface="Calibri" panose="020F0502020204030204"/>
                        </a:defRPr>
                      </a:lvl6pPr>
                      <a:lvl7pPr marL="2544445" algn="l" defTabSz="847725" rtl="0" eaLnBrk="1" latinLnBrk="0" hangingPunct="1">
                        <a:defRPr sz="1700" kern="1200">
                          <a:solidFill>
                            <a:schemeClr val="dk1"/>
                          </a:solidFill>
                          <a:latin typeface="Calibri" panose="020F0502020204030204"/>
                        </a:defRPr>
                      </a:lvl7pPr>
                      <a:lvl8pPr marL="2967990" algn="l" defTabSz="847725" rtl="0" eaLnBrk="1" latinLnBrk="0" hangingPunct="1">
                        <a:defRPr sz="1700" kern="1200">
                          <a:solidFill>
                            <a:schemeClr val="dk1"/>
                          </a:solidFill>
                          <a:latin typeface="Calibri" panose="020F0502020204030204"/>
                        </a:defRPr>
                      </a:lvl8pPr>
                      <a:lvl9pPr marL="3392170" algn="l" defTabSz="847725" rtl="0" eaLnBrk="1" latinLnBrk="0" hangingPunct="1">
                        <a:defRPr sz="1700" kern="1200">
                          <a:solidFill>
                            <a:schemeClr val="dk1"/>
                          </a:solidFill>
                          <a:latin typeface="Calibri" panose="020F0502020204030204"/>
                        </a:defRPr>
                      </a:lvl9pPr>
                    </a:lstStyle>
                    <a:p>
                      <a:pPr>
                        <a:buNone/>
                      </a:pPr>
                      <a:r>
                        <a:rPr lang="zh-CN" altLang="zh-CN" sz="1200" dirty="0">
                          <a:latin typeface="微软雅黑" panose="020B0503020204020204" pitchFamily="34" charset="-122"/>
                          <a:ea typeface="微软雅黑" panose="020B0503020204020204" pitchFamily="34" charset="-122"/>
                        </a:rPr>
                        <a:t>一次性支付</a:t>
                      </a:r>
                      <a:r>
                        <a:rPr lang="en-US" altLang="zh-CN" sz="1200" dirty="0">
                          <a:latin typeface="微软雅黑" panose="020B0503020204020204" pitchFamily="34" charset="-122"/>
                          <a:ea typeface="微软雅黑" panose="020B0503020204020204" pitchFamily="34" charset="-122"/>
                        </a:rPr>
                        <a:t>0.65</a:t>
                      </a:r>
                      <a:r>
                        <a:rPr lang="zh-CN" altLang="en-US" sz="1200" dirty="0">
                          <a:latin typeface="微软雅黑" panose="020B0503020204020204" pitchFamily="34" charset="-122"/>
                          <a:ea typeface="微软雅黑" panose="020B0503020204020204" pitchFamily="34" charset="-122"/>
                        </a:rPr>
                        <a:t>亿</a:t>
                      </a:r>
                    </a:p>
                  </a:txBody>
                  <a:tcPr marL="91435" marR="91435" marT="45705" marB="45705">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64736">
                <a:tc>
                  <a:txBody>
                    <a:bodyPr/>
                    <a:lstStyle>
                      <a:lvl1pPr marL="0" algn="l" defTabSz="847725" rtl="0" eaLnBrk="1" latinLnBrk="0" hangingPunct="1">
                        <a:defRPr sz="1700" kern="1200">
                          <a:solidFill>
                            <a:schemeClr val="dk1"/>
                          </a:solidFill>
                          <a:latin typeface="Calibri" panose="020F0502020204030204"/>
                        </a:defRPr>
                      </a:lvl1pPr>
                      <a:lvl2pPr marL="424180" algn="l" defTabSz="847725" rtl="0" eaLnBrk="1" latinLnBrk="0" hangingPunct="1">
                        <a:defRPr sz="1700" kern="1200">
                          <a:solidFill>
                            <a:schemeClr val="dk1"/>
                          </a:solidFill>
                          <a:latin typeface="Calibri" panose="020F0502020204030204"/>
                        </a:defRPr>
                      </a:lvl2pPr>
                      <a:lvl3pPr marL="848360" algn="l" defTabSz="847725" rtl="0" eaLnBrk="1" latinLnBrk="0" hangingPunct="1">
                        <a:defRPr sz="1700" kern="1200">
                          <a:solidFill>
                            <a:schemeClr val="dk1"/>
                          </a:solidFill>
                          <a:latin typeface="Calibri" panose="020F0502020204030204"/>
                        </a:defRPr>
                      </a:lvl3pPr>
                      <a:lvl4pPr marL="1271905" algn="l" defTabSz="847725" rtl="0" eaLnBrk="1" latinLnBrk="0" hangingPunct="1">
                        <a:defRPr sz="1700" kern="1200">
                          <a:solidFill>
                            <a:schemeClr val="dk1"/>
                          </a:solidFill>
                          <a:latin typeface="Calibri" panose="020F0502020204030204"/>
                        </a:defRPr>
                      </a:lvl4pPr>
                      <a:lvl5pPr marL="1696085" algn="l" defTabSz="847725" rtl="0" eaLnBrk="1" latinLnBrk="0" hangingPunct="1">
                        <a:defRPr sz="1700" kern="1200">
                          <a:solidFill>
                            <a:schemeClr val="dk1"/>
                          </a:solidFill>
                          <a:latin typeface="Calibri" panose="020F0502020204030204"/>
                        </a:defRPr>
                      </a:lvl5pPr>
                      <a:lvl6pPr marL="2120265" algn="l" defTabSz="847725" rtl="0" eaLnBrk="1" latinLnBrk="0" hangingPunct="1">
                        <a:defRPr sz="1700" kern="1200">
                          <a:solidFill>
                            <a:schemeClr val="dk1"/>
                          </a:solidFill>
                          <a:latin typeface="Calibri" panose="020F0502020204030204"/>
                        </a:defRPr>
                      </a:lvl6pPr>
                      <a:lvl7pPr marL="2544445" algn="l" defTabSz="847725" rtl="0" eaLnBrk="1" latinLnBrk="0" hangingPunct="1">
                        <a:defRPr sz="1700" kern="1200">
                          <a:solidFill>
                            <a:schemeClr val="dk1"/>
                          </a:solidFill>
                          <a:latin typeface="Calibri" panose="020F0502020204030204"/>
                        </a:defRPr>
                      </a:lvl7pPr>
                      <a:lvl8pPr marL="2967990" algn="l" defTabSz="847725" rtl="0" eaLnBrk="1" latinLnBrk="0" hangingPunct="1">
                        <a:defRPr sz="1700" kern="1200">
                          <a:solidFill>
                            <a:schemeClr val="dk1"/>
                          </a:solidFill>
                          <a:latin typeface="Calibri" panose="020F0502020204030204"/>
                        </a:defRPr>
                      </a:lvl8pPr>
                      <a:lvl9pPr marL="3392170" algn="l" defTabSz="847725" rtl="0" eaLnBrk="1" latinLnBrk="0" hangingPunct="1">
                        <a:defRPr sz="1700" kern="1200">
                          <a:solidFill>
                            <a:schemeClr val="dk1"/>
                          </a:solidFill>
                          <a:latin typeface="Calibri" panose="020F0502020204030204"/>
                        </a:defRPr>
                      </a:lvl9pPr>
                    </a:lstStyle>
                    <a:p>
                      <a:pPr>
                        <a:buNone/>
                      </a:pPr>
                      <a:r>
                        <a:rPr lang="en-US" altLang="zh-CN" sz="1200">
                          <a:latin typeface="微软雅黑" panose="020B0503020204020204" pitchFamily="34" charset="-122"/>
                          <a:ea typeface="微软雅黑" panose="020B0503020204020204" pitchFamily="34" charset="-122"/>
                        </a:rPr>
                        <a:t>HTC</a:t>
                      </a:r>
                    </a:p>
                  </a:txBody>
                  <a:tcPr marL="91435" marR="91435" marT="45705" marB="45705">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847725" rtl="0" eaLnBrk="1" latinLnBrk="0" hangingPunct="1">
                        <a:defRPr sz="1700" kern="1200">
                          <a:solidFill>
                            <a:schemeClr val="dk1"/>
                          </a:solidFill>
                          <a:latin typeface="Calibri" panose="020F0502020204030204"/>
                        </a:defRPr>
                      </a:lvl1pPr>
                      <a:lvl2pPr marL="424180" algn="l" defTabSz="847725" rtl="0" eaLnBrk="1" latinLnBrk="0" hangingPunct="1">
                        <a:defRPr sz="1700" kern="1200">
                          <a:solidFill>
                            <a:schemeClr val="dk1"/>
                          </a:solidFill>
                          <a:latin typeface="Calibri" panose="020F0502020204030204"/>
                        </a:defRPr>
                      </a:lvl2pPr>
                      <a:lvl3pPr marL="848360" algn="l" defTabSz="847725" rtl="0" eaLnBrk="1" latinLnBrk="0" hangingPunct="1">
                        <a:defRPr sz="1700" kern="1200">
                          <a:solidFill>
                            <a:schemeClr val="dk1"/>
                          </a:solidFill>
                          <a:latin typeface="Calibri" panose="020F0502020204030204"/>
                        </a:defRPr>
                      </a:lvl3pPr>
                      <a:lvl4pPr marL="1271905" algn="l" defTabSz="847725" rtl="0" eaLnBrk="1" latinLnBrk="0" hangingPunct="1">
                        <a:defRPr sz="1700" kern="1200">
                          <a:solidFill>
                            <a:schemeClr val="dk1"/>
                          </a:solidFill>
                          <a:latin typeface="Calibri" panose="020F0502020204030204"/>
                        </a:defRPr>
                      </a:lvl4pPr>
                      <a:lvl5pPr marL="1696085" algn="l" defTabSz="847725" rtl="0" eaLnBrk="1" latinLnBrk="0" hangingPunct="1">
                        <a:defRPr sz="1700" kern="1200">
                          <a:solidFill>
                            <a:schemeClr val="dk1"/>
                          </a:solidFill>
                          <a:latin typeface="Calibri" panose="020F0502020204030204"/>
                        </a:defRPr>
                      </a:lvl5pPr>
                      <a:lvl6pPr marL="2120265" algn="l" defTabSz="847725" rtl="0" eaLnBrk="1" latinLnBrk="0" hangingPunct="1">
                        <a:defRPr sz="1700" kern="1200">
                          <a:solidFill>
                            <a:schemeClr val="dk1"/>
                          </a:solidFill>
                          <a:latin typeface="Calibri" panose="020F0502020204030204"/>
                        </a:defRPr>
                      </a:lvl6pPr>
                      <a:lvl7pPr marL="2544445" algn="l" defTabSz="847725" rtl="0" eaLnBrk="1" latinLnBrk="0" hangingPunct="1">
                        <a:defRPr sz="1700" kern="1200">
                          <a:solidFill>
                            <a:schemeClr val="dk1"/>
                          </a:solidFill>
                          <a:latin typeface="Calibri" panose="020F0502020204030204"/>
                        </a:defRPr>
                      </a:lvl7pPr>
                      <a:lvl8pPr marL="2967990" algn="l" defTabSz="847725" rtl="0" eaLnBrk="1" latinLnBrk="0" hangingPunct="1">
                        <a:defRPr sz="1700" kern="1200">
                          <a:solidFill>
                            <a:schemeClr val="dk1"/>
                          </a:solidFill>
                          <a:latin typeface="Calibri" panose="020F0502020204030204"/>
                        </a:defRPr>
                      </a:lvl8pPr>
                      <a:lvl9pPr marL="3392170" algn="l" defTabSz="847725" rtl="0" eaLnBrk="1" latinLnBrk="0" hangingPunct="1">
                        <a:defRPr sz="1700" kern="1200">
                          <a:solidFill>
                            <a:schemeClr val="dk1"/>
                          </a:solidFill>
                          <a:latin typeface="Calibri" panose="020F0502020204030204"/>
                        </a:defRPr>
                      </a:lvl9pPr>
                    </a:lstStyle>
                    <a:p>
                      <a:pPr>
                        <a:buNone/>
                      </a:pPr>
                      <a:r>
                        <a:rPr lang="zh-CN" altLang="en-US" sz="1200" dirty="0">
                          <a:latin typeface="微软雅黑" panose="020B0503020204020204" pitchFamily="34" charset="-122"/>
                          <a:ea typeface="微软雅黑" panose="020B0503020204020204" pitchFamily="34" charset="-122"/>
                        </a:rPr>
                        <a:t>不详</a:t>
                      </a:r>
                    </a:p>
                  </a:txBody>
                  <a:tcPr marL="91435" marR="91435" marT="45705" marB="45705">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bl>
          </a:graphicData>
        </a:graphic>
      </p:graphicFrame>
      <p:sp>
        <p:nvSpPr>
          <p:cNvPr id="25" name="文本框 24"/>
          <p:cNvSpPr txBox="1"/>
          <p:nvPr/>
        </p:nvSpPr>
        <p:spPr>
          <a:xfrm>
            <a:off x="484903" y="3394838"/>
            <a:ext cx="587016" cy="276999"/>
          </a:xfrm>
          <a:prstGeom prst="rect">
            <a:avLst/>
          </a:prstGeom>
          <a:noFill/>
        </p:spPr>
        <p:txBody>
          <a:bodyPr wrap="square" rtlCol="0">
            <a:spAutoFit/>
          </a:bodyPr>
          <a:lstStyle/>
          <a:p>
            <a:r>
              <a:rPr lang="en-US" altLang="zh-CN" sz="1200" dirty="0" smtClean="0"/>
              <a:t>1</a:t>
            </a:r>
            <a:r>
              <a:rPr lang="zh-CN" altLang="en-US" sz="1200" dirty="0" smtClean="0"/>
              <a:t>亿</a:t>
            </a:r>
            <a:endParaRPr lang="zh-CN" altLang="en-US" sz="1200" dirty="0"/>
          </a:p>
        </p:txBody>
      </p:sp>
      <p:grpSp>
        <p:nvGrpSpPr>
          <p:cNvPr id="135" name="0abf8115-8b3d-4d2b-88d7-c6244da34ee7"/>
          <p:cNvGrpSpPr>
            <a:grpSpLocks noChangeAspect="1"/>
          </p:cNvGrpSpPr>
          <p:nvPr/>
        </p:nvGrpSpPr>
        <p:grpSpPr>
          <a:xfrm>
            <a:off x="-396552" y="1404158"/>
            <a:ext cx="7631144" cy="3184575"/>
            <a:chOff x="947442" y="1271471"/>
            <a:chExt cx="10294822" cy="4719664"/>
          </a:xfrm>
        </p:grpSpPr>
        <p:grpSp>
          <p:nvGrpSpPr>
            <p:cNvPr id="136" name="Group 143"/>
            <p:cNvGrpSpPr/>
            <p:nvPr/>
          </p:nvGrpSpPr>
          <p:grpSpPr>
            <a:xfrm>
              <a:off x="947442" y="1271471"/>
              <a:ext cx="10294822" cy="4719664"/>
              <a:chOff x="4099720" y="1771395"/>
              <a:chExt cx="7107238" cy="3975355"/>
            </a:xfrm>
          </p:grpSpPr>
          <p:grpSp>
            <p:nvGrpSpPr>
              <p:cNvPr id="139" name="Group 67"/>
              <p:cNvGrpSpPr/>
              <p:nvPr/>
            </p:nvGrpSpPr>
            <p:grpSpPr bwMode="auto">
              <a:xfrm>
                <a:off x="4099720" y="1771395"/>
                <a:ext cx="7107238" cy="4024"/>
                <a:chOff x="19" y="538"/>
                <a:chExt cx="8954" cy="4024"/>
              </a:xfrm>
            </p:grpSpPr>
            <p:sp>
              <p:nvSpPr>
                <p:cNvPr id="202" name="Straight Connector 68"/>
                <p:cNvSpPr/>
                <p:nvPr/>
              </p:nvSpPr>
              <p:spPr bwMode="auto">
                <a:xfrm>
                  <a:off x="445" y="4080"/>
                  <a:ext cx="8528" cy="0"/>
                </a:xfrm>
                <a:prstGeom prst="line">
                  <a:avLst/>
                </a:prstGeom>
                <a:noFill/>
                <a:ln w="25400">
                  <a:solidFill>
                    <a:srgbClr val="E6E5E5">
                      <a:alpha val="59999"/>
                    </a:srgbClr>
                  </a:solidFill>
                  <a:miter lim="800000"/>
                </a:ln>
              </p:spPr>
              <p:txBody>
                <a:bodyPr anchor="ctr"/>
                <a:lstStyle/>
                <a:p>
                  <a:pPr algn="ctr"/>
                  <a:endParaRPr/>
                </a:p>
              </p:txBody>
            </p:sp>
            <p:sp>
              <p:nvSpPr>
                <p:cNvPr id="207" name="Freeform: Shape 73"/>
                <p:cNvSpPr/>
                <p:nvPr/>
              </p:nvSpPr>
              <p:spPr bwMode="auto">
                <a:xfrm>
                  <a:off x="457" y="538"/>
                  <a:ext cx="8511" cy="4024"/>
                </a:xfrm>
                <a:custGeom>
                  <a:avLst/>
                  <a:gdLst>
                    <a:gd name="T0" fmla="*/ 0 w 21457"/>
                    <a:gd name="T1" fmla="*/ 0 h 21600"/>
                    <a:gd name="T2" fmla="*/ 0 w 21457"/>
                    <a:gd name="T3" fmla="*/ 22 h 21600"/>
                    <a:gd name="T4" fmla="*/ 39 w 21457"/>
                    <a:gd name="T5" fmla="*/ 26 h 21600"/>
                    <a:gd name="T6" fmla="*/ 531 w 21457"/>
                    <a:gd name="T7" fmla="*/ 2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57" h="21600">
                      <a:moveTo>
                        <a:pt x="3" y="0"/>
                      </a:moveTo>
                      <a:lnTo>
                        <a:pt x="3" y="18531"/>
                      </a:lnTo>
                      <a:cubicBezTo>
                        <a:pt x="3" y="18531"/>
                        <a:pt x="-143" y="21600"/>
                        <a:pt x="1568" y="21600"/>
                      </a:cubicBezTo>
                      <a:cubicBezTo>
                        <a:pt x="3279" y="21600"/>
                        <a:pt x="21457" y="21585"/>
                        <a:pt x="21457" y="21585"/>
                      </a:cubicBezTo>
                    </a:path>
                  </a:pathLst>
                </a:custGeom>
                <a:noFill/>
                <a:ln w="25400" cap="flat">
                  <a:noFill/>
                  <a:prstDash val="solid"/>
                  <a:miter lim="800000"/>
                  <a:headEnd type="none" w="med" len="med"/>
                  <a:tailEnd type="none" w="med" len="med"/>
                </a:ln>
              </p:spPr>
              <p:txBody>
                <a:bodyPr anchor="ctr"/>
                <a:lstStyle/>
                <a:p>
                  <a:pPr algn="ctr"/>
                  <a:endParaRPr/>
                </a:p>
              </p:txBody>
            </p:sp>
            <p:sp>
              <p:nvSpPr>
                <p:cNvPr id="208" name="Rectangle 74"/>
                <p:cNvSpPr/>
                <p:nvPr/>
              </p:nvSpPr>
              <p:spPr bwMode="auto">
                <a:xfrm>
                  <a:off x="78" y="3971"/>
                  <a:ext cx="167" cy="220"/>
                </a:xfrm>
                <a:prstGeom prst="rect">
                  <a:avLst/>
                </a:prstGeom>
                <a:noFill/>
                <a:ln>
                  <a:noFill/>
                </a:ln>
              </p:spPr>
              <p:txBody>
                <a:bodyPr wrap="none" lIns="0" tIns="0" rIns="0" bIns="0" anchor="ctr">
                  <a:normAutofit fontScale="25000" lnSpcReduction="20000"/>
                </a:bodyPr>
                <a:lstStyle/>
                <a:p>
                  <a:r>
                    <a:rPr lang="en-US" sz="1350">
                      <a:solidFill>
                        <a:srgbClr val="495869"/>
                      </a:solidFill>
                    </a:rPr>
                    <a:t>20</a:t>
                  </a:r>
                </a:p>
              </p:txBody>
            </p:sp>
            <p:sp>
              <p:nvSpPr>
                <p:cNvPr id="209" name="Rectangle 75"/>
                <p:cNvSpPr/>
                <p:nvPr/>
              </p:nvSpPr>
              <p:spPr bwMode="auto">
                <a:xfrm>
                  <a:off x="78" y="3139"/>
                  <a:ext cx="167" cy="220"/>
                </a:xfrm>
                <a:prstGeom prst="rect">
                  <a:avLst/>
                </a:prstGeom>
                <a:noFill/>
                <a:ln>
                  <a:noFill/>
                </a:ln>
              </p:spPr>
              <p:txBody>
                <a:bodyPr wrap="none" lIns="0" tIns="0" rIns="0" bIns="0" anchor="ctr">
                  <a:normAutofit fontScale="25000" lnSpcReduction="20000"/>
                </a:bodyPr>
                <a:lstStyle/>
                <a:p>
                  <a:r>
                    <a:rPr lang="en-US" sz="1350">
                      <a:solidFill>
                        <a:srgbClr val="495869"/>
                      </a:solidFill>
                    </a:rPr>
                    <a:t>40</a:t>
                  </a:r>
                </a:p>
              </p:txBody>
            </p:sp>
            <p:sp>
              <p:nvSpPr>
                <p:cNvPr id="210" name="Rectangle 76"/>
                <p:cNvSpPr/>
                <p:nvPr/>
              </p:nvSpPr>
              <p:spPr bwMode="auto">
                <a:xfrm>
                  <a:off x="78" y="2307"/>
                  <a:ext cx="167" cy="220"/>
                </a:xfrm>
                <a:prstGeom prst="rect">
                  <a:avLst/>
                </a:prstGeom>
                <a:noFill/>
                <a:ln>
                  <a:noFill/>
                </a:ln>
              </p:spPr>
              <p:txBody>
                <a:bodyPr wrap="none" lIns="0" tIns="0" rIns="0" bIns="0" anchor="ctr">
                  <a:normAutofit fontScale="25000" lnSpcReduction="20000"/>
                </a:bodyPr>
                <a:lstStyle/>
                <a:p>
                  <a:r>
                    <a:rPr lang="en-US" sz="1350">
                      <a:solidFill>
                        <a:srgbClr val="495869"/>
                      </a:solidFill>
                    </a:rPr>
                    <a:t>60</a:t>
                  </a:r>
                </a:p>
              </p:txBody>
            </p:sp>
            <p:sp>
              <p:nvSpPr>
                <p:cNvPr id="211" name="Rectangle 77"/>
                <p:cNvSpPr/>
                <p:nvPr/>
              </p:nvSpPr>
              <p:spPr bwMode="auto">
                <a:xfrm>
                  <a:off x="78" y="1475"/>
                  <a:ext cx="167" cy="220"/>
                </a:xfrm>
                <a:prstGeom prst="rect">
                  <a:avLst/>
                </a:prstGeom>
                <a:noFill/>
                <a:ln>
                  <a:noFill/>
                </a:ln>
              </p:spPr>
              <p:txBody>
                <a:bodyPr wrap="none" lIns="0" tIns="0" rIns="0" bIns="0" anchor="ctr">
                  <a:normAutofit fontScale="25000" lnSpcReduction="20000"/>
                </a:bodyPr>
                <a:lstStyle/>
                <a:p>
                  <a:r>
                    <a:rPr lang="en-US" sz="1350" dirty="0">
                      <a:solidFill>
                        <a:srgbClr val="495869"/>
                      </a:solidFill>
                    </a:rPr>
                    <a:t>80</a:t>
                  </a:r>
                </a:p>
              </p:txBody>
            </p:sp>
            <p:sp>
              <p:nvSpPr>
                <p:cNvPr id="212" name="Rectangle 78"/>
                <p:cNvSpPr/>
                <p:nvPr/>
              </p:nvSpPr>
              <p:spPr bwMode="auto">
                <a:xfrm>
                  <a:off x="19" y="643"/>
                  <a:ext cx="251" cy="220"/>
                </a:xfrm>
                <a:prstGeom prst="rect">
                  <a:avLst/>
                </a:prstGeom>
                <a:noFill/>
                <a:ln>
                  <a:noFill/>
                </a:ln>
              </p:spPr>
              <p:txBody>
                <a:bodyPr wrap="none" lIns="0" tIns="0" rIns="0" bIns="0" anchor="ctr">
                  <a:normAutofit fontScale="25000" lnSpcReduction="20000"/>
                </a:bodyPr>
                <a:lstStyle/>
                <a:p>
                  <a:r>
                    <a:rPr lang="en-US" sz="1350">
                      <a:solidFill>
                        <a:srgbClr val="495869"/>
                      </a:solidFill>
                    </a:rPr>
                    <a:t>100</a:t>
                  </a:r>
                </a:p>
              </p:txBody>
            </p:sp>
          </p:grpSp>
          <p:sp>
            <p:nvSpPr>
              <p:cNvPr id="140" name="Rectangle 80"/>
              <p:cNvSpPr/>
              <p:nvPr/>
            </p:nvSpPr>
            <p:spPr bwMode="auto">
              <a:xfrm>
                <a:off x="4832350" y="5467350"/>
                <a:ext cx="558800" cy="247650"/>
              </a:xfrm>
              <a:prstGeom prst="rect">
                <a:avLst/>
              </a:prstGeom>
              <a:noFill/>
              <a:ln>
                <a:noFill/>
              </a:ln>
            </p:spPr>
            <p:txBody>
              <a:bodyPr wrap="none" lIns="0" tIns="0" rIns="0" bIns="0">
                <a:normAutofit/>
              </a:bodyPr>
              <a:lstStyle/>
              <a:p>
                <a:pPr algn="ctr"/>
                <a:r>
                  <a:rPr lang="en-US" sz="1200" b="1">
                    <a:solidFill>
                      <a:srgbClr val="495869"/>
                    </a:solidFill>
                  </a:rPr>
                  <a:t>2011</a:t>
                </a:r>
              </a:p>
            </p:txBody>
          </p:sp>
          <p:grpSp>
            <p:nvGrpSpPr>
              <p:cNvPr id="141" name="Group 81"/>
              <p:cNvGrpSpPr/>
              <p:nvPr/>
            </p:nvGrpSpPr>
            <p:grpSpPr>
              <a:xfrm>
                <a:off x="4851400" y="4728389"/>
                <a:ext cx="546100" cy="730253"/>
                <a:chOff x="9702800" y="9456738"/>
                <a:chExt cx="1092200" cy="1460500"/>
              </a:xfrm>
              <a:solidFill>
                <a:schemeClr val="accent4"/>
              </a:solidFill>
            </p:grpSpPr>
            <p:sp>
              <p:nvSpPr>
                <p:cNvPr id="198" name="Oval 83"/>
                <p:cNvSpPr/>
                <p:nvPr/>
              </p:nvSpPr>
              <p:spPr bwMode="auto">
                <a:xfrm>
                  <a:off x="9702800" y="10666413"/>
                  <a:ext cx="1092200" cy="250825"/>
                </a:xfrm>
                <a:prstGeom prst="ellipse">
                  <a:avLst/>
                </a:prstGeom>
                <a:solidFill>
                  <a:srgbClr val="92D050"/>
                </a:solidFill>
                <a:ln w="25400">
                  <a:solidFill>
                    <a:schemeClr val="tx1">
                      <a:alpha val="0"/>
                    </a:schemeClr>
                  </a:solidFill>
                  <a:miter lim="800000"/>
                </a:ln>
              </p:spPr>
              <p:txBody>
                <a:bodyPr anchor="ctr"/>
                <a:lstStyle/>
                <a:p>
                  <a:pPr algn="ctr"/>
                  <a:endParaRPr/>
                </a:p>
              </p:txBody>
            </p:sp>
            <p:grpSp>
              <p:nvGrpSpPr>
                <p:cNvPr id="199" name="Group 84"/>
                <p:cNvGrpSpPr/>
                <p:nvPr/>
              </p:nvGrpSpPr>
              <p:grpSpPr bwMode="auto">
                <a:xfrm>
                  <a:off x="9718675" y="9456738"/>
                  <a:ext cx="1058862" cy="1335087"/>
                  <a:chOff x="0" y="0"/>
                  <a:chExt cx="666" cy="840"/>
                </a:xfrm>
                <a:grpFill/>
              </p:grpSpPr>
              <p:sp>
                <p:nvSpPr>
                  <p:cNvPr id="200" name="Freeform: Shape 85"/>
                  <p:cNvSpPr/>
                  <p:nvPr/>
                </p:nvSpPr>
                <p:spPr bwMode="auto">
                  <a:xfrm>
                    <a:off x="0" y="0"/>
                    <a:ext cx="343" cy="839"/>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solidFill>
                    <a:srgbClr val="92D050"/>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201" name="Freeform: Shape 86"/>
                  <p:cNvSpPr/>
                  <p:nvPr/>
                </p:nvSpPr>
                <p:spPr bwMode="auto">
                  <a:xfrm flipH="1">
                    <a:off x="323" y="1"/>
                    <a:ext cx="343" cy="839"/>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solidFill>
                    <a:srgbClr val="92D050"/>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grpSp>
          </p:grpSp>
          <p:grpSp>
            <p:nvGrpSpPr>
              <p:cNvPr id="144" name="Group 97"/>
              <p:cNvGrpSpPr/>
              <p:nvPr/>
            </p:nvGrpSpPr>
            <p:grpSpPr>
              <a:xfrm>
                <a:off x="6723063" y="3301200"/>
                <a:ext cx="546100" cy="2157431"/>
                <a:chOff x="13446125" y="6602386"/>
                <a:chExt cx="1092200" cy="4314852"/>
              </a:xfrm>
              <a:solidFill>
                <a:schemeClr val="accent1"/>
              </a:solidFill>
            </p:grpSpPr>
            <p:sp>
              <p:nvSpPr>
                <p:cNvPr id="186" name="Oval 98"/>
                <p:cNvSpPr/>
                <p:nvPr/>
              </p:nvSpPr>
              <p:spPr bwMode="auto">
                <a:xfrm>
                  <a:off x="13446125" y="10475913"/>
                  <a:ext cx="1092200" cy="441325"/>
                </a:xfrm>
                <a:prstGeom prst="ellipse">
                  <a:avLst/>
                </a:prstGeom>
                <a:solidFill>
                  <a:srgbClr val="00B0F0"/>
                </a:solidFill>
                <a:ln w="25400">
                  <a:solidFill>
                    <a:schemeClr val="tx1">
                      <a:alpha val="0"/>
                    </a:schemeClr>
                  </a:solidFill>
                  <a:miter lim="800000"/>
                </a:ln>
              </p:spPr>
              <p:txBody>
                <a:bodyPr anchor="ctr"/>
                <a:lstStyle/>
                <a:p>
                  <a:pPr algn="ctr"/>
                  <a:endParaRPr/>
                </a:p>
              </p:txBody>
            </p:sp>
            <p:sp>
              <p:nvSpPr>
                <p:cNvPr id="187" name="Freeform: Shape 99"/>
                <p:cNvSpPr/>
                <p:nvPr/>
              </p:nvSpPr>
              <p:spPr bwMode="auto">
                <a:xfrm flipH="1">
                  <a:off x="13977935" y="6735763"/>
                  <a:ext cx="542925" cy="3954462"/>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solidFill>
                  <a:srgbClr val="00B0F0"/>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188" name="Freeform: Shape 100"/>
                <p:cNvSpPr/>
                <p:nvPr/>
              </p:nvSpPr>
              <p:spPr bwMode="auto">
                <a:xfrm>
                  <a:off x="13465175" y="6734175"/>
                  <a:ext cx="542925" cy="3956050"/>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solidFill>
                  <a:srgbClr val="00B0F0"/>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189" name="Oval 101"/>
                <p:cNvSpPr/>
                <p:nvPr/>
              </p:nvSpPr>
              <p:spPr bwMode="auto">
                <a:xfrm>
                  <a:off x="13757980" y="6602386"/>
                  <a:ext cx="497066" cy="606453"/>
                </a:xfrm>
                <a:prstGeom prst="ellipse">
                  <a:avLst/>
                </a:prstGeom>
                <a:solidFill>
                  <a:srgbClr val="00B0F0"/>
                </a:solidFill>
                <a:ln w="25400">
                  <a:solidFill>
                    <a:schemeClr val="bg1"/>
                  </a:solidFill>
                  <a:miter lim="800000"/>
                </a:ln>
              </p:spPr>
              <p:txBody>
                <a:bodyPr anchor="ctr"/>
                <a:lstStyle/>
                <a:p>
                  <a:pPr algn="ctr"/>
                  <a:endParaRPr/>
                </a:p>
              </p:txBody>
            </p:sp>
          </p:grpSp>
          <p:grpSp>
            <p:nvGrpSpPr>
              <p:cNvPr id="145" name="Group 102"/>
              <p:cNvGrpSpPr/>
              <p:nvPr/>
            </p:nvGrpSpPr>
            <p:grpSpPr>
              <a:xfrm>
                <a:off x="7347744" y="2799555"/>
                <a:ext cx="546100" cy="2659087"/>
                <a:chOff x="14695488" y="5599086"/>
                <a:chExt cx="1092200" cy="5318152"/>
              </a:xfrm>
              <a:solidFill>
                <a:schemeClr val="accent1">
                  <a:lumMod val="75000"/>
                </a:schemeClr>
              </a:solidFill>
            </p:grpSpPr>
            <p:sp>
              <p:nvSpPr>
                <p:cNvPr id="182" name="Oval 103"/>
                <p:cNvSpPr/>
                <p:nvPr/>
              </p:nvSpPr>
              <p:spPr bwMode="auto">
                <a:xfrm>
                  <a:off x="14695488" y="10666413"/>
                  <a:ext cx="1092200" cy="250825"/>
                </a:xfrm>
                <a:prstGeom prst="ellipse">
                  <a:avLst/>
                </a:prstGeom>
                <a:solidFill>
                  <a:srgbClr val="C00000"/>
                </a:solidFill>
                <a:ln w="25400">
                  <a:solidFill>
                    <a:schemeClr val="tx1">
                      <a:alpha val="0"/>
                    </a:schemeClr>
                  </a:solidFill>
                  <a:miter lim="800000"/>
                </a:ln>
              </p:spPr>
              <p:txBody>
                <a:bodyPr anchor="ctr"/>
                <a:lstStyle/>
                <a:p>
                  <a:pPr algn="ctr"/>
                  <a:endParaRPr/>
                </a:p>
              </p:txBody>
            </p:sp>
            <p:sp>
              <p:nvSpPr>
                <p:cNvPr id="183" name="Freeform: Shape 104"/>
                <p:cNvSpPr/>
                <p:nvPr/>
              </p:nvSpPr>
              <p:spPr bwMode="auto">
                <a:xfrm>
                  <a:off x="14711363" y="5686425"/>
                  <a:ext cx="546100" cy="5126038"/>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solidFill>
                  <a:srgbClr val="C00000"/>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184" name="Freeform: Shape 105"/>
                <p:cNvSpPr/>
                <p:nvPr/>
              </p:nvSpPr>
              <p:spPr bwMode="auto">
                <a:xfrm flipH="1">
                  <a:off x="15225713" y="5692772"/>
                  <a:ext cx="544512" cy="5126037"/>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solidFill>
                  <a:srgbClr val="C00000"/>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185" name="Oval 106"/>
                <p:cNvSpPr/>
                <p:nvPr/>
              </p:nvSpPr>
              <p:spPr bwMode="auto">
                <a:xfrm>
                  <a:off x="15007343" y="5599086"/>
                  <a:ext cx="497066" cy="606453"/>
                </a:xfrm>
                <a:prstGeom prst="ellipse">
                  <a:avLst/>
                </a:prstGeom>
                <a:solidFill>
                  <a:srgbClr val="C00000"/>
                </a:solidFill>
                <a:ln w="25400">
                  <a:solidFill>
                    <a:schemeClr val="bg1"/>
                  </a:solidFill>
                  <a:miter lim="800000"/>
                </a:ln>
              </p:spPr>
              <p:txBody>
                <a:bodyPr anchor="ctr"/>
                <a:lstStyle/>
                <a:p>
                  <a:pPr algn="ctr"/>
                  <a:endParaRPr/>
                </a:p>
              </p:txBody>
            </p:sp>
          </p:grpSp>
          <p:grpSp>
            <p:nvGrpSpPr>
              <p:cNvPr id="146" name="Group 107"/>
              <p:cNvGrpSpPr/>
              <p:nvPr/>
            </p:nvGrpSpPr>
            <p:grpSpPr>
              <a:xfrm>
                <a:off x="7971632" y="2331240"/>
                <a:ext cx="546100" cy="3127401"/>
                <a:chOff x="15943263" y="4662462"/>
                <a:chExt cx="1092200" cy="6254776"/>
              </a:xfrm>
              <a:solidFill>
                <a:schemeClr val="accent1"/>
              </a:solidFill>
            </p:grpSpPr>
            <p:sp>
              <p:nvSpPr>
                <p:cNvPr id="178" name="Oval 108"/>
                <p:cNvSpPr/>
                <p:nvPr/>
              </p:nvSpPr>
              <p:spPr bwMode="auto">
                <a:xfrm>
                  <a:off x="15943263" y="10666413"/>
                  <a:ext cx="1092200" cy="250825"/>
                </a:xfrm>
                <a:prstGeom prst="ellipse">
                  <a:avLst/>
                </a:prstGeom>
                <a:solidFill>
                  <a:srgbClr val="0070C0"/>
                </a:solidFill>
                <a:ln w="25400">
                  <a:solidFill>
                    <a:schemeClr val="tx1">
                      <a:alpha val="0"/>
                    </a:schemeClr>
                  </a:solidFill>
                  <a:miter lim="800000"/>
                </a:ln>
              </p:spPr>
              <p:txBody>
                <a:bodyPr anchor="ctr"/>
                <a:lstStyle/>
                <a:p>
                  <a:pPr algn="ctr"/>
                  <a:endParaRPr/>
                </a:p>
              </p:txBody>
            </p:sp>
            <p:sp>
              <p:nvSpPr>
                <p:cNvPr id="179" name="Freeform: Shape 109"/>
                <p:cNvSpPr/>
                <p:nvPr/>
              </p:nvSpPr>
              <p:spPr bwMode="auto">
                <a:xfrm>
                  <a:off x="15960725" y="4778375"/>
                  <a:ext cx="544513" cy="6046788"/>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solidFill>
                  <a:srgbClr val="0070C0"/>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180" name="Freeform: Shape 110"/>
                <p:cNvSpPr/>
                <p:nvPr/>
              </p:nvSpPr>
              <p:spPr bwMode="auto">
                <a:xfrm flipH="1">
                  <a:off x="16473488" y="4786313"/>
                  <a:ext cx="544512" cy="6046787"/>
                </a:xfrm>
                <a:custGeom>
                  <a:avLst/>
                  <a:gdLst>
                    <a:gd name="T0" fmla="*/ 0 w 21600"/>
                    <a:gd name="T1" fmla="*/ 21176 h 21388"/>
                    <a:gd name="T2" fmla="*/ 7830 w 21600"/>
                    <a:gd name="T3" fmla="*/ 16275 h 21388"/>
                    <a:gd name="T4" fmla="*/ 11674 w 21600"/>
                    <a:gd name="T5" fmla="*/ 8293 h 21388"/>
                    <a:gd name="T6" fmla="*/ 14831 w 21600"/>
                    <a:gd name="T7" fmla="*/ 517 h 21388"/>
                    <a:gd name="T8" fmla="*/ 21600 w 21600"/>
                    <a:gd name="T9" fmla="*/ 43 h 21388"/>
                    <a:gd name="T10" fmla="*/ 21600 w 21600"/>
                    <a:gd name="T11" fmla="*/ 21388 h 21388"/>
                    <a:gd name="T12" fmla="*/ 0 w 21600"/>
                    <a:gd name="T13" fmla="*/ 21176 h 21388"/>
                    <a:gd name="T14" fmla="*/ 0 w 21600"/>
                    <a:gd name="T15" fmla="*/ 21176 h 21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388">
                      <a:moveTo>
                        <a:pt x="0" y="21176"/>
                      </a:moveTo>
                      <a:cubicBezTo>
                        <a:pt x="0" y="21176"/>
                        <a:pt x="5025" y="19898"/>
                        <a:pt x="7830" y="16275"/>
                      </a:cubicBezTo>
                      <a:cubicBezTo>
                        <a:pt x="10634" y="12652"/>
                        <a:pt x="9680" y="14235"/>
                        <a:pt x="11674" y="8293"/>
                      </a:cubicBezTo>
                      <a:cubicBezTo>
                        <a:pt x="12484" y="5878"/>
                        <a:pt x="12369" y="1247"/>
                        <a:pt x="14831" y="517"/>
                      </a:cubicBezTo>
                      <a:cubicBezTo>
                        <a:pt x="17294" y="-212"/>
                        <a:pt x="21600" y="43"/>
                        <a:pt x="21600" y="43"/>
                      </a:cubicBezTo>
                      <a:lnTo>
                        <a:pt x="21600" y="21388"/>
                      </a:lnTo>
                      <a:lnTo>
                        <a:pt x="0" y="21176"/>
                      </a:lnTo>
                      <a:close/>
                      <a:moveTo>
                        <a:pt x="0" y="21176"/>
                      </a:moveTo>
                    </a:path>
                  </a:pathLst>
                </a:custGeom>
                <a:solidFill>
                  <a:srgbClr val="0070C0"/>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181" name="Oval 111"/>
                <p:cNvSpPr/>
                <p:nvPr/>
              </p:nvSpPr>
              <p:spPr bwMode="auto">
                <a:xfrm>
                  <a:off x="16255118" y="4662462"/>
                  <a:ext cx="497066" cy="606453"/>
                </a:xfrm>
                <a:prstGeom prst="ellipse">
                  <a:avLst/>
                </a:prstGeom>
                <a:solidFill>
                  <a:srgbClr val="0070C0"/>
                </a:solidFill>
                <a:ln w="25400">
                  <a:solidFill>
                    <a:schemeClr val="bg1"/>
                  </a:solidFill>
                  <a:miter lim="800000"/>
                </a:ln>
              </p:spPr>
              <p:txBody>
                <a:bodyPr anchor="ctr"/>
                <a:lstStyle/>
                <a:p>
                  <a:pPr algn="ctr"/>
                  <a:endParaRPr/>
                </a:p>
              </p:txBody>
            </p:sp>
          </p:grpSp>
          <p:sp>
            <p:nvSpPr>
              <p:cNvPr id="153" name="Rectangle 136"/>
              <p:cNvSpPr/>
              <p:nvPr/>
            </p:nvSpPr>
            <p:spPr bwMode="auto">
              <a:xfrm>
                <a:off x="6724650" y="5486400"/>
                <a:ext cx="558800" cy="247650"/>
              </a:xfrm>
              <a:prstGeom prst="rect">
                <a:avLst/>
              </a:prstGeom>
              <a:noFill/>
              <a:ln>
                <a:noFill/>
              </a:ln>
            </p:spPr>
            <p:txBody>
              <a:bodyPr wrap="none" lIns="0" tIns="0" rIns="0" bIns="0">
                <a:normAutofit/>
              </a:bodyPr>
              <a:lstStyle/>
              <a:p>
                <a:pPr algn="ctr"/>
                <a:r>
                  <a:rPr lang="en-US" sz="1200" b="1">
                    <a:solidFill>
                      <a:srgbClr val="495869"/>
                    </a:solidFill>
                  </a:rPr>
                  <a:t>2014</a:t>
                </a:r>
              </a:p>
            </p:txBody>
          </p:sp>
          <p:sp>
            <p:nvSpPr>
              <p:cNvPr id="154" name="Rectangle 137"/>
              <p:cNvSpPr/>
              <p:nvPr/>
            </p:nvSpPr>
            <p:spPr bwMode="auto">
              <a:xfrm>
                <a:off x="7340600" y="5492750"/>
                <a:ext cx="558800" cy="247650"/>
              </a:xfrm>
              <a:prstGeom prst="rect">
                <a:avLst/>
              </a:prstGeom>
              <a:noFill/>
              <a:ln>
                <a:noFill/>
              </a:ln>
            </p:spPr>
            <p:txBody>
              <a:bodyPr wrap="none" lIns="0" tIns="0" rIns="0" bIns="0">
                <a:normAutofit/>
              </a:bodyPr>
              <a:lstStyle/>
              <a:p>
                <a:pPr algn="ctr"/>
                <a:r>
                  <a:rPr lang="en-US" sz="1200" b="1">
                    <a:solidFill>
                      <a:srgbClr val="495869"/>
                    </a:solidFill>
                  </a:rPr>
                  <a:t>2015</a:t>
                </a:r>
              </a:p>
            </p:txBody>
          </p:sp>
          <p:sp>
            <p:nvSpPr>
              <p:cNvPr id="155" name="Rectangle 138"/>
              <p:cNvSpPr/>
              <p:nvPr/>
            </p:nvSpPr>
            <p:spPr bwMode="auto">
              <a:xfrm>
                <a:off x="7962900" y="5499100"/>
                <a:ext cx="558800" cy="247650"/>
              </a:xfrm>
              <a:prstGeom prst="rect">
                <a:avLst/>
              </a:prstGeom>
              <a:noFill/>
              <a:ln>
                <a:noFill/>
              </a:ln>
            </p:spPr>
            <p:txBody>
              <a:bodyPr wrap="none" lIns="0" tIns="0" rIns="0" bIns="0">
                <a:normAutofit/>
              </a:bodyPr>
              <a:lstStyle/>
              <a:p>
                <a:pPr algn="ctr"/>
                <a:r>
                  <a:rPr lang="en-US" sz="1200" b="1">
                    <a:solidFill>
                      <a:srgbClr val="495869"/>
                    </a:solidFill>
                  </a:rPr>
                  <a:t>2016</a:t>
                </a:r>
              </a:p>
            </p:txBody>
          </p:sp>
        </p:grpSp>
        <p:sp>
          <p:nvSpPr>
            <p:cNvPr id="138" name="Oval 146"/>
            <p:cNvSpPr/>
            <p:nvPr/>
          </p:nvSpPr>
          <p:spPr bwMode="auto">
            <a:xfrm>
              <a:off x="2281700" y="4626405"/>
              <a:ext cx="340409" cy="373367"/>
            </a:xfrm>
            <a:prstGeom prst="ellipse">
              <a:avLst/>
            </a:prstGeom>
            <a:solidFill>
              <a:srgbClr val="92D050"/>
            </a:solidFill>
            <a:ln w="25400">
              <a:solidFill>
                <a:schemeClr val="bg1"/>
              </a:solidFill>
              <a:miter lim="800000"/>
            </a:ln>
          </p:spPr>
          <p:txBody>
            <a:bodyPr anchor="ctr"/>
            <a:lstStyle/>
            <a:p>
              <a:pPr algn="ctr"/>
              <a:endParaRPr/>
            </a:p>
          </p:txBody>
        </p:sp>
      </p:grpSp>
      <p:sp>
        <p:nvSpPr>
          <p:cNvPr id="214" name="文本框 213"/>
          <p:cNvSpPr txBox="1"/>
          <p:nvPr/>
        </p:nvSpPr>
        <p:spPr>
          <a:xfrm>
            <a:off x="2420130" y="2389933"/>
            <a:ext cx="587016" cy="276999"/>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5.8</a:t>
            </a:r>
            <a:r>
              <a:rPr lang="zh-CN" altLang="en-US" sz="1200" dirty="0" smtClean="0">
                <a:latin typeface="微软雅黑" panose="020B0503020204020204" pitchFamily="34" charset="-122"/>
                <a:ea typeface="微软雅黑" panose="020B0503020204020204" pitchFamily="34" charset="-122"/>
              </a:rPr>
              <a:t>亿</a:t>
            </a:r>
            <a:endParaRPr lang="zh-CN" altLang="en-US" sz="1200" dirty="0">
              <a:latin typeface="微软雅黑" panose="020B0503020204020204" pitchFamily="34" charset="-122"/>
              <a:ea typeface="微软雅黑" panose="020B0503020204020204" pitchFamily="34" charset="-122"/>
            </a:endParaRPr>
          </a:p>
        </p:txBody>
      </p:sp>
      <p:sp>
        <p:nvSpPr>
          <p:cNvPr id="215" name="文本框 214"/>
          <p:cNvSpPr txBox="1"/>
          <p:nvPr/>
        </p:nvSpPr>
        <p:spPr>
          <a:xfrm>
            <a:off x="3119167" y="1897659"/>
            <a:ext cx="587016" cy="276999"/>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8.7</a:t>
            </a:r>
            <a:r>
              <a:rPr lang="zh-CN" altLang="en-US" sz="1200" dirty="0" smtClean="0">
                <a:latin typeface="微软雅黑" panose="020B0503020204020204" pitchFamily="34" charset="-122"/>
                <a:ea typeface="微软雅黑" panose="020B0503020204020204" pitchFamily="34" charset="-122"/>
              </a:rPr>
              <a:t>亿</a:t>
            </a:r>
            <a:endParaRPr lang="zh-CN" altLang="en-US" sz="1200" dirty="0">
              <a:latin typeface="微软雅黑" panose="020B0503020204020204" pitchFamily="34" charset="-122"/>
              <a:ea typeface="微软雅黑" panose="020B0503020204020204" pitchFamily="34" charset="-122"/>
            </a:endParaRPr>
          </a:p>
        </p:txBody>
      </p:sp>
      <p:sp>
        <p:nvSpPr>
          <p:cNvPr id="216" name="文本框 215"/>
          <p:cNvSpPr txBox="1"/>
          <p:nvPr/>
        </p:nvSpPr>
        <p:spPr>
          <a:xfrm>
            <a:off x="3687910" y="1415084"/>
            <a:ext cx="671450" cy="461665"/>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预计</a:t>
            </a:r>
            <a:r>
              <a:rPr lang="en-US" altLang="zh-CN" sz="1200" dirty="0" smtClean="0">
                <a:latin typeface="微软雅黑" panose="020B0503020204020204" pitchFamily="34" charset="-122"/>
                <a:ea typeface="微软雅黑" panose="020B0503020204020204" pitchFamily="34" charset="-122"/>
              </a:rPr>
              <a:t>10.2</a:t>
            </a:r>
            <a:r>
              <a:rPr lang="zh-CN" altLang="en-US" sz="1200" dirty="0" smtClean="0">
                <a:latin typeface="微软雅黑" panose="020B0503020204020204" pitchFamily="34" charset="-122"/>
                <a:ea typeface="微软雅黑" panose="020B0503020204020204" pitchFamily="34" charset="-122"/>
              </a:rPr>
              <a:t>亿</a:t>
            </a:r>
            <a:endParaRPr lang="zh-CN" altLang="en-US" sz="1200" dirty="0">
              <a:latin typeface="微软雅黑" panose="020B0503020204020204" pitchFamily="34" charset="-122"/>
              <a:ea typeface="微软雅黑" panose="020B0503020204020204" pitchFamily="34" charset="-122"/>
            </a:endParaRPr>
          </a:p>
        </p:txBody>
      </p:sp>
      <p:sp>
        <p:nvSpPr>
          <p:cNvPr id="43" name="矩形 42"/>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4)">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5"/>
          <p:cNvSpPr txBox="1">
            <a:spLocks noChangeArrowheads="1"/>
          </p:cNvSpPr>
          <p:nvPr/>
        </p:nvSpPr>
        <p:spPr bwMode="auto">
          <a:xfrm>
            <a:off x="952843" y="139511"/>
            <a:ext cx="3878614" cy="46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i="0" dirty="0" smtClean="0">
                <a:latin typeface="+mj-ea"/>
                <a:ea typeface="+mj-ea"/>
              </a:rPr>
              <a:t>一、知</a:t>
            </a:r>
            <a:r>
              <a:rPr lang="zh-CN" altLang="en-US" sz="2400" i="0" dirty="0">
                <a:latin typeface="+mj-ea"/>
                <a:ea typeface="+mj-ea"/>
              </a:rPr>
              <a:t>识产权概论</a:t>
            </a:r>
          </a:p>
        </p:txBody>
      </p:sp>
      <p:sp>
        <p:nvSpPr>
          <p:cNvPr id="3" name="矩形 2"/>
          <p:cNvSpPr/>
          <p:nvPr/>
        </p:nvSpPr>
        <p:spPr>
          <a:xfrm>
            <a:off x="1403648" y="3825671"/>
            <a:ext cx="6397424" cy="400110"/>
          </a:xfrm>
          <a:prstGeom prst="rect">
            <a:avLst/>
          </a:prstGeom>
        </p:spPr>
        <p:txBody>
          <a:bodyPr wrap="square">
            <a:spAutoFit/>
          </a:bodyPr>
          <a:lstStyle/>
          <a:p>
            <a:pPr marL="342900" indent="-342900">
              <a:spcBef>
                <a:spcPct val="20000"/>
              </a:spcBef>
              <a:buClr>
                <a:srgbClr val="0070C0"/>
              </a:buClr>
              <a:buFont typeface="Wingdings" panose="05000000000000000000" pitchFamily="2" charset="2"/>
              <a:buChar char="Ø"/>
            </a:pPr>
            <a:r>
              <a:rPr lang="zh-CN" altLang="en-US" sz="2000" b="0" dirty="0">
                <a:solidFill>
                  <a:prstClr val="black"/>
                </a:solidFill>
                <a:latin typeface="+mj-ea"/>
                <a:ea typeface="+mj-ea"/>
              </a:rPr>
              <a:t>植物新品种</a:t>
            </a:r>
          </a:p>
        </p:txBody>
      </p:sp>
      <p:sp>
        <p:nvSpPr>
          <p:cNvPr id="4" name="矩形 3"/>
          <p:cNvSpPr/>
          <p:nvPr/>
        </p:nvSpPr>
        <p:spPr>
          <a:xfrm>
            <a:off x="1403648" y="916578"/>
            <a:ext cx="4891083" cy="400110"/>
          </a:xfrm>
          <a:prstGeom prst="rect">
            <a:avLst/>
          </a:prstGeom>
        </p:spPr>
        <p:txBody>
          <a:bodyPr wrap="none">
            <a:spAutoFit/>
          </a:bodyPr>
          <a:lstStyle/>
          <a:p>
            <a:pPr marL="342900" indent="-342900">
              <a:spcBef>
                <a:spcPct val="20000"/>
              </a:spcBef>
              <a:buClr>
                <a:srgbClr val="0070C0"/>
              </a:buClr>
              <a:buFont typeface="Wingdings" panose="05000000000000000000" pitchFamily="2" charset="2"/>
              <a:buChar char="Ø"/>
            </a:pPr>
            <a:r>
              <a:rPr lang="zh-CN" altLang="en-US" sz="2000" b="0" dirty="0">
                <a:solidFill>
                  <a:prstClr val="black"/>
                </a:solidFill>
                <a:latin typeface="+mj-ea"/>
                <a:ea typeface="+mj-ea"/>
              </a:rPr>
              <a:t>专利权（发明、实用新型、外观设计）</a:t>
            </a:r>
          </a:p>
        </p:txBody>
      </p:sp>
      <p:sp>
        <p:nvSpPr>
          <p:cNvPr id="5" name="矩形 4"/>
          <p:cNvSpPr/>
          <p:nvPr/>
        </p:nvSpPr>
        <p:spPr>
          <a:xfrm>
            <a:off x="1403648" y="1332163"/>
            <a:ext cx="1300356" cy="400110"/>
          </a:xfrm>
          <a:prstGeom prst="rect">
            <a:avLst/>
          </a:prstGeom>
        </p:spPr>
        <p:txBody>
          <a:bodyPr wrap="none">
            <a:spAutoFit/>
          </a:bodyPr>
          <a:lstStyle/>
          <a:p>
            <a:pPr marL="342900" indent="-342900">
              <a:spcBef>
                <a:spcPct val="20000"/>
              </a:spcBef>
              <a:buClr>
                <a:srgbClr val="0070C0"/>
              </a:buClr>
              <a:buFont typeface="Wingdings" panose="05000000000000000000" pitchFamily="2" charset="2"/>
              <a:buChar char="Ø"/>
            </a:pPr>
            <a:r>
              <a:rPr lang="zh-CN" altLang="en-US" sz="2000" b="0" dirty="0">
                <a:solidFill>
                  <a:prstClr val="black"/>
                </a:solidFill>
                <a:latin typeface="+mj-ea"/>
                <a:ea typeface="+mj-ea"/>
              </a:rPr>
              <a:t>商标权</a:t>
            </a:r>
          </a:p>
        </p:txBody>
      </p:sp>
      <p:sp>
        <p:nvSpPr>
          <p:cNvPr id="6" name="矩形 5"/>
          <p:cNvSpPr/>
          <p:nvPr/>
        </p:nvSpPr>
        <p:spPr>
          <a:xfrm>
            <a:off x="1403648" y="1747748"/>
            <a:ext cx="3095719" cy="400110"/>
          </a:xfrm>
          <a:prstGeom prst="rect">
            <a:avLst/>
          </a:prstGeom>
        </p:spPr>
        <p:txBody>
          <a:bodyPr wrap="none">
            <a:spAutoFit/>
          </a:bodyPr>
          <a:lstStyle/>
          <a:p>
            <a:pPr marL="342900" indent="-342900">
              <a:spcBef>
                <a:spcPct val="20000"/>
              </a:spcBef>
              <a:buClr>
                <a:srgbClr val="0070C0"/>
              </a:buClr>
              <a:buFont typeface="Wingdings" panose="05000000000000000000" pitchFamily="2" charset="2"/>
              <a:buChar char="Ø"/>
            </a:pPr>
            <a:r>
              <a:rPr lang="zh-CN" altLang="en-US" sz="2000" b="0" dirty="0" smtClean="0">
                <a:solidFill>
                  <a:prstClr val="black"/>
                </a:solidFill>
                <a:latin typeface="+mj-ea"/>
                <a:ea typeface="+mj-ea"/>
              </a:rPr>
              <a:t>著作权（作品、软件</a:t>
            </a:r>
            <a:r>
              <a:rPr lang="zh-CN" altLang="en-US" sz="2000" b="0" dirty="0">
                <a:solidFill>
                  <a:prstClr val="black"/>
                </a:solidFill>
                <a:latin typeface="+mj-ea"/>
                <a:ea typeface="+mj-ea"/>
              </a:rPr>
              <a:t>）</a:t>
            </a:r>
          </a:p>
        </p:txBody>
      </p:sp>
      <p:sp>
        <p:nvSpPr>
          <p:cNvPr id="7" name="矩形 6"/>
          <p:cNvSpPr/>
          <p:nvPr/>
        </p:nvSpPr>
        <p:spPr>
          <a:xfrm>
            <a:off x="1403648" y="2163333"/>
            <a:ext cx="2582758" cy="400110"/>
          </a:xfrm>
          <a:prstGeom prst="rect">
            <a:avLst/>
          </a:prstGeom>
        </p:spPr>
        <p:txBody>
          <a:bodyPr wrap="none">
            <a:spAutoFit/>
          </a:bodyPr>
          <a:lstStyle/>
          <a:p>
            <a:pPr marL="342900" indent="-342900">
              <a:spcBef>
                <a:spcPct val="20000"/>
              </a:spcBef>
              <a:buClr>
                <a:srgbClr val="0070C0"/>
              </a:buClr>
              <a:buFont typeface="Wingdings" panose="05000000000000000000" pitchFamily="2" charset="2"/>
              <a:buChar char="Ø"/>
            </a:pPr>
            <a:r>
              <a:rPr lang="zh-CN" altLang="en-US" sz="2000" b="0" dirty="0">
                <a:solidFill>
                  <a:prstClr val="black"/>
                </a:solidFill>
                <a:latin typeface="+mj-ea"/>
                <a:ea typeface="+mj-ea"/>
              </a:rPr>
              <a:t>集成电路布图设计</a:t>
            </a:r>
          </a:p>
        </p:txBody>
      </p:sp>
      <p:sp>
        <p:nvSpPr>
          <p:cNvPr id="8" name="矩形 7"/>
          <p:cNvSpPr/>
          <p:nvPr/>
        </p:nvSpPr>
        <p:spPr>
          <a:xfrm>
            <a:off x="1403648" y="2578918"/>
            <a:ext cx="6078506" cy="400110"/>
          </a:xfrm>
          <a:prstGeom prst="rect">
            <a:avLst/>
          </a:prstGeom>
        </p:spPr>
        <p:txBody>
          <a:bodyPr wrap="square">
            <a:spAutoFit/>
          </a:bodyPr>
          <a:lstStyle/>
          <a:p>
            <a:pPr marL="342900" indent="-342900">
              <a:spcBef>
                <a:spcPct val="20000"/>
              </a:spcBef>
              <a:buClr>
                <a:srgbClr val="0070C0"/>
              </a:buClr>
              <a:buFont typeface="Wingdings" panose="05000000000000000000" pitchFamily="2" charset="2"/>
              <a:buChar char="Ø"/>
            </a:pPr>
            <a:r>
              <a:rPr lang="zh-CN" altLang="en-US" sz="2000" b="0" dirty="0">
                <a:solidFill>
                  <a:prstClr val="black"/>
                </a:solidFill>
                <a:latin typeface="+mj-ea"/>
                <a:ea typeface="+mj-ea"/>
              </a:rPr>
              <a:t>未公开的信息（技术秘密、商业秘密）</a:t>
            </a:r>
          </a:p>
        </p:txBody>
      </p:sp>
      <p:sp>
        <p:nvSpPr>
          <p:cNvPr id="9" name="矩形 8"/>
          <p:cNvSpPr/>
          <p:nvPr/>
        </p:nvSpPr>
        <p:spPr>
          <a:xfrm>
            <a:off x="1403648" y="2994503"/>
            <a:ext cx="4121641" cy="400110"/>
          </a:xfrm>
          <a:prstGeom prst="rect">
            <a:avLst/>
          </a:prstGeom>
        </p:spPr>
        <p:txBody>
          <a:bodyPr wrap="none">
            <a:spAutoFit/>
          </a:bodyPr>
          <a:lstStyle/>
          <a:p>
            <a:pPr marL="342900" indent="-342900">
              <a:spcBef>
                <a:spcPct val="20000"/>
              </a:spcBef>
              <a:buClr>
                <a:srgbClr val="0070C0"/>
              </a:buClr>
              <a:buFont typeface="Wingdings" panose="05000000000000000000" pitchFamily="2" charset="2"/>
              <a:buChar char="Ø"/>
            </a:pPr>
            <a:r>
              <a:rPr lang="zh-CN" altLang="en-US" sz="2000" b="0" dirty="0">
                <a:solidFill>
                  <a:prstClr val="black"/>
                </a:solidFill>
                <a:latin typeface="+mj-ea"/>
                <a:ea typeface="+mj-ea"/>
              </a:rPr>
              <a:t>传统知识、遗传资源、民间文艺</a:t>
            </a:r>
          </a:p>
        </p:txBody>
      </p:sp>
      <p:sp>
        <p:nvSpPr>
          <p:cNvPr id="10" name="矩形 9"/>
          <p:cNvSpPr/>
          <p:nvPr/>
        </p:nvSpPr>
        <p:spPr>
          <a:xfrm>
            <a:off x="1403648" y="3410088"/>
            <a:ext cx="1556836" cy="400110"/>
          </a:xfrm>
          <a:prstGeom prst="rect">
            <a:avLst/>
          </a:prstGeom>
        </p:spPr>
        <p:txBody>
          <a:bodyPr wrap="none">
            <a:spAutoFit/>
          </a:bodyPr>
          <a:lstStyle/>
          <a:p>
            <a:pPr marL="342900" indent="-342900">
              <a:spcBef>
                <a:spcPct val="20000"/>
              </a:spcBef>
              <a:buClr>
                <a:srgbClr val="0070C0"/>
              </a:buClr>
              <a:buFont typeface="Wingdings" panose="05000000000000000000" pitchFamily="2" charset="2"/>
              <a:buChar char="Ø"/>
            </a:pPr>
            <a:r>
              <a:rPr lang="zh-CN" altLang="en-US" sz="2000" b="0" dirty="0">
                <a:solidFill>
                  <a:prstClr val="black"/>
                </a:solidFill>
                <a:latin typeface="+mj-ea"/>
                <a:ea typeface="+mj-ea"/>
              </a:rPr>
              <a:t>地理标记</a:t>
            </a:r>
          </a:p>
        </p:txBody>
      </p:sp>
      <p:sp>
        <p:nvSpPr>
          <p:cNvPr id="11" name="矩形 10"/>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2226"/>
            <a:ext cx="7886700" cy="496888"/>
          </a:xfrm>
        </p:spPr>
        <p:txBody>
          <a:bodyPr/>
          <a:lstStyle/>
          <a:p>
            <a:r>
              <a:rPr lang="zh-CN" altLang="en-US" sz="2800" dirty="0">
                <a:ea typeface="黑体" panose="02010609060101010101" pitchFamily="49" charset="-122"/>
              </a:rPr>
              <a:t>专利</a:t>
            </a:r>
            <a:r>
              <a:rPr lang="en-US" altLang="zh-CN" sz="2800" dirty="0">
                <a:ea typeface="黑体" panose="02010609060101010101" pitchFamily="49" charset="-122"/>
              </a:rPr>
              <a:t/>
            </a:r>
            <a:br>
              <a:rPr lang="en-US" altLang="zh-CN" sz="2800" dirty="0">
                <a:ea typeface="黑体" panose="02010609060101010101" pitchFamily="49" charset="-122"/>
              </a:rPr>
            </a:br>
            <a:endParaRPr lang="zh-CN" altLang="en-US" dirty="0"/>
          </a:p>
        </p:txBody>
      </p:sp>
      <p:sp>
        <p:nvSpPr>
          <p:cNvPr id="12" name="Text Box 14"/>
          <p:cNvSpPr txBox="1">
            <a:spLocks noChangeArrowheads="1"/>
          </p:cNvSpPr>
          <p:nvPr/>
        </p:nvSpPr>
        <p:spPr bwMode="auto">
          <a:xfrm>
            <a:off x="4067944" y="715661"/>
            <a:ext cx="3960440" cy="448338"/>
          </a:xfrm>
          <a:prstGeom prst="rect">
            <a:avLst/>
          </a:prstGeom>
          <a:solidFill>
            <a:srgbClr val="0070C0"/>
          </a:solidFill>
          <a:ln w="9525">
            <a:noFill/>
            <a:miter lim="800000"/>
          </a:ln>
          <a:effectLst/>
        </p:spPr>
        <p:txBody>
          <a:bodyPr wrap="square" lIns="78242" tIns="39121" rIns="78242" bIns="39121">
            <a:spAutoFit/>
          </a:bodyPr>
          <a:lstStyle/>
          <a:p>
            <a:pPr lvl="0" algn="ctr" defTabSz="913765">
              <a:defRPr/>
            </a:pPr>
            <a:r>
              <a:rPr lang="zh-CN" altLang="en-US" sz="2400" dirty="0">
                <a:solidFill>
                  <a:schemeClr val="bg1"/>
                </a:solidFill>
                <a:effectLst>
                  <a:outerShdw blurRad="38100" dist="38100" dir="2700000" algn="tl">
                    <a:srgbClr val="000000">
                      <a:alpha val="43137"/>
                    </a:srgbClr>
                  </a:outerShdw>
                </a:effectLst>
                <a:latin typeface="+mj-ea"/>
                <a:ea typeface="+mj-ea"/>
              </a:rPr>
              <a:t>专利</a:t>
            </a:r>
          </a:p>
        </p:txBody>
      </p:sp>
      <p:sp>
        <p:nvSpPr>
          <p:cNvPr id="13" name="Text Box 15"/>
          <p:cNvSpPr txBox="1">
            <a:spLocks noChangeArrowheads="1"/>
          </p:cNvSpPr>
          <p:nvPr/>
        </p:nvSpPr>
        <p:spPr bwMode="auto">
          <a:xfrm>
            <a:off x="3996189" y="1347361"/>
            <a:ext cx="3960440" cy="1791970"/>
          </a:xfrm>
          <a:prstGeom prst="rect">
            <a:avLst/>
          </a:prstGeom>
          <a:noFill/>
          <a:ln w="9525">
            <a:noFill/>
            <a:miter lim="800000"/>
          </a:ln>
          <a:effectLst/>
        </p:spPr>
        <p:txBody>
          <a:bodyPr wrap="square" lIns="78242" tIns="39121" rIns="78242" bIns="39121">
            <a:spAutoFit/>
          </a:bodyPr>
          <a:lstStyle/>
          <a:p>
            <a:pPr marL="0" indent="0" algn="just">
              <a:lnSpc>
                <a:spcPct val="125000"/>
              </a:lnSpc>
              <a:spcBef>
                <a:spcPct val="20000"/>
              </a:spcBef>
              <a:buClr>
                <a:srgbClr val="FF0000"/>
              </a:buClr>
            </a:pPr>
            <a:r>
              <a:rPr lang="zh-CN" altLang="en-US" sz="1800" b="0" dirty="0" smtClean="0">
                <a:latin typeface="微软雅黑" panose="020B0503020204020204" pitchFamily="34" charset="-122"/>
                <a:ea typeface="微软雅黑" panose="020B0503020204020204" pitchFamily="34" charset="-122"/>
              </a:rPr>
              <a:t>政府的专利管理部门依据其专利法律制度，授予某项发明创造的所有者在一定期限内对该发明创造的专有权(或垄断权)，这种受到法律保护、技术专有的权利称之为专利。</a:t>
            </a:r>
          </a:p>
        </p:txBody>
      </p:sp>
      <p:sp>
        <p:nvSpPr>
          <p:cNvPr id="6" name="矩形 5"/>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pic>
        <p:nvPicPr>
          <p:cNvPr id="1028" name="Picture 4"/>
          <p:cNvPicPr>
            <a:picLocks noChangeAspect="1" noChangeArrowheads="1"/>
          </p:cNvPicPr>
          <p:nvPr/>
        </p:nvPicPr>
        <p:blipFill>
          <a:blip r:embed="rId2" cstate="print"/>
          <a:srcRect/>
          <a:stretch>
            <a:fillRect/>
          </a:stretch>
        </p:blipFill>
        <p:spPr bwMode="auto">
          <a:xfrm>
            <a:off x="934988" y="1203598"/>
            <a:ext cx="2628900" cy="2057400"/>
          </a:xfrm>
          <a:prstGeom prst="rect">
            <a:avLst/>
          </a:prstGeom>
          <a:noFill/>
          <a:ln w="9525">
            <a:noFill/>
            <a:miter lim="800000"/>
            <a:headEnd/>
            <a:tailEnd/>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1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autoUpdateAnimBg="0"/>
      <p:bldP spid="13"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55"/>
          <p:cNvSpPr txBox="1">
            <a:spLocks noChangeArrowheads="1"/>
          </p:cNvSpPr>
          <p:nvPr/>
        </p:nvSpPr>
        <p:spPr bwMode="auto">
          <a:xfrm>
            <a:off x="585374" y="119062"/>
            <a:ext cx="3878614" cy="46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i="0" dirty="0">
                <a:latin typeface="+mj-ea"/>
                <a:ea typeface="+mj-ea"/>
              </a:rPr>
              <a:t>专利类型选择</a:t>
            </a:r>
          </a:p>
        </p:txBody>
      </p:sp>
      <p:graphicFrame>
        <p:nvGraphicFramePr>
          <p:cNvPr id="18" name="表格 17"/>
          <p:cNvGraphicFramePr>
            <a:graphicFrameLocks noGrp="1"/>
          </p:cNvGraphicFramePr>
          <p:nvPr/>
        </p:nvGraphicFramePr>
        <p:xfrm>
          <a:off x="683062" y="917337"/>
          <a:ext cx="7848872" cy="2995416"/>
        </p:xfrm>
        <a:graphic>
          <a:graphicData uri="http://schemas.openxmlformats.org/drawingml/2006/table">
            <a:tbl>
              <a:tblPr firstRow="1" bandRow="1">
                <a:tableStyleId>{5C22544A-7EE6-4342-B048-85BDC9FD1C3A}</a:tableStyleId>
              </a:tblPr>
              <a:tblGrid>
                <a:gridCol w="1959006"/>
                <a:gridCol w="1959006"/>
                <a:gridCol w="1959006"/>
                <a:gridCol w="1971854"/>
              </a:tblGrid>
              <a:tr h="42626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en-US" b="0" kern="1200" dirty="0" smtClean="0">
                          <a:solidFill>
                            <a:srgbClr val="F8F8F8"/>
                          </a:solidFill>
                          <a:latin typeface="微软雅黑" panose="020B0503020204020204" pitchFamily="34" charset="-122"/>
                          <a:ea typeface="微软雅黑" panose="020B0503020204020204" pitchFamily="34" charset="-122"/>
                          <a:cs typeface="+mn-cs"/>
                        </a:rPr>
                        <a:t>  类型区别</a:t>
                      </a:r>
                    </a:p>
                  </a:txBody>
                  <a:tcPr marL="90000" marR="90000" marT="46822" marB="46822" anchor="ctr" anchorCtr="1" horzOverflow="overflow">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en-US" b="0" kern="1200" dirty="0" smtClean="0">
                          <a:solidFill>
                            <a:srgbClr val="F8F8F8"/>
                          </a:solidFill>
                          <a:latin typeface="微软雅黑" panose="020B0503020204020204" pitchFamily="34" charset="-122"/>
                          <a:ea typeface="微软雅黑" panose="020B0503020204020204" pitchFamily="34" charset="-122"/>
                          <a:cs typeface="+mn-cs"/>
                        </a:rPr>
                        <a:t>发明</a:t>
                      </a:r>
                    </a:p>
                  </a:txBody>
                  <a:tcPr marL="90000" marR="90000" marT="46822" marB="46822" anchor="ctr" anchorCtr="1" horzOverflow="overflow">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en-US" b="0" kern="1200" dirty="0" smtClean="0">
                          <a:solidFill>
                            <a:srgbClr val="F8F8F8"/>
                          </a:solidFill>
                          <a:latin typeface="微软雅黑" panose="020B0503020204020204" pitchFamily="34" charset="-122"/>
                          <a:ea typeface="微软雅黑" panose="020B0503020204020204" pitchFamily="34" charset="-122"/>
                          <a:cs typeface="+mn-cs"/>
                        </a:rPr>
                        <a:t>实用新型</a:t>
                      </a:r>
                    </a:p>
                  </a:txBody>
                  <a:tcPr marL="90000" marR="90000" marT="46822" marB="46822" anchor="ctr" anchorCtr="1" horzOverflow="overflow">
                    <a:solidFill>
                      <a:srgbClr val="0070C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lang="zh-CN" altLang="en-US" b="0" kern="1200" dirty="0" smtClean="0">
                          <a:solidFill>
                            <a:srgbClr val="F8F8F8"/>
                          </a:solidFill>
                          <a:latin typeface="微软雅黑" panose="020B0503020204020204" pitchFamily="34" charset="-122"/>
                          <a:ea typeface="微软雅黑" panose="020B0503020204020204" pitchFamily="34" charset="-122"/>
                          <a:cs typeface="+mn-cs"/>
                        </a:rPr>
                        <a:t>外观设计</a:t>
                      </a:r>
                    </a:p>
                  </a:txBody>
                  <a:tcPr marL="90000" marR="90000" marT="46822" marB="46822" anchor="ctr" anchorCtr="1" horzOverflow="overflow">
                    <a:solidFill>
                      <a:srgbClr val="0070C0"/>
                    </a:solidFill>
                  </a:tcPr>
                </a:tc>
              </a:tr>
              <a:tr h="437832">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kern="1200" cap="none" normalizeH="0" baseline="0" dirty="0" smtClean="0">
                          <a:ln>
                            <a:noFill/>
                          </a:ln>
                          <a:solidFill>
                            <a:schemeClr val="tx1"/>
                          </a:solidFill>
                          <a:effectLst/>
                          <a:latin typeface="+mn-ea"/>
                          <a:ea typeface="+mn-ea"/>
                          <a:cs typeface="微软雅黑" panose="020B0503020204020204" pitchFamily="34" charset="-122"/>
                        </a:rPr>
                        <a:t>保护对象不同</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kern="1200" cap="none" normalizeH="0" baseline="0" dirty="0" smtClean="0">
                          <a:ln>
                            <a:noFill/>
                          </a:ln>
                          <a:solidFill>
                            <a:schemeClr val="tx1"/>
                          </a:solidFill>
                          <a:effectLst/>
                          <a:latin typeface="+mn-ea"/>
                          <a:ea typeface="+mn-ea"/>
                          <a:cs typeface="微软雅黑" panose="020B0503020204020204" pitchFamily="34" charset="-122"/>
                        </a:rPr>
                        <a:t>产品、方法</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kern="1200" cap="none" normalizeH="0" baseline="0" dirty="0" smtClean="0">
                          <a:ln>
                            <a:noFill/>
                          </a:ln>
                          <a:solidFill>
                            <a:schemeClr val="tx1"/>
                          </a:solidFill>
                          <a:effectLst/>
                          <a:latin typeface="+mn-ea"/>
                          <a:ea typeface="+mn-ea"/>
                          <a:cs typeface="微软雅黑" panose="020B0503020204020204" pitchFamily="34" charset="-122"/>
                        </a:rPr>
                        <a:t>有一定形状或结构的产品</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kern="1200" cap="none" normalizeH="0" baseline="0" dirty="0" smtClean="0">
                          <a:ln>
                            <a:noFill/>
                          </a:ln>
                          <a:solidFill>
                            <a:schemeClr val="tx1"/>
                          </a:solidFill>
                          <a:effectLst/>
                          <a:latin typeface="+mn-ea"/>
                          <a:ea typeface="+mn-ea"/>
                          <a:cs typeface="微软雅黑" panose="020B0503020204020204" pitchFamily="34" charset="-122"/>
                        </a:rPr>
                        <a:t>产品的形状、外观</a:t>
                      </a:r>
                    </a:p>
                  </a:txBody>
                  <a:tcPr marL="90000" marR="90000" marT="46822" marB="46822" anchor="ctr" anchorCtr="1" horzOverflow="overflow"/>
                </a:tc>
              </a:tr>
              <a:tr h="42626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授权条件不同</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要求较高</a:t>
                      </a:r>
                    </a:p>
                  </a:txBody>
                  <a:tcPr marL="90000" marR="90000" marT="46822" marB="46822" anchor="ctr" anchorCtr="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要求较低</a:t>
                      </a:r>
                    </a:p>
                  </a:txBody>
                  <a:tcPr marL="90000" marR="90000" marT="46822" marB="46822" anchor="ctr" anchorCtr="1"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相对较低</a:t>
                      </a:r>
                    </a:p>
                  </a:txBody>
                  <a:tcPr marL="90000" marR="90000" marT="46822" marB="46822" anchor="ctr" anchorCtr="1" horzOverflow="overflow"/>
                </a:tc>
              </a:tr>
              <a:tr h="42626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审查方式不同</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初审</a:t>
                      </a:r>
                      <a:r>
                        <a:rPr kumimoji="0" lang="en-US" altLang="zh-CN" sz="1200" b="0" i="0" u="none" strike="noStrike" cap="none" normalizeH="0" baseline="0" dirty="0" smtClean="0">
                          <a:ln>
                            <a:noFill/>
                          </a:ln>
                          <a:solidFill>
                            <a:schemeClr val="tx1"/>
                          </a:solidFill>
                          <a:effectLst/>
                          <a:latin typeface="+mn-ea"/>
                          <a:ea typeface="+mn-ea"/>
                          <a:cs typeface="微软雅黑" panose="020B0503020204020204" pitchFamily="34" charset="-122"/>
                        </a:rPr>
                        <a:t>+</a:t>
                      </a: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实审</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初审</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初审</a:t>
                      </a:r>
                    </a:p>
                  </a:txBody>
                  <a:tcPr marL="90000" marR="90000" marT="46822" marB="46822" anchor="ctr" anchorCtr="1" horzOverflow="overflow"/>
                </a:tc>
              </a:tr>
              <a:tr h="42626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授权周期不同</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chemeClr val="tx1"/>
                          </a:solidFill>
                          <a:effectLst/>
                          <a:latin typeface="+mn-ea"/>
                          <a:ea typeface="+mn-ea"/>
                          <a:cs typeface="微软雅黑" panose="020B0503020204020204" pitchFamily="34" charset="-122"/>
                        </a:rPr>
                        <a:t>2</a:t>
                      </a: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年左右</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chemeClr val="tx1"/>
                          </a:solidFill>
                          <a:effectLst/>
                          <a:latin typeface="+mn-ea"/>
                          <a:ea typeface="+mn-ea"/>
                          <a:cs typeface="微软雅黑" panose="020B0503020204020204" pitchFamily="34" charset="-122"/>
                        </a:rPr>
                        <a:t>3-6</a:t>
                      </a: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个月</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chemeClr val="tx1"/>
                          </a:solidFill>
                          <a:effectLst/>
                          <a:latin typeface="+mn-ea"/>
                          <a:ea typeface="+mn-ea"/>
                          <a:cs typeface="微软雅黑" panose="020B0503020204020204" pitchFamily="34" charset="-122"/>
                        </a:rPr>
                        <a:t>3-6</a:t>
                      </a: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个月</a:t>
                      </a:r>
                    </a:p>
                  </a:txBody>
                  <a:tcPr marL="90000" marR="90000" marT="46822" marB="46822" anchor="ctr" anchorCtr="1" horzOverflow="overflow"/>
                </a:tc>
              </a:tr>
              <a:tr h="42626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申请费用不同</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chemeClr val="tx1"/>
                          </a:solidFill>
                          <a:effectLst/>
                          <a:latin typeface="+mn-ea"/>
                          <a:ea typeface="+mn-ea"/>
                          <a:cs typeface="微软雅黑" panose="020B0503020204020204" pitchFamily="34" charset="-122"/>
                        </a:rPr>
                        <a:t>较高</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chemeClr val="tx1"/>
                          </a:solidFill>
                          <a:effectLst/>
                          <a:latin typeface="+mn-ea"/>
                          <a:ea typeface="+mn-ea"/>
                          <a:cs typeface="微软雅黑" panose="020B0503020204020204" pitchFamily="34" charset="-122"/>
                        </a:rPr>
                        <a:t>较低</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较低</a:t>
                      </a:r>
                    </a:p>
                  </a:txBody>
                  <a:tcPr marL="90000" marR="90000" marT="46822" marB="46822" anchor="ctr" anchorCtr="1" horzOverflow="overflow"/>
                </a:tc>
              </a:tr>
              <a:tr h="426264">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200" b="0" i="0" u="none" strike="noStrike" cap="none" normalizeH="0" baseline="0" smtClean="0">
                          <a:ln>
                            <a:noFill/>
                          </a:ln>
                          <a:solidFill>
                            <a:schemeClr val="tx1"/>
                          </a:solidFill>
                          <a:effectLst/>
                          <a:latin typeface="+mn-ea"/>
                          <a:ea typeface="+mn-ea"/>
                          <a:cs typeface="微软雅黑" panose="020B0503020204020204" pitchFamily="34" charset="-122"/>
                        </a:rPr>
                        <a:t>保护期限不同</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mn-ea"/>
                          <a:ea typeface="+mn-ea"/>
                          <a:cs typeface="微软雅黑" panose="020B0503020204020204" pitchFamily="34" charset="-122"/>
                        </a:rPr>
                        <a:t>20</a:t>
                      </a:r>
                      <a:r>
                        <a:rPr kumimoji="0" lang="zh-CN" altLang="en-US" sz="1200" b="0" i="0" u="none" strike="noStrike" cap="none" normalizeH="0" baseline="0" smtClean="0">
                          <a:ln>
                            <a:noFill/>
                          </a:ln>
                          <a:solidFill>
                            <a:schemeClr val="tx1"/>
                          </a:solidFill>
                          <a:effectLst/>
                          <a:latin typeface="+mn-ea"/>
                          <a:ea typeface="+mn-ea"/>
                          <a:cs typeface="微软雅黑" panose="020B0503020204020204" pitchFamily="34" charset="-122"/>
                        </a:rPr>
                        <a:t>年</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chemeClr val="tx1"/>
                          </a:solidFill>
                          <a:effectLst/>
                          <a:latin typeface="+mn-ea"/>
                          <a:ea typeface="+mn-ea"/>
                          <a:cs typeface="微软雅黑" panose="020B0503020204020204" pitchFamily="34" charset="-122"/>
                        </a:rPr>
                        <a:t>10</a:t>
                      </a: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年</a:t>
                      </a:r>
                    </a:p>
                  </a:txBody>
                  <a:tcPr marL="90000" marR="90000" marT="46822" marB="46822" anchor="ctr" anchorCtr="1"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chemeClr val="tx1"/>
                          </a:solidFill>
                          <a:effectLst/>
                          <a:latin typeface="+mn-ea"/>
                          <a:ea typeface="+mn-ea"/>
                          <a:cs typeface="微软雅黑" panose="020B0503020204020204" pitchFamily="34" charset="-122"/>
                        </a:rPr>
                        <a:t>10</a:t>
                      </a:r>
                      <a:r>
                        <a:rPr kumimoji="0" lang="zh-CN" altLang="en-US" sz="1200" b="0" i="0" u="none" strike="noStrike" cap="none" normalizeH="0" baseline="0" dirty="0" smtClean="0">
                          <a:ln>
                            <a:noFill/>
                          </a:ln>
                          <a:solidFill>
                            <a:schemeClr val="tx1"/>
                          </a:solidFill>
                          <a:effectLst/>
                          <a:latin typeface="+mn-ea"/>
                          <a:ea typeface="+mn-ea"/>
                          <a:cs typeface="微软雅黑" panose="020B0503020204020204" pitchFamily="34" charset="-122"/>
                        </a:rPr>
                        <a:t>年</a:t>
                      </a:r>
                    </a:p>
                  </a:txBody>
                  <a:tcPr marL="90000" marR="90000" marT="46822" marB="46822" anchor="ctr" anchorCtr="1" horzOverflow="overflow"/>
                </a:tc>
              </a:tr>
            </a:tbl>
          </a:graphicData>
        </a:graphic>
      </p:graphicFrame>
      <p:sp>
        <p:nvSpPr>
          <p:cNvPr id="33" name="矩形 32"/>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
        <p:nvSpPr>
          <p:cNvPr id="30" name="矩形 29"/>
          <p:cNvSpPr/>
          <p:nvPr/>
        </p:nvSpPr>
        <p:spPr bwMode="auto">
          <a:xfrm>
            <a:off x="683062" y="1781433"/>
            <a:ext cx="7848872" cy="432048"/>
          </a:xfrm>
          <a:prstGeom prst="rect">
            <a:avLst/>
          </a:prstGeom>
          <a:noFill/>
          <a:ln w="44450" cap="flat" cmpd="sng" algn="ctr">
            <a:solidFill>
              <a:srgbClr val="FF0000">
                <a:alpha val="36000"/>
              </a:srgbClr>
            </a:solidFill>
            <a:prstDash val="sysDot"/>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solidFill>
                  <a:srgbClr val="C00000"/>
                </a:solidFill>
              </a:ln>
              <a:no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4)">
                                      <p:cBhvr>
                                        <p:cTn id="7"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55"/>
          <p:cNvSpPr txBox="1">
            <a:spLocks noChangeArrowheads="1"/>
          </p:cNvSpPr>
          <p:nvPr/>
        </p:nvSpPr>
        <p:spPr bwMode="auto">
          <a:xfrm>
            <a:off x="682274" y="126946"/>
            <a:ext cx="3878614" cy="46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i="0" dirty="0">
                <a:latin typeface="+mj-ea"/>
                <a:ea typeface="+mj-ea"/>
              </a:rPr>
              <a:t>专利保护的类型</a:t>
            </a:r>
          </a:p>
        </p:txBody>
      </p:sp>
      <p:sp>
        <p:nvSpPr>
          <p:cNvPr id="20" name="Freeform 5"/>
          <p:cNvSpPr/>
          <p:nvPr/>
        </p:nvSpPr>
        <p:spPr bwMode="auto">
          <a:xfrm rot="5400000">
            <a:off x="415925" y="1698625"/>
            <a:ext cx="2878138" cy="2338388"/>
          </a:xfrm>
          <a:custGeom>
            <a:avLst/>
            <a:gdLst>
              <a:gd name="T0" fmla="*/ 3697717 w 2676"/>
              <a:gd name="T1" fmla="*/ 0 h 920"/>
              <a:gd name="T2" fmla="*/ 63269 w 2676"/>
              <a:gd name="T3" fmla="*/ 0 h 920"/>
              <a:gd name="T4" fmla="*/ 0 w 2676"/>
              <a:gd name="T5" fmla="*/ 124541 h 920"/>
              <a:gd name="T6" fmla="*/ 0 w 2676"/>
              <a:gd name="T7" fmla="*/ 852411 h 920"/>
              <a:gd name="T8" fmla="*/ 220738 w 2676"/>
              <a:gd name="T9" fmla="*/ 852411 h 920"/>
              <a:gd name="T10" fmla="*/ 220738 w 2676"/>
              <a:gd name="T11" fmla="*/ 359784 h 920"/>
              <a:gd name="T12" fmla="*/ 684710 w 2676"/>
              <a:gd name="T13" fmla="*/ 1273082 h 920"/>
              <a:gd name="T14" fmla="*/ 222144 w 2676"/>
              <a:gd name="T15" fmla="*/ 2183612 h 920"/>
              <a:gd name="T16" fmla="*/ 222144 w 2676"/>
              <a:gd name="T17" fmla="*/ 1690984 h 920"/>
              <a:gd name="T18" fmla="*/ 0 w 2676"/>
              <a:gd name="T19" fmla="*/ 1690984 h 920"/>
              <a:gd name="T20" fmla="*/ 0 w 2676"/>
              <a:gd name="T21" fmla="*/ 2418855 h 920"/>
              <a:gd name="T22" fmla="*/ 63269 w 2676"/>
              <a:gd name="T23" fmla="*/ 2546163 h 920"/>
              <a:gd name="T24" fmla="*/ 3697717 w 2676"/>
              <a:gd name="T25" fmla="*/ 2546163 h 920"/>
              <a:gd name="T26" fmla="*/ 3762392 w 2676"/>
              <a:gd name="T27" fmla="*/ 2418855 h 920"/>
              <a:gd name="T28" fmla="*/ 3762392 w 2676"/>
              <a:gd name="T29" fmla="*/ 124541 h 920"/>
              <a:gd name="T30" fmla="*/ 3697717 w 2676"/>
              <a:gd name="T31" fmla="*/ 0 h 9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76" h="920">
                <a:moveTo>
                  <a:pt x="2630" y="0"/>
                </a:moveTo>
                <a:cubicBezTo>
                  <a:pt x="45" y="0"/>
                  <a:pt x="45" y="0"/>
                  <a:pt x="45" y="0"/>
                </a:cubicBezTo>
                <a:cubicBezTo>
                  <a:pt x="20" y="0"/>
                  <a:pt x="0" y="20"/>
                  <a:pt x="0" y="45"/>
                </a:cubicBezTo>
                <a:cubicBezTo>
                  <a:pt x="0" y="308"/>
                  <a:pt x="0" y="308"/>
                  <a:pt x="0" y="308"/>
                </a:cubicBezTo>
                <a:cubicBezTo>
                  <a:pt x="157" y="308"/>
                  <a:pt x="157" y="308"/>
                  <a:pt x="157" y="308"/>
                </a:cubicBezTo>
                <a:cubicBezTo>
                  <a:pt x="157" y="130"/>
                  <a:pt x="157" y="130"/>
                  <a:pt x="157" y="130"/>
                </a:cubicBezTo>
                <a:cubicBezTo>
                  <a:pt x="487" y="460"/>
                  <a:pt x="487" y="460"/>
                  <a:pt x="487" y="460"/>
                </a:cubicBezTo>
                <a:cubicBezTo>
                  <a:pt x="158" y="789"/>
                  <a:pt x="158" y="789"/>
                  <a:pt x="158" y="789"/>
                </a:cubicBezTo>
                <a:cubicBezTo>
                  <a:pt x="158" y="611"/>
                  <a:pt x="158" y="611"/>
                  <a:pt x="158" y="611"/>
                </a:cubicBezTo>
                <a:cubicBezTo>
                  <a:pt x="0" y="611"/>
                  <a:pt x="0" y="611"/>
                  <a:pt x="0" y="611"/>
                </a:cubicBezTo>
                <a:cubicBezTo>
                  <a:pt x="0" y="874"/>
                  <a:pt x="0" y="874"/>
                  <a:pt x="0" y="874"/>
                </a:cubicBezTo>
                <a:cubicBezTo>
                  <a:pt x="0" y="899"/>
                  <a:pt x="20" y="920"/>
                  <a:pt x="45" y="920"/>
                </a:cubicBezTo>
                <a:cubicBezTo>
                  <a:pt x="2630" y="920"/>
                  <a:pt x="2630" y="920"/>
                  <a:pt x="2630" y="920"/>
                </a:cubicBezTo>
                <a:cubicBezTo>
                  <a:pt x="2656" y="920"/>
                  <a:pt x="2676" y="899"/>
                  <a:pt x="2676" y="874"/>
                </a:cubicBezTo>
                <a:cubicBezTo>
                  <a:pt x="2676" y="45"/>
                  <a:pt x="2676" y="45"/>
                  <a:pt x="2676" y="45"/>
                </a:cubicBezTo>
                <a:cubicBezTo>
                  <a:pt x="2676" y="20"/>
                  <a:pt x="2656" y="0"/>
                  <a:pt x="2630" y="0"/>
                </a:cubicBez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txBody>
          <a:bodyPr wrap="none" anchor="ctr"/>
          <a:lstStyle/>
          <a:p>
            <a:endParaRPr lang="zh-CN" altLang="en-US"/>
          </a:p>
        </p:txBody>
      </p:sp>
      <p:sp>
        <p:nvSpPr>
          <p:cNvPr id="22" name="Freeform 6"/>
          <p:cNvSpPr/>
          <p:nvPr/>
        </p:nvSpPr>
        <p:spPr bwMode="auto">
          <a:xfrm rot="5400000">
            <a:off x="3171825" y="1698625"/>
            <a:ext cx="2878138" cy="2338388"/>
          </a:xfrm>
          <a:custGeom>
            <a:avLst/>
            <a:gdLst>
              <a:gd name="T0" fmla="*/ 3697717 w 2676"/>
              <a:gd name="T1" fmla="*/ 0 h 920"/>
              <a:gd name="T2" fmla="*/ 63269 w 2676"/>
              <a:gd name="T3" fmla="*/ 0 h 920"/>
              <a:gd name="T4" fmla="*/ 0 w 2676"/>
              <a:gd name="T5" fmla="*/ 124541 h 920"/>
              <a:gd name="T6" fmla="*/ 0 w 2676"/>
              <a:gd name="T7" fmla="*/ 852411 h 920"/>
              <a:gd name="T8" fmla="*/ 220738 w 2676"/>
              <a:gd name="T9" fmla="*/ 852411 h 920"/>
              <a:gd name="T10" fmla="*/ 220738 w 2676"/>
              <a:gd name="T11" fmla="*/ 359784 h 920"/>
              <a:gd name="T12" fmla="*/ 684710 w 2676"/>
              <a:gd name="T13" fmla="*/ 1273082 h 920"/>
              <a:gd name="T14" fmla="*/ 222144 w 2676"/>
              <a:gd name="T15" fmla="*/ 2183612 h 920"/>
              <a:gd name="T16" fmla="*/ 222144 w 2676"/>
              <a:gd name="T17" fmla="*/ 1690984 h 920"/>
              <a:gd name="T18" fmla="*/ 0 w 2676"/>
              <a:gd name="T19" fmla="*/ 1690984 h 920"/>
              <a:gd name="T20" fmla="*/ 0 w 2676"/>
              <a:gd name="T21" fmla="*/ 2418855 h 920"/>
              <a:gd name="T22" fmla="*/ 63269 w 2676"/>
              <a:gd name="T23" fmla="*/ 2546163 h 920"/>
              <a:gd name="T24" fmla="*/ 3697717 w 2676"/>
              <a:gd name="T25" fmla="*/ 2546163 h 920"/>
              <a:gd name="T26" fmla="*/ 3762392 w 2676"/>
              <a:gd name="T27" fmla="*/ 2418855 h 920"/>
              <a:gd name="T28" fmla="*/ 3762392 w 2676"/>
              <a:gd name="T29" fmla="*/ 124541 h 920"/>
              <a:gd name="T30" fmla="*/ 3697717 w 2676"/>
              <a:gd name="T31" fmla="*/ 0 h 9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76" h="920">
                <a:moveTo>
                  <a:pt x="2630" y="0"/>
                </a:moveTo>
                <a:cubicBezTo>
                  <a:pt x="45" y="0"/>
                  <a:pt x="45" y="0"/>
                  <a:pt x="45" y="0"/>
                </a:cubicBezTo>
                <a:cubicBezTo>
                  <a:pt x="20" y="0"/>
                  <a:pt x="0" y="20"/>
                  <a:pt x="0" y="45"/>
                </a:cubicBezTo>
                <a:cubicBezTo>
                  <a:pt x="0" y="308"/>
                  <a:pt x="0" y="308"/>
                  <a:pt x="0" y="308"/>
                </a:cubicBezTo>
                <a:cubicBezTo>
                  <a:pt x="157" y="308"/>
                  <a:pt x="157" y="308"/>
                  <a:pt x="157" y="308"/>
                </a:cubicBezTo>
                <a:cubicBezTo>
                  <a:pt x="157" y="130"/>
                  <a:pt x="157" y="130"/>
                  <a:pt x="157" y="130"/>
                </a:cubicBezTo>
                <a:cubicBezTo>
                  <a:pt x="487" y="460"/>
                  <a:pt x="487" y="460"/>
                  <a:pt x="487" y="460"/>
                </a:cubicBezTo>
                <a:cubicBezTo>
                  <a:pt x="158" y="789"/>
                  <a:pt x="158" y="789"/>
                  <a:pt x="158" y="789"/>
                </a:cubicBezTo>
                <a:cubicBezTo>
                  <a:pt x="158" y="611"/>
                  <a:pt x="158" y="611"/>
                  <a:pt x="158" y="611"/>
                </a:cubicBezTo>
                <a:cubicBezTo>
                  <a:pt x="0" y="611"/>
                  <a:pt x="0" y="611"/>
                  <a:pt x="0" y="611"/>
                </a:cubicBezTo>
                <a:cubicBezTo>
                  <a:pt x="0" y="874"/>
                  <a:pt x="0" y="874"/>
                  <a:pt x="0" y="874"/>
                </a:cubicBezTo>
                <a:cubicBezTo>
                  <a:pt x="0" y="899"/>
                  <a:pt x="20" y="920"/>
                  <a:pt x="45" y="920"/>
                </a:cubicBezTo>
                <a:cubicBezTo>
                  <a:pt x="2630" y="920"/>
                  <a:pt x="2630" y="920"/>
                  <a:pt x="2630" y="920"/>
                </a:cubicBezTo>
                <a:cubicBezTo>
                  <a:pt x="2656" y="920"/>
                  <a:pt x="2676" y="899"/>
                  <a:pt x="2676" y="874"/>
                </a:cubicBezTo>
                <a:cubicBezTo>
                  <a:pt x="2676" y="45"/>
                  <a:pt x="2676" y="45"/>
                  <a:pt x="2676" y="45"/>
                </a:cubicBezTo>
                <a:cubicBezTo>
                  <a:pt x="2676" y="20"/>
                  <a:pt x="2656" y="0"/>
                  <a:pt x="2630" y="0"/>
                </a:cubicBezTo>
                <a:close/>
              </a:path>
            </a:pathLst>
          </a:custGeom>
          <a:gradFill rotWithShape="1">
            <a:gsLst>
              <a:gs pos="0">
                <a:srgbClr val="FFFFFF"/>
              </a:gs>
              <a:gs pos="100000">
                <a:srgbClr val="E5E5E5"/>
              </a:gs>
            </a:gsLst>
            <a:lin ang="18900000" scaled="1"/>
          </a:gradFill>
          <a:ln w="9525" algn="ctr">
            <a:solidFill>
              <a:srgbClr val="B2B2B2"/>
            </a:solidFill>
            <a:round/>
          </a:ln>
        </p:spPr>
        <p:txBody>
          <a:bodyPr wrap="none" anchor="ctr"/>
          <a:lstStyle/>
          <a:p>
            <a:endParaRPr lang="zh-CN" altLang="en-US"/>
          </a:p>
        </p:txBody>
      </p:sp>
      <p:sp>
        <p:nvSpPr>
          <p:cNvPr id="23" name="Freeform 7"/>
          <p:cNvSpPr/>
          <p:nvPr/>
        </p:nvSpPr>
        <p:spPr bwMode="auto">
          <a:xfrm rot="5400000">
            <a:off x="5926138" y="1698625"/>
            <a:ext cx="2878138" cy="2338387"/>
          </a:xfrm>
          <a:custGeom>
            <a:avLst/>
            <a:gdLst>
              <a:gd name="T0" fmla="*/ 3697717 w 2676"/>
              <a:gd name="T1" fmla="*/ 0 h 920"/>
              <a:gd name="T2" fmla="*/ 63269 w 2676"/>
              <a:gd name="T3" fmla="*/ 0 h 920"/>
              <a:gd name="T4" fmla="*/ 0 w 2676"/>
              <a:gd name="T5" fmla="*/ 124541 h 920"/>
              <a:gd name="T6" fmla="*/ 0 w 2676"/>
              <a:gd name="T7" fmla="*/ 852411 h 920"/>
              <a:gd name="T8" fmla="*/ 220738 w 2676"/>
              <a:gd name="T9" fmla="*/ 852411 h 920"/>
              <a:gd name="T10" fmla="*/ 220738 w 2676"/>
              <a:gd name="T11" fmla="*/ 359784 h 920"/>
              <a:gd name="T12" fmla="*/ 684710 w 2676"/>
              <a:gd name="T13" fmla="*/ 1273082 h 920"/>
              <a:gd name="T14" fmla="*/ 222144 w 2676"/>
              <a:gd name="T15" fmla="*/ 2183612 h 920"/>
              <a:gd name="T16" fmla="*/ 222144 w 2676"/>
              <a:gd name="T17" fmla="*/ 1690984 h 920"/>
              <a:gd name="T18" fmla="*/ 0 w 2676"/>
              <a:gd name="T19" fmla="*/ 1690984 h 920"/>
              <a:gd name="T20" fmla="*/ 0 w 2676"/>
              <a:gd name="T21" fmla="*/ 2418855 h 920"/>
              <a:gd name="T22" fmla="*/ 63269 w 2676"/>
              <a:gd name="T23" fmla="*/ 2546163 h 920"/>
              <a:gd name="T24" fmla="*/ 3697717 w 2676"/>
              <a:gd name="T25" fmla="*/ 2546163 h 920"/>
              <a:gd name="T26" fmla="*/ 3762392 w 2676"/>
              <a:gd name="T27" fmla="*/ 2418855 h 920"/>
              <a:gd name="T28" fmla="*/ 3762392 w 2676"/>
              <a:gd name="T29" fmla="*/ 124541 h 920"/>
              <a:gd name="T30" fmla="*/ 3697717 w 2676"/>
              <a:gd name="T31" fmla="*/ 0 h 9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76" h="920">
                <a:moveTo>
                  <a:pt x="2630" y="0"/>
                </a:moveTo>
                <a:cubicBezTo>
                  <a:pt x="45" y="0"/>
                  <a:pt x="45" y="0"/>
                  <a:pt x="45" y="0"/>
                </a:cubicBezTo>
                <a:cubicBezTo>
                  <a:pt x="20" y="0"/>
                  <a:pt x="0" y="20"/>
                  <a:pt x="0" y="45"/>
                </a:cubicBezTo>
                <a:cubicBezTo>
                  <a:pt x="0" y="308"/>
                  <a:pt x="0" y="308"/>
                  <a:pt x="0" y="308"/>
                </a:cubicBezTo>
                <a:cubicBezTo>
                  <a:pt x="157" y="308"/>
                  <a:pt x="157" y="308"/>
                  <a:pt x="157" y="308"/>
                </a:cubicBezTo>
                <a:cubicBezTo>
                  <a:pt x="157" y="130"/>
                  <a:pt x="157" y="130"/>
                  <a:pt x="157" y="130"/>
                </a:cubicBezTo>
                <a:cubicBezTo>
                  <a:pt x="487" y="460"/>
                  <a:pt x="487" y="460"/>
                  <a:pt x="487" y="460"/>
                </a:cubicBezTo>
                <a:cubicBezTo>
                  <a:pt x="158" y="789"/>
                  <a:pt x="158" y="789"/>
                  <a:pt x="158" y="789"/>
                </a:cubicBezTo>
                <a:cubicBezTo>
                  <a:pt x="158" y="611"/>
                  <a:pt x="158" y="611"/>
                  <a:pt x="158" y="611"/>
                </a:cubicBezTo>
                <a:cubicBezTo>
                  <a:pt x="0" y="611"/>
                  <a:pt x="0" y="611"/>
                  <a:pt x="0" y="611"/>
                </a:cubicBezTo>
                <a:cubicBezTo>
                  <a:pt x="0" y="874"/>
                  <a:pt x="0" y="874"/>
                  <a:pt x="0" y="874"/>
                </a:cubicBezTo>
                <a:cubicBezTo>
                  <a:pt x="0" y="899"/>
                  <a:pt x="20" y="920"/>
                  <a:pt x="45" y="920"/>
                </a:cubicBezTo>
                <a:cubicBezTo>
                  <a:pt x="2630" y="920"/>
                  <a:pt x="2630" y="920"/>
                  <a:pt x="2630" y="920"/>
                </a:cubicBezTo>
                <a:cubicBezTo>
                  <a:pt x="2656" y="920"/>
                  <a:pt x="2676" y="899"/>
                  <a:pt x="2676" y="874"/>
                </a:cubicBezTo>
                <a:cubicBezTo>
                  <a:pt x="2676" y="45"/>
                  <a:pt x="2676" y="45"/>
                  <a:pt x="2676" y="45"/>
                </a:cubicBezTo>
                <a:cubicBezTo>
                  <a:pt x="2676" y="20"/>
                  <a:pt x="2656" y="0"/>
                  <a:pt x="2630" y="0"/>
                </a:cubicBezTo>
                <a:close/>
              </a:path>
            </a:pathLst>
          </a:custGeom>
          <a:gradFill rotWithShape="1">
            <a:gsLst>
              <a:gs pos="0">
                <a:srgbClr val="FFFFFF"/>
              </a:gs>
              <a:gs pos="100000">
                <a:srgbClr val="E5E5E5"/>
              </a:gs>
            </a:gsLst>
            <a:lin ang="18900000" scaled="1"/>
          </a:gradFill>
          <a:ln w="9525" algn="ctr">
            <a:solidFill>
              <a:srgbClr val="B2B2B2"/>
            </a:solidFill>
            <a:round/>
          </a:ln>
        </p:spPr>
        <p:txBody>
          <a:bodyPr wrap="none" anchor="ctr"/>
          <a:lstStyle/>
          <a:p>
            <a:endParaRPr lang="zh-CN" altLang="en-US"/>
          </a:p>
        </p:txBody>
      </p:sp>
      <p:sp>
        <p:nvSpPr>
          <p:cNvPr id="24" name="WordArt 8"/>
          <p:cNvSpPr>
            <a:spLocks noChangeArrowheads="1" noChangeShapeType="1" noTextEdit="1"/>
          </p:cNvSpPr>
          <p:nvPr/>
        </p:nvSpPr>
        <p:spPr bwMode="auto">
          <a:xfrm>
            <a:off x="1709738" y="1333500"/>
            <a:ext cx="211137" cy="3175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b="1" kern="10" dirty="0">
                <a:solidFill>
                  <a:srgbClr val="0070C0"/>
                </a:solidFill>
                <a:latin typeface="Arial" panose="020B0604020202020204"/>
                <a:cs typeface="Arial" panose="020B0604020202020204"/>
              </a:rPr>
              <a:t>1</a:t>
            </a:r>
            <a:endParaRPr lang="zh-CN" altLang="en-US" sz="3600" b="1" kern="10" dirty="0">
              <a:solidFill>
                <a:srgbClr val="0070C0"/>
              </a:solidFill>
              <a:latin typeface="Arial" panose="020B0604020202020204"/>
              <a:cs typeface="Arial" panose="020B0604020202020204"/>
            </a:endParaRPr>
          </a:p>
        </p:txBody>
      </p:sp>
      <p:sp>
        <p:nvSpPr>
          <p:cNvPr id="25" name="WordArt 9"/>
          <p:cNvSpPr>
            <a:spLocks noChangeArrowheads="1" noChangeShapeType="1" noTextEdit="1"/>
          </p:cNvSpPr>
          <p:nvPr/>
        </p:nvSpPr>
        <p:spPr bwMode="auto">
          <a:xfrm>
            <a:off x="4460875" y="1333500"/>
            <a:ext cx="298450" cy="3175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b="1" kern="10">
                <a:solidFill>
                  <a:srgbClr val="A6A6A6"/>
                </a:solidFill>
                <a:latin typeface="Arial" panose="020B0604020202020204"/>
                <a:cs typeface="Arial" panose="020B0604020202020204"/>
              </a:rPr>
              <a:t>2</a:t>
            </a:r>
            <a:endParaRPr lang="zh-CN" altLang="en-US" sz="3600" b="1" kern="10">
              <a:solidFill>
                <a:srgbClr val="A6A6A6"/>
              </a:solidFill>
              <a:latin typeface="Arial" panose="020B0604020202020204"/>
              <a:cs typeface="Arial" panose="020B0604020202020204"/>
            </a:endParaRPr>
          </a:p>
        </p:txBody>
      </p:sp>
      <p:sp>
        <p:nvSpPr>
          <p:cNvPr id="26" name="WordArt 10"/>
          <p:cNvSpPr>
            <a:spLocks noChangeArrowheads="1" noChangeShapeType="1" noTextEdit="1"/>
          </p:cNvSpPr>
          <p:nvPr/>
        </p:nvSpPr>
        <p:spPr bwMode="auto">
          <a:xfrm>
            <a:off x="7215188" y="1333500"/>
            <a:ext cx="300037" cy="3175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b="1" kern="10">
                <a:solidFill>
                  <a:srgbClr val="A6A6A6"/>
                </a:solidFill>
                <a:latin typeface="Arial" panose="020B0604020202020204"/>
                <a:cs typeface="Arial" panose="020B0604020202020204"/>
              </a:rPr>
              <a:t>3</a:t>
            </a:r>
            <a:endParaRPr lang="zh-CN" altLang="en-US" sz="3600" b="1" kern="10">
              <a:solidFill>
                <a:srgbClr val="A6A6A6"/>
              </a:solidFill>
              <a:latin typeface="Arial" panose="020B0604020202020204"/>
              <a:cs typeface="Arial" panose="020B0604020202020204"/>
            </a:endParaRPr>
          </a:p>
        </p:txBody>
      </p:sp>
      <p:sp>
        <p:nvSpPr>
          <p:cNvPr id="27" name="Rectangle 11"/>
          <p:cNvSpPr>
            <a:spLocks noChangeArrowheads="1"/>
          </p:cNvSpPr>
          <p:nvPr/>
        </p:nvSpPr>
        <p:spPr bwMode="auto">
          <a:xfrm>
            <a:off x="512762" y="2067694"/>
            <a:ext cx="2328317" cy="1015663"/>
          </a:xfrm>
          <a:prstGeom prst="rect">
            <a:avLst/>
          </a:prstGeom>
          <a:noFill/>
          <a:ln>
            <a:noFill/>
          </a:ln>
          <a:effectLst/>
          <a:extLst>
            <a:ext uri="{909E8E84-426E-40DD-AFC4-6F175D3DCCD1}">
              <a14:hiddenFill xmlns:a14="http://schemas.microsoft.com/office/drawing/2010/main">
                <a:gradFill rotWithShape="1">
                  <a:gsLst>
                    <a:gs pos="0">
                      <a:srgbClr val="DDDDDD"/>
                    </a:gs>
                    <a:gs pos="100000">
                      <a:srgbClr val="FFFFFF"/>
                    </a:gs>
                  </a:gsLst>
                  <a:lin ang="5400000" scaled="1"/>
                </a:gradFill>
              </a14:hiddenFill>
            </a:ext>
            <a:ext uri="{91240B29-F687-4F45-9708-019B960494DF}">
              <a14:hiddenLine xmlns:a14="http://schemas.microsoft.com/office/drawing/2010/main" w="9525">
                <a:solidFill>
                  <a:srgbClr val="007EE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457200" lvl="1" indent="0">
              <a:lnSpc>
                <a:spcPct val="125000"/>
              </a:lnSpc>
              <a:spcBef>
                <a:spcPct val="35000"/>
              </a:spcBef>
              <a:buClr>
                <a:srgbClr val="FF0000"/>
              </a:buClr>
              <a:buSzPct val="75000"/>
            </a:pPr>
            <a:r>
              <a:rPr lang="zh-CN" altLang="en-US" sz="1600" b="0" dirty="0">
                <a:solidFill>
                  <a:srgbClr val="FFFFFF"/>
                </a:solidFill>
                <a:latin typeface="微软雅黑" panose="020B0503020204020204" pitchFamily="34" charset="-122"/>
                <a:ea typeface="微软雅黑" panose="020B0503020204020204" pitchFamily="34" charset="-122"/>
              </a:rPr>
              <a:t>发明：对产品、方法或者其改进所提出的新的技术方案</a:t>
            </a:r>
            <a:r>
              <a:rPr lang="zh-CN" altLang="en-US" sz="1600" dirty="0" smtClean="0">
                <a:solidFill>
                  <a:srgbClr val="FFFFFF"/>
                </a:solidFill>
                <a:latin typeface="微软雅黑" panose="020B0503020204020204" pitchFamily="34" charset="-122"/>
                <a:ea typeface="微软雅黑" panose="020B0503020204020204" pitchFamily="34" charset="-122"/>
              </a:rPr>
              <a:t>。</a:t>
            </a:r>
            <a:endParaRPr lang="en-US" altLang="zh-CN" sz="1600" dirty="0">
              <a:solidFill>
                <a:srgbClr val="FFFFFF"/>
              </a:solidFill>
              <a:latin typeface="微软雅黑" panose="020B0503020204020204" pitchFamily="34" charset="-122"/>
              <a:ea typeface="微软雅黑" panose="020B0503020204020204" pitchFamily="34" charset="-122"/>
            </a:endParaRPr>
          </a:p>
        </p:txBody>
      </p:sp>
      <p:sp>
        <p:nvSpPr>
          <p:cNvPr id="28" name="Rectangle 12"/>
          <p:cNvSpPr>
            <a:spLocks noChangeArrowheads="1"/>
          </p:cNvSpPr>
          <p:nvPr/>
        </p:nvSpPr>
        <p:spPr bwMode="auto">
          <a:xfrm>
            <a:off x="3104840" y="2067694"/>
            <a:ext cx="2712070" cy="1295098"/>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457200" lvl="1" indent="0">
              <a:lnSpc>
                <a:spcPct val="125000"/>
              </a:lnSpc>
              <a:spcBef>
                <a:spcPct val="35000"/>
              </a:spcBef>
              <a:buClr>
                <a:srgbClr val="FF0000"/>
              </a:buClr>
              <a:buSzPct val="75000"/>
            </a:pPr>
            <a:r>
              <a:rPr lang="zh-CN" altLang="en-US" sz="1600" b="0" dirty="0">
                <a:solidFill>
                  <a:srgbClr val="333333"/>
                </a:solidFill>
                <a:latin typeface="微软雅黑" panose="020B0503020204020204" pitchFamily="34" charset="-122"/>
                <a:ea typeface="微软雅黑" panose="020B0503020204020204" pitchFamily="34" charset="-122"/>
              </a:rPr>
              <a:t>实用新型：对产品的形状、构造或者其结合所提出的适于实用的新的技术方案</a:t>
            </a:r>
            <a:r>
              <a:rPr lang="zh-CN" altLang="en-US" sz="1600" b="0" dirty="0" smtClean="0">
                <a:solidFill>
                  <a:srgbClr val="333333"/>
                </a:solidFill>
                <a:latin typeface="微软雅黑" panose="020B0503020204020204" pitchFamily="34" charset="-122"/>
                <a:ea typeface="微软雅黑" panose="020B0503020204020204" pitchFamily="34" charset="-122"/>
              </a:rPr>
              <a:t>。</a:t>
            </a:r>
            <a:endParaRPr lang="en-US" altLang="zh-CN" sz="1600" b="0" dirty="0">
              <a:solidFill>
                <a:srgbClr val="333333"/>
              </a:solidFill>
              <a:latin typeface="微软雅黑" panose="020B0503020204020204" pitchFamily="34" charset="-122"/>
              <a:ea typeface="微软雅黑" panose="020B0503020204020204" pitchFamily="34" charset="-122"/>
            </a:endParaRPr>
          </a:p>
        </p:txBody>
      </p:sp>
      <p:sp>
        <p:nvSpPr>
          <p:cNvPr id="29" name="Rectangle 13"/>
          <p:cNvSpPr>
            <a:spLocks noChangeArrowheads="1"/>
          </p:cNvSpPr>
          <p:nvPr/>
        </p:nvSpPr>
        <p:spPr bwMode="auto">
          <a:xfrm>
            <a:off x="5897562" y="2067694"/>
            <a:ext cx="2591370" cy="1865126"/>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457200" lvl="1" indent="0">
              <a:lnSpc>
                <a:spcPct val="120000"/>
              </a:lnSpc>
              <a:spcBef>
                <a:spcPct val="35000"/>
              </a:spcBef>
              <a:buClr>
                <a:srgbClr val="FF0000"/>
              </a:buClr>
              <a:buSzPct val="75000"/>
            </a:pPr>
            <a:r>
              <a:rPr lang="zh-CN" altLang="en-US" sz="1600" b="0" dirty="0">
                <a:solidFill>
                  <a:srgbClr val="333333"/>
                </a:solidFill>
                <a:latin typeface="微软雅黑" panose="020B0503020204020204" pitchFamily="34" charset="-122"/>
                <a:ea typeface="微软雅黑" panose="020B0503020204020204" pitchFamily="34" charset="-122"/>
              </a:rPr>
              <a:t>外观设计：对产品的形状、图案或者其结合以及色彩与形状、图案的结合所作出的富有美感并适于工业应用的新设计。</a:t>
            </a:r>
            <a:endParaRPr lang="en-US" altLang="zh-CN" sz="1600" b="0" dirty="0">
              <a:solidFill>
                <a:srgbClr val="333333"/>
              </a:solidFill>
              <a:latin typeface="微软雅黑" panose="020B0503020204020204" pitchFamily="34" charset="-122"/>
              <a:ea typeface="微软雅黑" panose="020B0503020204020204" pitchFamily="34" charset="-122"/>
            </a:endParaRPr>
          </a:p>
        </p:txBody>
      </p:sp>
      <p:sp>
        <p:nvSpPr>
          <p:cNvPr id="13" name="矩形 12"/>
          <p:cNvSpPr/>
          <p:nvPr/>
        </p:nvSpPr>
        <p:spPr>
          <a:xfrm>
            <a:off x="4932040" y="0"/>
            <a:ext cx="4211960" cy="23812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Tx/>
              <a:buNone/>
              <a:defRPr/>
            </a:pPr>
            <a:r>
              <a:rPr lang="zh-CN" altLang="en-US" dirty="0">
                <a:solidFill>
                  <a:schemeClr val="bg1"/>
                </a:solidFill>
                <a:latin typeface="微软雅黑" panose="020B0503020204020204" pitchFamily="34" charset="-122"/>
                <a:ea typeface="微软雅黑" panose="020B0503020204020204" pitchFamily="34" charset="-122"/>
              </a:rPr>
              <a:t>嘉恒高科知识产权</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智嘉联合专利事务所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4)">
                                      <p:cBhvr>
                                        <p:cTn id="7" dur="1000"/>
                                        <p:tgtEl>
                                          <p:spTgt spid="21"/>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anim calcmode="lin" valueType="num">
                                      <p:cBhvr>
                                        <p:cTn id="11" dur="500" fill="hold"/>
                                        <p:tgtEl>
                                          <p:spTgt spid="20"/>
                                        </p:tgtEl>
                                        <p:attrNameLst>
                                          <p:attrName>ppt_x</p:attrName>
                                        </p:attrNameLst>
                                      </p:cBhvr>
                                      <p:tavLst>
                                        <p:tav tm="0">
                                          <p:val>
                                            <p:strVal val="#ppt_x"/>
                                          </p:val>
                                        </p:tav>
                                        <p:tav tm="100000">
                                          <p:val>
                                            <p:strVal val="#ppt_x"/>
                                          </p:val>
                                        </p:tav>
                                      </p:tavLst>
                                    </p:anim>
                                    <p:anim calcmode="lin" valueType="num">
                                      <p:cBhvr>
                                        <p:cTn id="12" dur="500" fill="hold"/>
                                        <p:tgtEl>
                                          <p:spTgt spid="20"/>
                                        </p:tgtEl>
                                        <p:attrNameLst>
                                          <p:attrName>ppt_y</p:attrName>
                                        </p:attrNameLst>
                                      </p:cBhvr>
                                      <p:tavLst>
                                        <p:tav tm="0">
                                          <p:val>
                                            <p:strVal val="#ppt_y-.1"/>
                                          </p:val>
                                        </p:tav>
                                        <p:tav tm="100000">
                                          <p:val>
                                            <p:strVal val="#ppt_y"/>
                                          </p:val>
                                        </p:tav>
                                      </p:tavLst>
                                    </p:anim>
                                  </p:childTnLst>
                                </p:cTn>
                              </p:par>
                              <p:par>
                                <p:cTn id="13" presetID="49" presetClass="entr" presetSubtype="0" decel="10000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 calcmode="lin" valueType="num">
                                      <p:cBhvr>
                                        <p:cTn id="17" dur="500" fill="hold"/>
                                        <p:tgtEl>
                                          <p:spTgt spid="24"/>
                                        </p:tgtEl>
                                        <p:attrNameLst>
                                          <p:attrName>style.rotation</p:attrName>
                                        </p:attrNameLst>
                                      </p:cBhvr>
                                      <p:tavLst>
                                        <p:tav tm="0">
                                          <p:val>
                                            <p:fltVal val="360"/>
                                          </p:val>
                                        </p:tav>
                                        <p:tav tm="100000">
                                          <p:val>
                                            <p:fltVal val="0"/>
                                          </p:val>
                                        </p:tav>
                                      </p:tavLst>
                                    </p:anim>
                                    <p:animEffect transition="in" filter="fade">
                                      <p:cBhvr>
                                        <p:cTn id="18" dur="500"/>
                                        <p:tgtEl>
                                          <p:spTgt spid="2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par>
                                <p:cTn id="22" presetID="47"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anim calcmode="lin" valueType="num">
                                      <p:cBhvr>
                                        <p:cTn id="25" dur="500" fill="hold"/>
                                        <p:tgtEl>
                                          <p:spTgt spid="22"/>
                                        </p:tgtEl>
                                        <p:attrNameLst>
                                          <p:attrName>ppt_x</p:attrName>
                                        </p:attrNameLst>
                                      </p:cBhvr>
                                      <p:tavLst>
                                        <p:tav tm="0">
                                          <p:val>
                                            <p:strVal val="#ppt_x"/>
                                          </p:val>
                                        </p:tav>
                                        <p:tav tm="100000">
                                          <p:val>
                                            <p:strVal val="#ppt_x"/>
                                          </p:val>
                                        </p:tav>
                                      </p:tavLst>
                                    </p:anim>
                                    <p:anim calcmode="lin" valueType="num">
                                      <p:cBhvr>
                                        <p:cTn id="26" dur="500" fill="hold"/>
                                        <p:tgtEl>
                                          <p:spTgt spid="22"/>
                                        </p:tgtEl>
                                        <p:attrNameLst>
                                          <p:attrName>ppt_y</p:attrName>
                                        </p:attrNameLst>
                                      </p:cBhvr>
                                      <p:tavLst>
                                        <p:tav tm="0">
                                          <p:val>
                                            <p:strVal val="#ppt_y-.1"/>
                                          </p:val>
                                        </p:tav>
                                        <p:tav tm="100000">
                                          <p:val>
                                            <p:strVal val="#ppt_y"/>
                                          </p:val>
                                        </p:tav>
                                      </p:tavLst>
                                    </p:anim>
                                  </p:childTnLst>
                                </p:cTn>
                              </p:par>
                              <p:par>
                                <p:cTn id="27" presetID="49" presetClass="entr" presetSubtype="0" decel="10000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p:cTn id="29" dur="500" fill="hold"/>
                                        <p:tgtEl>
                                          <p:spTgt spid="25"/>
                                        </p:tgtEl>
                                        <p:attrNameLst>
                                          <p:attrName>ppt_w</p:attrName>
                                        </p:attrNameLst>
                                      </p:cBhvr>
                                      <p:tavLst>
                                        <p:tav tm="0">
                                          <p:val>
                                            <p:fltVal val="0"/>
                                          </p:val>
                                        </p:tav>
                                        <p:tav tm="100000">
                                          <p:val>
                                            <p:strVal val="#ppt_w"/>
                                          </p:val>
                                        </p:tav>
                                      </p:tavLst>
                                    </p:anim>
                                    <p:anim calcmode="lin" valueType="num">
                                      <p:cBhvr>
                                        <p:cTn id="30" dur="500" fill="hold"/>
                                        <p:tgtEl>
                                          <p:spTgt spid="25"/>
                                        </p:tgtEl>
                                        <p:attrNameLst>
                                          <p:attrName>ppt_h</p:attrName>
                                        </p:attrNameLst>
                                      </p:cBhvr>
                                      <p:tavLst>
                                        <p:tav tm="0">
                                          <p:val>
                                            <p:fltVal val="0"/>
                                          </p:val>
                                        </p:tav>
                                        <p:tav tm="100000">
                                          <p:val>
                                            <p:strVal val="#ppt_h"/>
                                          </p:val>
                                        </p:tav>
                                      </p:tavLst>
                                    </p:anim>
                                    <p:anim calcmode="lin" valueType="num">
                                      <p:cBhvr>
                                        <p:cTn id="31" dur="500" fill="hold"/>
                                        <p:tgtEl>
                                          <p:spTgt spid="25"/>
                                        </p:tgtEl>
                                        <p:attrNameLst>
                                          <p:attrName>style.rotation</p:attrName>
                                        </p:attrNameLst>
                                      </p:cBhvr>
                                      <p:tavLst>
                                        <p:tav tm="0">
                                          <p:val>
                                            <p:fltVal val="360"/>
                                          </p:val>
                                        </p:tav>
                                        <p:tav tm="100000">
                                          <p:val>
                                            <p:fltVal val="0"/>
                                          </p:val>
                                        </p:tav>
                                      </p:tavLst>
                                    </p:anim>
                                    <p:animEffect transition="in" filter="fade">
                                      <p:cBhvr>
                                        <p:cTn id="32" dur="500"/>
                                        <p:tgtEl>
                                          <p:spTgt spid="25"/>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anim calcmode="lin" valueType="num">
                                      <p:cBhvr>
                                        <p:cTn id="36" dur="1000" fill="hold"/>
                                        <p:tgtEl>
                                          <p:spTgt spid="28"/>
                                        </p:tgtEl>
                                        <p:attrNameLst>
                                          <p:attrName>ppt_x</p:attrName>
                                        </p:attrNameLst>
                                      </p:cBhvr>
                                      <p:tavLst>
                                        <p:tav tm="0">
                                          <p:val>
                                            <p:strVal val="#ppt_x"/>
                                          </p:val>
                                        </p:tav>
                                        <p:tav tm="100000">
                                          <p:val>
                                            <p:strVal val="#ppt_x"/>
                                          </p:val>
                                        </p:tav>
                                      </p:tavLst>
                                    </p:anim>
                                    <p:anim calcmode="lin" valueType="num">
                                      <p:cBhvr>
                                        <p:cTn id="37" dur="1000" fill="hold"/>
                                        <p:tgtEl>
                                          <p:spTgt spid="28"/>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anim calcmode="lin" valueType="num">
                                      <p:cBhvr>
                                        <p:cTn id="41" dur="500" fill="hold"/>
                                        <p:tgtEl>
                                          <p:spTgt spid="23"/>
                                        </p:tgtEl>
                                        <p:attrNameLst>
                                          <p:attrName>ppt_x</p:attrName>
                                        </p:attrNameLst>
                                      </p:cBhvr>
                                      <p:tavLst>
                                        <p:tav tm="0">
                                          <p:val>
                                            <p:strVal val="#ppt_x"/>
                                          </p:val>
                                        </p:tav>
                                        <p:tav tm="100000">
                                          <p:val>
                                            <p:strVal val="#ppt_x"/>
                                          </p:val>
                                        </p:tav>
                                      </p:tavLst>
                                    </p:anim>
                                    <p:anim calcmode="lin" valueType="num">
                                      <p:cBhvr>
                                        <p:cTn id="42" dur="500" fill="hold"/>
                                        <p:tgtEl>
                                          <p:spTgt spid="23"/>
                                        </p:tgtEl>
                                        <p:attrNameLst>
                                          <p:attrName>ppt_y</p:attrName>
                                        </p:attrNameLst>
                                      </p:cBhvr>
                                      <p:tavLst>
                                        <p:tav tm="0">
                                          <p:val>
                                            <p:strVal val="#ppt_y-.1"/>
                                          </p:val>
                                        </p:tav>
                                        <p:tav tm="100000">
                                          <p:val>
                                            <p:strVal val="#ppt_y"/>
                                          </p:val>
                                        </p:tav>
                                      </p:tavLst>
                                    </p:anim>
                                  </p:childTnLst>
                                </p:cTn>
                              </p:par>
                              <p:par>
                                <p:cTn id="43" presetID="49" presetClass="entr" presetSubtype="0" decel="10000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 calcmode="lin" valueType="num">
                                      <p:cBhvr>
                                        <p:cTn id="47" dur="500" fill="hold"/>
                                        <p:tgtEl>
                                          <p:spTgt spid="26"/>
                                        </p:tgtEl>
                                        <p:attrNameLst>
                                          <p:attrName>style.rotation</p:attrName>
                                        </p:attrNameLst>
                                      </p:cBhvr>
                                      <p:tavLst>
                                        <p:tav tm="0">
                                          <p:val>
                                            <p:fltVal val="360"/>
                                          </p:val>
                                        </p:tav>
                                        <p:tav tm="100000">
                                          <p:val>
                                            <p:fltVal val="0"/>
                                          </p:val>
                                        </p:tav>
                                      </p:tavLst>
                                    </p:anim>
                                    <p:animEffect transition="in" filter="fade">
                                      <p:cBhvr>
                                        <p:cTn id="48" dur="500"/>
                                        <p:tgtEl>
                                          <p:spTgt spid="26"/>
                                        </p:tgtEl>
                                      </p:cBhvr>
                                    </p:animEffect>
                                  </p:childTnLst>
                                </p:cTn>
                              </p:par>
                              <p:par>
                                <p:cTn id="49" presetID="12" presetClass="entr" presetSubtype="2"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slide(fromRight)">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0" grpId="0" animBg="1"/>
      <p:bldP spid="22" grpId="0" animBg="1"/>
      <p:bldP spid="23" grpId="0" animBg="1"/>
      <p:bldP spid="24" grpId="0"/>
      <p:bldP spid="25" grpId="0" animBg="1"/>
      <p:bldP spid="26" grpId="0" animBg="1"/>
      <p:bldP spid="27" grpId="0"/>
      <p:bldP spid="28" grpId="0"/>
      <p:bldP spid="29" grpId="0"/>
    </p:bldLst>
  </p:timing>
</p:sld>
</file>

<file path=ppt/theme/theme1.xml><?xml version="1.0" encoding="utf-8"?>
<a:theme xmlns:a="http://schemas.openxmlformats.org/drawingml/2006/main" name="微笑PPT - 小A">
  <a:themeElements>
    <a:clrScheme name="自定义 1">
      <a:dk1>
        <a:sysClr val="windowText" lastClr="000000"/>
      </a:dk1>
      <a:lt1>
        <a:sysClr val="window" lastClr="FFFFFF"/>
      </a:lt1>
      <a:dk2>
        <a:srgbClr val="073E87"/>
      </a:dk2>
      <a:lt2>
        <a:srgbClr val="C6E7FC"/>
      </a:lt2>
      <a:accent1>
        <a:srgbClr val="073E87"/>
      </a:accent1>
      <a:accent2>
        <a:srgbClr val="2D82F4"/>
      </a:accent2>
      <a:accent3>
        <a:srgbClr val="5BD078"/>
      </a:accent3>
      <a:accent4>
        <a:srgbClr val="A5D028"/>
      </a:accent4>
      <a:accent5>
        <a:srgbClr val="F5C040"/>
      </a:accent5>
      <a:accent6>
        <a:srgbClr val="05E0DB"/>
      </a:accent6>
      <a:hlink>
        <a:srgbClr val="0080FF"/>
      </a:hlink>
      <a:folHlink>
        <a:srgbClr val="5EAEFF"/>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微笑PPT - 小A">
  <a:themeElements>
    <a:clrScheme name="自定义 1">
      <a:dk1>
        <a:sysClr val="windowText" lastClr="000000"/>
      </a:dk1>
      <a:lt1>
        <a:sysClr val="window" lastClr="FFFFFF"/>
      </a:lt1>
      <a:dk2>
        <a:srgbClr val="073E87"/>
      </a:dk2>
      <a:lt2>
        <a:srgbClr val="C6E7FC"/>
      </a:lt2>
      <a:accent1>
        <a:srgbClr val="073E87"/>
      </a:accent1>
      <a:accent2>
        <a:srgbClr val="2D82F4"/>
      </a:accent2>
      <a:accent3>
        <a:srgbClr val="5BD078"/>
      </a:accent3>
      <a:accent4>
        <a:srgbClr val="A5D028"/>
      </a:accent4>
      <a:accent5>
        <a:srgbClr val="F5C040"/>
      </a:accent5>
      <a:accent6>
        <a:srgbClr val="05E0DB"/>
      </a:accent6>
      <a:hlink>
        <a:srgbClr val="0080FF"/>
      </a:hlink>
      <a:folHlink>
        <a:srgbClr val="5EAEFF"/>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3051</Words>
  <Application>Microsoft Office PowerPoint</Application>
  <PresentationFormat>全屏显示(16:9)</PresentationFormat>
  <Paragraphs>384</Paragraphs>
  <Slides>34</Slides>
  <Notes>15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34</vt:i4>
      </vt:variant>
    </vt:vector>
  </HeadingPairs>
  <TitlesOfParts>
    <vt:vector size="47" baseType="lpstr">
      <vt:lpstr>方正黑体简体</vt:lpstr>
      <vt:lpstr>黑体</vt:lpstr>
      <vt:lpstr>华文楷体</vt:lpstr>
      <vt:lpstr>华文细黑</vt:lpstr>
      <vt:lpstr>宋体</vt:lpstr>
      <vt:lpstr>微软雅黑</vt:lpstr>
      <vt:lpstr>Arial</vt:lpstr>
      <vt:lpstr>Calibri</vt:lpstr>
      <vt:lpstr>Impact</vt:lpstr>
      <vt:lpstr>Times New Roman</vt:lpstr>
      <vt:lpstr>Wingdings</vt:lpstr>
      <vt:lpstr>微笑PPT - 小A</vt:lpstr>
      <vt:lpstr>1_微笑PPT - 小A</vt:lpstr>
      <vt:lpstr>PowerPoint 演示文稿</vt:lpstr>
      <vt:lpstr>PowerPoint 演示文稿</vt:lpstr>
      <vt:lpstr>PowerPoint 演示文稿</vt:lpstr>
      <vt:lpstr>PowerPoint 演示文稿</vt:lpstr>
      <vt:lpstr>PowerPoint 演示文稿</vt:lpstr>
      <vt:lpstr>PowerPoint 演示文稿</vt:lpstr>
      <vt:lpstr>专利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提案衔接流程 </vt:lpstr>
      <vt:lpstr>PowerPoint 演示文稿</vt:lpstr>
      <vt:lpstr>后期管理流程</vt:lpstr>
      <vt:lpstr>三、生产经营管理</vt:lpstr>
      <vt:lpstr>研发过程中的知识产权管理 </vt:lpstr>
      <vt:lpstr>采购过程中的知识产权管理 </vt:lpstr>
      <vt:lpstr>生产过程中的知识产权管理 </vt:lpstr>
      <vt:lpstr>销售过程中的知识产权管理 </vt:lpstr>
      <vt:lpstr>四、知识产权价值实现 </vt:lpstr>
      <vt:lpstr>战略运用 </vt:lpstr>
      <vt:lpstr>促进研发 </vt:lpstr>
      <vt:lpstr>开拓市场 </vt:lpstr>
      <vt:lpstr>PowerPoint 演示文稿</vt:lpstr>
      <vt:lpstr>五、知识产权诉讼</vt:lpstr>
      <vt:lpstr>原告 </vt:lpstr>
      <vt:lpstr>被告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175</dc:title>
  <dc:creator>Administrator</dc:creator>
  <cp:lastModifiedBy>Hong Jim</cp:lastModifiedBy>
  <cp:revision>296</cp:revision>
  <dcterms:created xsi:type="dcterms:W3CDTF">2010-02-22T07:41:00Z</dcterms:created>
  <dcterms:modified xsi:type="dcterms:W3CDTF">2019-04-02T06:48:38Z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