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81C6A-1D4C-43B2-B702-38B47325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D9626-00BD-481B-BEFE-B8BEBEC83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04AE9-F350-4932-9759-0263C20F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D063B-E278-4DBC-9E65-829FD514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2C7F5-492D-40BF-BA84-71D516C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075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8D857-BEDA-447A-AA6E-E4BEECAD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5C09B-47DC-4D91-847F-B58C9B0A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3C74CB-9457-4306-A99C-F3683D9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A1E92-55C8-4E6B-9277-C141E8E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B4172-91AE-4930-A369-7BB06F8C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2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D461F5-3E14-4D90-8A00-75D0DB7C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D82A7-582A-45BB-935F-4B972556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CCCA5-F8BE-476F-ADF2-B002ACE3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1E6D2-2474-4350-8118-6E826396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7F5F6-2F84-4FB8-B0EB-1EFB2069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32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4EA5D-8174-4CA1-90FC-EC9DB21C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62B36-CB53-45DC-921D-CFB3C578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E7749-2D2F-4BF5-8FFD-33BF2DC0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DBE530-00E7-4CD3-8AD7-7BF0D70F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18B1F-CB94-4199-B06C-301CD171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30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4A906-BDE9-4236-99B1-E859D5E4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2F94B7-F842-41B2-AE8F-AB1D5DA4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E264F-268D-48E3-9852-31C23E74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0F5AA-6E2D-414C-B3E3-96F25D36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CCE1D-24F9-48F8-8F33-85DA9F18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09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46837-47D2-4246-B57B-D4465BB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FF6F-ECBF-424F-9ECC-B0418736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43F0F-5FD3-427D-AB8E-55E2228B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1BEAB-7504-4A50-8364-4894A0AC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0196C7-4BF8-46C3-81F7-CB4AA5E2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385BBA-A29F-44D2-935A-AB5CEE66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7486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35B2C-7EEE-4B60-BA8C-B7AE3515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F141D-2BCC-4A6F-AE81-A8E5EA86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20F63D-3189-4396-AA08-548D8480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088E98-CA17-47B9-8BD7-6F6A1F306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D5D176-2B8A-41E6-91B0-9955E51E5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2E7BC9-7F72-41C9-83FD-49EADA6D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3FE534-6CC1-4D47-9357-4E16A21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B44BC2-6974-4437-B3A0-5526F0CE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2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987E0-7D8C-4337-86CC-41914398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7B4F86-B639-4F87-876E-3BBB61AF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AC92A5-6476-4DE2-9CC5-1ABB7D9B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D3197-0160-45E7-8BBF-12C17C1A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45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13EDD3-7691-406C-ACCE-97DFEA4E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9F5B60-6A24-49B4-8E34-55CAA563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05B94D-2815-4A5B-971B-92289F0B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97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48F09-5B13-485A-87CC-F9CCC7C8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34B8E-899D-48D8-A9AC-EE4D7A36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A8CA9-B95F-4408-9D67-C513EA14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A4F1E-49C4-4714-92D9-F837BAA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EBADC-835F-4183-A2F3-F8EA72A6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672ADA-5E8A-4590-9C5B-3A96D7A8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04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727D8-2A7D-42CB-8337-2220F0AC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786AEE-EE25-4C85-A2C1-E432F7FA2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8A426D-C0A2-472A-9D19-5424A6BA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8D594-B681-4F02-99BE-E244A334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FA1A4-49C0-4170-94C0-2B46A371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D50E2-0515-49B7-9BED-442EFDC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68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6F6407-D99B-4A73-BC84-C7A3479D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1300BE-F788-4FAA-9D65-34A1B3B0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64835-5B36-497D-9AE6-B73F18908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6966-19AD-4CBC-A139-9023D178E65C}" type="datetimeFigureOut">
              <a:rPr lang="es-BO" smtClean="0"/>
              <a:t>20/9/2019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87322-CBE6-403A-A5D9-966160FEE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6C546-7FE3-4351-8933-D864295EC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2F51-2C25-4F8F-B72A-EFD3492258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696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FFE05-D077-48A0-9BFC-11C0C3525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/>
              <a:t>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79B86-DA2B-4FF8-888C-84AB53D6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39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Jhonny Gutierrez</dc:creator>
  <cp:lastModifiedBy>Jhonny Gutierrez</cp:lastModifiedBy>
  <cp:revision>1</cp:revision>
  <dcterms:created xsi:type="dcterms:W3CDTF">2019-09-20T14:43:16Z</dcterms:created>
  <dcterms:modified xsi:type="dcterms:W3CDTF">2019-09-20T14:43:29Z</dcterms:modified>
</cp:coreProperties>
</file>