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222F3-9FC7-46C8-8BA2-14D886E6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F0614-7D36-43ED-AA04-6C5E5D65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793CE-4BEF-4474-8403-30C51693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FC61C-3481-45B1-A04C-FC85B505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63311-55BD-44EE-AD39-44136E7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12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C882-A262-44FF-8797-98DE5517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CD0509-9373-46E0-AD3B-6C756F2D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77422-2BAE-4996-8258-93B2D31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91211-F48E-48A5-8D90-FA5E9D21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CF088-A637-40E6-B599-11B985E0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264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A6F14-8E08-49CE-94CA-CF5AD6715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5FC96A-109E-44FA-9934-320736DE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61F1A-9F6B-48F1-9143-6E2C5F48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A2813-3CF8-44F4-9D26-BE7CC737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1C196-52A2-4A3D-8BF1-C8EE007F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61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6DEEC-7533-4B51-9EB3-8898A19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99B36-060C-4E15-A2A4-B5E753AB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CFEFB-2380-4C14-A884-C413C738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ACB86-9B08-416A-8A0B-3DB6355A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34679-76BC-4572-B609-542D2787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495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6A49-D4DC-424E-BB20-2D7D743F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949E7-1BC7-44F1-B27D-64ABBADB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C5F98-FA47-43F2-A77F-AE17DD2A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8057B-7781-4BC1-BE72-93C3B5F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71F5B-A4A2-4E83-98B1-666EB331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90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A279-C3D0-40F5-8918-18F3F041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0F9DB-3C57-4820-B03C-CB0D9D8C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77961E-01C0-4A0C-B936-0784FA10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1211BE-4FBB-447D-814A-FC36A126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039A1-AE18-4966-B8F1-D7CF0661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9A7B62-6C11-4098-A4A5-273FD41C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23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C52B-887A-4A09-98F4-127A9981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5A01C6-130B-40EC-B5A3-4D181382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18458-89FB-4A9E-B103-F07B43A46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8B688C-233D-48E3-BE61-F4D8123F9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F26D1-6F0B-4AF6-891C-2BF7098FB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55435A-3C40-4E1F-A0A2-7D4F6B0C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ED9ADB-8A8F-4FA6-AD45-34F6F330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0DB8C9-4C19-4AD9-B7EC-C14EC564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357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03BA-F3A5-43C0-92AD-12794BD9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794B07-8F7E-4210-AC3D-EC3D4383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0E9B39-15F2-4D6A-B326-2CBCF4C5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CBB580-F1A7-4E93-993C-AC1DD714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51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1CEDAC-FA1E-41BD-9A9F-74F779D8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A1A1BC-5868-4F83-B35D-8CE9D07A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7A2D6A-07C5-44CB-9EA2-2BCB3014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43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4B22-40D4-405A-8616-F30E1A10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D569C-9608-4A28-ABE4-B6F9EA2E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4BCC2F-A45D-45BE-ACD8-8D717111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C3D731-12F3-4B89-A5A2-49E12D4C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07D7A-9D0E-48C5-892F-19753B79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0F3A0-D1DF-40BD-A371-BB793EDD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114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33B44-6FFE-4B12-B3F7-D3F64BFE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3DB954-F3D9-4E4E-8A1C-BDF4C3780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B2D67C-9B59-4B06-84F4-EA4765C7D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EC6C6-CC30-4550-A7A1-F7467F47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AA3EB-95FD-4789-B793-247F8BD0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0E2EC-C3D5-4DCF-B704-5FE511CA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201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56E146-E62F-4174-9C59-33B849C3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B6FCBA-BB80-4C37-9D8A-DB86E191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6192B-5BAF-4913-B2D1-AE1D9B6AA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9C95-4666-4B81-8B6E-BA932DF2D08B}" type="datetimeFigureOut">
              <a:rPr lang="es-BO" smtClean="0"/>
              <a:t>18/4/2019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D0BBA-C138-4E9F-970C-4596CB168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8BAD8-D16C-44D4-8A58-5CDD99F77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B2A6-058E-4AEC-BE4A-C1CC6809D0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125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DDEB0C-96F2-4B00-96C9-6EC2E7F3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19"/>
            <a:ext cx="12192000" cy="59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C195A3-0ADC-497D-8038-BAD887B7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30"/>
            <a:ext cx="12192000" cy="61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E8EBEAB-49F9-4215-90F3-4265709C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04"/>
            <a:ext cx="12192000" cy="60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5CE451-607F-4A27-A7AA-008D0577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264"/>
            <a:ext cx="12192000" cy="60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A762C3-2A51-4A0A-9867-1B9E8591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092"/>
            <a:ext cx="12192000" cy="60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1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3D0553-AEC9-4605-906C-04182924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559"/>
            <a:ext cx="12192000" cy="61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DF2C1FF-6A6D-4C61-8FA1-28BD788B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921"/>
            <a:ext cx="12192000" cy="61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514A57-FC97-465F-9160-A75E2235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674"/>
            <a:ext cx="12192000" cy="59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C59A95-7DF8-4AEF-A74D-3F8A7117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51"/>
            <a:ext cx="12192000" cy="59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EB161C6-EA88-47E1-9E93-85067F2F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902"/>
            <a:ext cx="12192000" cy="59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6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0BCDC1-27B1-475F-B93D-BA776C94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19"/>
            <a:ext cx="12192000" cy="61277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D315F1-8EDF-49B7-B925-C2DEFEDF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6" y="4317273"/>
            <a:ext cx="547688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E04A9E-A526-430D-89FD-ED4C4002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779"/>
            <a:ext cx="12192000" cy="6102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AEC455-80DA-4244-8198-DDB9A18D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92" y="1671629"/>
            <a:ext cx="2710406" cy="4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6FD0A6-F121-4C17-AE00-CA7DE5F1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5" y="333217"/>
            <a:ext cx="12192000" cy="60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C1E6B3-DC7C-48F8-96F4-CBA19AC02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58"/>
            <a:ext cx="12192000" cy="60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B256F0-0D90-4B38-9858-9FF38C00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118"/>
            <a:ext cx="12192000" cy="62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C1E6B3-DC7C-48F8-96F4-CBA19AC02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58"/>
            <a:ext cx="12192000" cy="60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838A9B-A010-43FC-815C-247D0552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19"/>
            <a:ext cx="12192000" cy="60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9CA843-557A-422C-ADF1-EF4F162E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573"/>
            <a:ext cx="12192000" cy="61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EA8C4B-BF1B-40F4-ABDC-C7E32D42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973"/>
            <a:ext cx="12192000" cy="6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856487-E11C-4D2E-B5F9-CA2EA4C0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910"/>
            <a:ext cx="12192000" cy="60621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5E4F6E-0D9F-4903-A891-CA2B7AC8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46" y="2602120"/>
            <a:ext cx="566424" cy="3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FD1A30-BBCF-4D58-A7F4-57480AB0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333"/>
            <a:ext cx="12192000" cy="60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30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weslley ...</dc:creator>
  <cp:lastModifiedBy>weslley ...</cp:lastModifiedBy>
  <cp:revision>17</cp:revision>
  <dcterms:created xsi:type="dcterms:W3CDTF">2019-04-18T18:00:24Z</dcterms:created>
  <dcterms:modified xsi:type="dcterms:W3CDTF">2019-04-18T23:01:58Z</dcterms:modified>
</cp:coreProperties>
</file>