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3E1B-4A03-5FC0-897A-6938C964F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A58BD-B326-4C8C-1E79-EEBBC9A7E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F984-6D59-6BF7-F614-DCCCC814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4CAC-5D22-40BE-9D2E-FC19737B4178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D58BE-133B-E166-DA6E-C90D3F05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5567A-3B00-706B-E33B-843E4E9F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A917-91B9-4A27-8CB5-4ADA56AED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93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8C49-EF71-052E-AE5D-FAA35EC1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DD3F-713C-6AB7-219E-004700D05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D713F-6083-35BB-F2F2-4F4B3808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4CAC-5D22-40BE-9D2E-FC19737B4178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EAE8-2BCB-62AE-41A5-1E7F681D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F08B3-9143-1AC3-AA8C-A74D164D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A917-91B9-4A27-8CB5-4ADA56AED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99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A6375-59C9-0C34-671C-433C50506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859DC-D3D9-0829-993B-BA6538BA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F846-CDBE-525A-EBBC-57FA267A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4CAC-5D22-40BE-9D2E-FC19737B4178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C6E8-9D3C-3D76-C451-B009F28A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C817-B30F-D092-74B2-086DD11C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A917-91B9-4A27-8CB5-4ADA56AED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73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0699-6129-DFB7-374D-96BE2EA1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AD09-778D-1553-2450-4FDCD73E2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15D45-F77E-4B9E-CB4E-A332BDFF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4CAC-5D22-40BE-9D2E-FC19737B4178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A5D62-853E-8D3D-3913-6A375F39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36044-6703-B810-9C0F-2E8C1C6E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A917-91B9-4A27-8CB5-4ADA56AED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28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F060-6CAA-4EDE-9298-56F96391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7B84A-5334-F621-301E-73C42584F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ECED3-227A-F98A-A966-C1727C9E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4CAC-5D22-40BE-9D2E-FC19737B4178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176C-C35A-D30B-C0FB-6B1B07F9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4473D-202B-9F25-1327-0E8A7CA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A917-91B9-4A27-8CB5-4ADA56AED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9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91B0-346E-A077-3F00-A9FDCAE8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2983-0C50-E4A2-8CAD-560EAD101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67F94-87AE-43CD-1C65-211EAD2F4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A944D-9E39-8DAF-E223-C9E3FE23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4CAC-5D22-40BE-9D2E-FC19737B4178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71C45-E272-93C3-E92F-C38F5AEB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DA4BB-58FA-42AA-3F02-C6F22EC2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A917-91B9-4A27-8CB5-4ADA56AED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51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652-8B20-DD62-7C04-EF91ECE9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568F3-A3FD-6D9F-3543-5D9A2AAEA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8E5A4-C47C-57EE-6413-5AFA8F95A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37A9-DD67-F919-A741-7E1F9B9FB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23721-A831-94FE-73A8-564BBA34C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FE27E-128F-D9DA-1434-18629C0B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4CAC-5D22-40BE-9D2E-FC19737B4178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166B-4405-DAFD-1124-65D9B7C8B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E48D6-5D08-6152-C9F4-0EC47BE0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A917-91B9-4A27-8CB5-4ADA56AED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17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C123-80F2-4E0D-A92C-243D3012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FDF96-7A80-4CAD-62D7-4DA7B56B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4CAC-5D22-40BE-9D2E-FC19737B4178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4A765-755A-8778-C9A4-5F54CD0B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F2932-09E9-AD90-88BC-B7F0597D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A917-91B9-4A27-8CB5-4ADA56AED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34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71244-9690-D03B-BCD6-56E1DAFD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4CAC-5D22-40BE-9D2E-FC19737B4178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91C56-0A04-7C19-5B2D-5F78EB81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C80E8-BF06-BF43-BD1F-E6B74C94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A917-91B9-4A27-8CB5-4ADA56AED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4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A9A7-6AAE-577F-4C3E-8CFF4591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CAAA0-47F6-6A53-0C99-C0C16C79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9BA99-AD52-20B3-E87C-C12925A51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67DAD-5957-8E4C-AA84-8BE41520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4CAC-5D22-40BE-9D2E-FC19737B4178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9E25E-36C7-CDD2-EC46-15178FA1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5A7D-1597-ECCD-04C0-79623CC4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A917-91B9-4A27-8CB5-4ADA56AED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62EC-FBD1-F9E4-D250-D0C73CD7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C10B3-A85D-6FE7-E616-BDE40CBBE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4936-2618-E802-5781-FDBE5763F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85FCC-EE41-4DB0-521B-F56D63A2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4CAC-5D22-40BE-9D2E-FC19737B4178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6739A-3343-F842-BEFD-8D868D38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60B8-A23F-7C29-A02A-628A2A8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9A917-91B9-4A27-8CB5-4ADA56AED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73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67C60-5E16-985D-847D-66D8E380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9CD84-9EFA-F939-69D7-CABE3432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FBEE-1B00-64F5-BF2F-B12C1623F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4CAC-5D22-40BE-9D2E-FC19737B4178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BDB1A-BA62-033A-BD72-FD02A1216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916D2-EA0A-9D24-8A48-071E1F125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9A917-91B9-4A27-8CB5-4ADA56AED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6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rava.com/oauth/authorize?client_id=%5bYOUR_CLIENT_ID%5d&amp;response_type=code&amp;redirect_uri=http://localhost/exchange_token&amp;approval_prompt=force&amp;scope=profile:read_all,activity:read_all" TargetMode="External"/><Relationship Id="rId2" Type="http://schemas.openxmlformats.org/officeDocument/2006/relationships/hyperlink" Target="https://developers.strava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AAD9-2D1F-35A9-63F4-5829EE49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connect to </a:t>
            </a:r>
            <a:r>
              <a:rPr lang="en-GB" dirty="0" err="1"/>
              <a:t>strava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6E847-0C14-32B2-7832-DC2B8E0C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Sign up for Strava API  </a:t>
            </a:r>
            <a:r>
              <a:rPr lang="en-GB" dirty="0">
                <a:hlinkClick r:id="rId2"/>
              </a:rPr>
              <a:t>https://developers.strava.com/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Note your client ID &amp; </a:t>
            </a:r>
            <a:r>
              <a:rPr lang="en-GB" dirty="0" err="1"/>
              <a:t>client_secret</a:t>
            </a:r>
            <a:endParaRPr lang="en-GB" dirty="0"/>
          </a:p>
          <a:p>
            <a:r>
              <a:rPr lang="en-GB" dirty="0"/>
              <a:t>Send this URL to your runners and ask them to approve your app</a:t>
            </a:r>
          </a:p>
          <a:p>
            <a:pPr lvl="1"/>
            <a:r>
              <a:rPr lang="en-GB" dirty="0">
                <a:hlinkClick r:id="rId3"/>
              </a:rPr>
              <a:t>http://www.strava.com/oauth/authorize?client_id=[YOUR_CLIENT_ID]&amp;response_type=code&amp;redirect_uri=http://localhost/exchange_token&amp;approval_prompt=force&amp;scope=profile:read_all,activity:read_all</a:t>
            </a:r>
            <a:r>
              <a:rPr lang="en-GB" dirty="0"/>
              <a:t> </a:t>
            </a:r>
          </a:p>
          <a:p>
            <a:r>
              <a:rPr lang="en-GB" dirty="0"/>
              <a:t>For each runner you will get a code in the URL</a:t>
            </a:r>
          </a:p>
          <a:p>
            <a:r>
              <a:rPr lang="en-GB" dirty="0"/>
              <a:t>Do an API call to get their access and refresh tokens</a:t>
            </a:r>
          </a:p>
          <a:p>
            <a:r>
              <a:rPr lang="en-GB" dirty="0"/>
              <a:t>Use the refresh token to get the access token next time</a:t>
            </a:r>
          </a:p>
        </p:txBody>
      </p:sp>
    </p:spTree>
    <p:extLst>
      <p:ext uri="{BB962C8B-B14F-4D97-AF65-F5344CB8AC3E}">
        <p14:creationId xmlns:p14="http://schemas.microsoft.com/office/powerpoint/2010/main" val="177094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98C6-7919-2A74-A5B3-8C1E73E2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6172-73F6-07E9-9D26-69706CC0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52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131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How to connect to strava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connect to strava</dc:title>
  <dc:creator>Underwood, Lorraine</dc:creator>
  <cp:lastModifiedBy>Lorraine Lack</cp:lastModifiedBy>
  <cp:revision>8</cp:revision>
  <dcterms:created xsi:type="dcterms:W3CDTF">2023-04-23T22:18:15Z</dcterms:created>
  <dcterms:modified xsi:type="dcterms:W3CDTF">2023-05-06T11:01:14Z</dcterms:modified>
</cp:coreProperties>
</file>